
<file path=[Content_Types].xml><?xml version="1.0" encoding="utf-8"?>
<Types xmlns="http://schemas.openxmlformats.org/package/2006/content-types">
  <Default Extension="png" ContentType="image/png"/>
  <Default Extension="jfif" ContentType="image/jpe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theme/theme3.xml" ContentType="application/vnd.openxmlformats-officedocument.theme+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theme/theme4.xml" ContentType="application/vnd.openxmlformats-officedocument.theme+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theme/theme5.xml" ContentType="application/vnd.openxmlformats-officedocument.theme+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slideLayouts/slideLayout67.xml" ContentType="application/vnd.openxmlformats-officedocument.presentationml.slideLayout+xml"/>
  <Override PartName="/ppt/theme/theme6.xml" ContentType="application/vnd.openxmlformats-officedocument.theme+xml"/>
  <Override PartName="/ppt/theme/theme7.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1.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 id="2147483673" r:id="rId3"/>
    <p:sldMasterId id="2147483685" r:id="rId4"/>
    <p:sldMasterId id="2147483697" r:id="rId5"/>
    <p:sldMasterId id="2147483709" r:id="rId6"/>
  </p:sldMasterIdLst>
  <p:notesMasterIdLst>
    <p:notesMasterId r:id="rId29"/>
  </p:notesMasterIdLst>
  <p:sldIdLst>
    <p:sldId id="256" r:id="rId7"/>
    <p:sldId id="258" r:id="rId8"/>
    <p:sldId id="259" r:id="rId9"/>
    <p:sldId id="261" r:id="rId10"/>
    <p:sldId id="263" r:id="rId11"/>
    <p:sldId id="260" r:id="rId12"/>
    <p:sldId id="269" r:id="rId13"/>
    <p:sldId id="270" r:id="rId14"/>
    <p:sldId id="271" r:id="rId15"/>
    <p:sldId id="272" r:id="rId16"/>
    <p:sldId id="273" r:id="rId17"/>
    <p:sldId id="276" r:id="rId18"/>
    <p:sldId id="289" r:id="rId19"/>
    <p:sldId id="275" r:id="rId20"/>
    <p:sldId id="277" r:id="rId21"/>
    <p:sldId id="278" r:id="rId22"/>
    <p:sldId id="279" r:id="rId23"/>
    <p:sldId id="280" r:id="rId24"/>
    <p:sldId id="281" r:id="rId25"/>
    <p:sldId id="282" r:id="rId26"/>
    <p:sldId id="283" r:id="rId27"/>
    <p:sldId id="287" r:id="rId2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7" d="100"/>
          <a:sy n="67" d="100"/>
        </p:scale>
        <p:origin x="-1476" y="-10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slide" Target="slides/slide7.xml"/><Relationship Id="rId18" Type="http://schemas.openxmlformats.org/officeDocument/2006/relationships/slide" Target="slides/slide12.xml"/><Relationship Id="rId26" Type="http://schemas.openxmlformats.org/officeDocument/2006/relationships/slide" Target="slides/slide20.xml"/><Relationship Id="rId3" Type="http://schemas.openxmlformats.org/officeDocument/2006/relationships/slideMaster" Target="slideMasters/slideMaster3.xml"/><Relationship Id="rId21" Type="http://schemas.openxmlformats.org/officeDocument/2006/relationships/slide" Target="slides/slide15.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slide" Target="slides/slide11.xml"/><Relationship Id="rId25" Type="http://schemas.openxmlformats.org/officeDocument/2006/relationships/slide" Target="slides/slide19.xml"/><Relationship Id="rId33"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0.xml"/><Relationship Id="rId20" Type="http://schemas.openxmlformats.org/officeDocument/2006/relationships/slide" Target="slides/slide14.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slide" Target="slides/slide5.xml"/><Relationship Id="rId24" Type="http://schemas.openxmlformats.org/officeDocument/2006/relationships/slide" Target="slides/slide18.xml"/><Relationship Id="rId32" Type="http://schemas.openxmlformats.org/officeDocument/2006/relationships/theme" Target="theme/theme1.xml"/><Relationship Id="rId5" Type="http://schemas.openxmlformats.org/officeDocument/2006/relationships/slideMaster" Target="slideMasters/slideMaster5.xml"/><Relationship Id="rId15" Type="http://schemas.openxmlformats.org/officeDocument/2006/relationships/slide" Target="slides/slide9.xml"/><Relationship Id="rId23" Type="http://schemas.openxmlformats.org/officeDocument/2006/relationships/slide" Target="slides/slide17.xml"/><Relationship Id="rId28" Type="http://schemas.openxmlformats.org/officeDocument/2006/relationships/slide" Target="slides/slide22.xml"/><Relationship Id="rId10" Type="http://schemas.openxmlformats.org/officeDocument/2006/relationships/slide" Target="slides/slide4.xml"/><Relationship Id="rId19" Type="http://schemas.openxmlformats.org/officeDocument/2006/relationships/slide" Target="slides/slide13.xml"/><Relationship Id="rId31" Type="http://schemas.openxmlformats.org/officeDocument/2006/relationships/viewProps" Target="viewProps.xml"/><Relationship Id="rId4" Type="http://schemas.openxmlformats.org/officeDocument/2006/relationships/slideMaster" Target="slideMasters/slideMaster4.xml"/><Relationship Id="rId9" Type="http://schemas.openxmlformats.org/officeDocument/2006/relationships/slide" Target="slides/slide3.xml"/><Relationship Id="rId14" Type="http://schemas.openxmlformats.org/officeDocument/2006/relationships/slide" Target="slides/slide8.xml"/><Relationship Id="rId22" Type="http://schemas.openxmlformats.org/officeDocument/2006/relationships/slide" Target="slides/slide16.xml"/><Relationship Id="rId27" Type="http://schemas.openxmlformats.org/officeDocument/2006/relationships/slide" Target="slides/slide21.xml"/><Relationship Id="rId30"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0D17C41-3E0E-4C0C-A557-13915E6EFD31}" type="doc">
      <dgm:prSet loTypeId="urn:microsoft.com/office/officeart/2005/8/layout/pyramid2" loCatId="list" qsTypeId="urn:microsoft.com/office/officeart/2005/8/quickstyle/simple1" qsCatId="simple" csTypeId="urn:microsoft.com/office/officeart/2005/8/colors/accent1_2" csCatId="accent1" phldr="0"/>
      <dgm:spPr/>
    </dgm:pt>
    <dgm:pt modelId="{B9DBF734-C654-4782-8FCC-14986C1FE8E0}">
      <dgm:prSet phldrT="[Text]" phldr="1"/>
      <dgm:spPr/>
      <dgm:t>
        <a:bodyPr/>
        <a:lstStyle/>
        <a:p>
          <a:endParaRPr lang="en-US"/>
        </a:p>
      </dgm:t>
    </dgm:pt>
    <dgm:pt modelId="{F80E4412-970B-4106-8F78-6795B4A17F79}" type="parTrans" cxnId="{5C851D7E-9036-4FDF-A44A-4D1282D8A082}">
      <dgm:prSet/>
      <dgm:spPr/>
      <dgm:t>
        <a:bodyPr/>
        <a:lstStyle/>
        <a:p>
          <a:endParaRPr lang="en-US"/>
        </a:p>
      </dgm:t>
    </dgm:pt>
    <dgm:pt modelId="{D399BB9C-88DC-439D-9037-EC0CEBEE5AC0}" type="sibTrans" cxnId="{5C851D7E-9036-4FDF-A44A-4D1282D8A082}">
      <dgm:prSet/>
      <dgm:spPr/>
      <dgm:t>
        <a:bodyPr/>
        <a:lstStyle/>
        <a:p>
          <a:endParaRPr lang="en-US"/>
        </a:p>
      </dgm:t>
    </dgm:pt>
    <dgm:pt modelId="{9446D401-3710-4063-8655-ADE05BC0D6B7}">
      <dgm:prSet phldrT="[Text]" phldr="1"/>
      <dgm:spPr/>
      <dgm:t>
        <a:bodyPr/>
        <a:lstStyle/>
        <a:p>
          <a:endParaRPr lang="en-US"/>
        </a:p>
      </dgm:t>
    </dgm:pt>
    <dgm:pt modelId="{7A0BBAD8-EB00-46C7-B031-646E71B7467C}" type="parTrans" cxnId="{240A17C6-1E88-40BB-AAEE-01D552EF48FD}">
      <dgm:prSet/>
      <dgm:spPr/>
      <dgm:t>
        <a:bodyPr/>
        <a:lstStyle/>
        <a:p>
          <a:endParaRPr lang="en-US"/>
        </a:p>
      </dgm:t>
    </dgm:pt>
    <dgm:pt modelId="{DBA5E87C-7883-4091-BC71-3CD7CCFB98C1}" type="sibTrans" cxnId="{240A17C6-1E88-40BB-AAEE-01D552EF48FD}">
      <dgm:prSet/>
      <dgm:spPr/>
      <dgm:t>
        <a:bodyPr/>
        <a:lstStyle/>
        <a:p>
          <a:endParaRPr lang="en-US"/>
        </a:p>
      </dgm:t>
    </dgm:pt>
    <dgm:pt modelId="{1AD7666E-6568-4E65-A8A9-8B70C4724A0E}">
      <dgm:prSet phldrT="[Text]" phldr="1"/>
      <dgm:spPr/>
      <dgm:t>
        <a:bodyPr/>
        <a:lstStyle/>
        <a:p>
          <a:endParaRPr lang="en-US"/>
        </a:p>
      </dgm:t>
    </dgm:pt>
    <dgm:pt modelId="{5ABD851F-D8C7-4205-B627-E58597F833B3}" type="parTrans" cxnId="{5706247D-A556-48E4-9352-3AA9C4379F51}">
      <dgm:prSet/>
      <dgm:spPr/>
      <dgm:t>
        <a:bodyPr/>
        <a:lstStyle/>
        <a:p>
          <a:endParaRPr lang="en-US"/>
        </a:p>
      </dgm:t>
    </dgm:pt>
    <dgm:pt modelId="{51D3218B-9D5E-4CAC-9B18-732FB10AF101}" type="sibTrans" cxnId="{5706247D-A556-48E4-9352-3AA9C4379F51}">
      <dgm:prSet/>
      <dgm:spPr/>
      <dgm:t>
        <a:bodyPr/>
        <a:lstStyle/>
        <a:p>
          <a:endParaRPr lang="en-US"/>
        </a:p>
      </dgm:t>
    </dgm:pt>
    <dgm:pt modelId="{260CBF60-B23B-4D3F-90F8-9B3FE404C72A}" type="pres">
      <dgm:prSet presAssocID="{00D17C41-3E0E-4C0C-A557-13915E6EFD31}" presName="compositeShape" presStyleCnt="0">
        <dgm:presLayoutVars>
          <dgm:dir/>
          <dgm:resizeHandles/>
        </dgm:presLayoutVars>
      </dgm:prSet>
      <dgm:spPr/>
    </dgm:pt>
    <dgm:pt modelId="{8E9233BE-C763-4DEC-AC63-820711DC346B}" type="pres">
      <dgm:prSet presAssocID="{00D17C41-3E0E-4C0C-A557-13915E6EFD31}" presName="pyramid" presStyleLbl="node1" presStyleIdx="0" presStyleCnt="1"/>
      <dgm:spPr/>
    </dgm:pt>
    <dgm:pt modelId="{9B6D57E7-9331-4832-91F0-CAC27CFF6023}" type="pres">
      <dgm:prSet presAssocID="{00D17C41-3E0E-4C0C-A557-13915E6EFD31}" presName="theList" presStyleCnt="0"/>
      <dgm:spPr/>
    </dgm:pt>
    <dgm:pt modelId="{7AE57A00-6327-4288-9F35-1743B6C9FACB}" type="pres">
      <dgm:prSet presAssocID="{B9DBF734-C654-4782-8FCC-14986C1FE8E0}" presName="aNode" presStyleLbl="fgAcc1" presStyleIdx="0" presStyleCnt="3">
        <dgm:presLayoutVars>
          <dgm:bulletEnabled val="1"/>
        </dgm:presLayoutVars>
      </dgm:prSet>
      <dgm:spPr/>
      <dgm:t>
        <a:bodyPr/>
        <a:lstStyle/>
        <a:p>
          <a:endParaRPr lang="en-US"/>
        </a:p>
      </dgm:t>
    </dgm:pt>
    <dgm:pt modelId="{ABF853A8-6532-4763-B651-2B30DE55BC54}" type="pres">
      <dgm:prSet presAssocID="{B9DBF734-C654-4782-8FCC-14986C1FE8E0}" presName="aSpace" presStyleCnt="0"/>
      <dgm:spPr/>
    </dgm:pt>
    <dgm:pt modelId="{5A12D6AF-8BC9-4418-9790-0D81F754C6CE}" type="pres">
      <dgm:prSet presAssocID="{9446D401-3710-4063-8655-ADE05BC0D6B7}" presName="aNode" presStyleLbl="fgAcc1" presStyleIdx="1" presStyleCnt="3">
        <dgm:presLayoutVars>
          <dgm:bulletEnabled val="1"/>
        </dgm:presLayoutVars>
      </dgm:prSet>
      <dgm:spPr/>
      <dgm:t>
        <a:bodyPr/>
        <a:lstStyle/>
        <a:p>
          <a:endParaRPr lang="en-US"/>
        </a:p>
      </dgm:t>
    </dgm:pt>
    <dgm:pt modelId="{6DAB6D64-552B-406D-ACDF-D3F8395B5EF0}" type="pres">
      <dgm:prSet presAssocID="{9446D401-3710-4063-8655-ADE05BC0D6B7}" presName="aSpace" presStyleCnt="0"/>
      <dgm:spPr/>
    </dgm:pt>
    <dgm:pt modelId="{E373B764-347D-4EEE-BEC2-AAABD8920A0C}" type="pres">
      <dgm:prSet presAssocID="{1AD7666E-6568-4E65-A8A9-8B70C4724A0E}" presName="aNode" presStyleLbl="fgAcc1" presStyleIdx="2" presStyleCnt="3">
        <dgm:presLayoutVars>
          <dgm:bulletEnabled val="1"/>
        </dgm:presLayoutVars>
      </dgm:prSet>
      <dgm:spPr/>
      <dgm:t>
        <a:bodyPr/>
        <a:lstStyle/>
        <a:p>
          <a:endParaRPr lang="en-US"/>
        </a:p>
      </dgm:t>
    </dgm:pt>
    <dgm:pt modelId="{F4CF5F71-E6C3-4CB8-9C12-476DFAEBC6C7}" type="pres">
      <dgm:prSet presAssocID="{1AD7666E-6568-4E65-A8A9-8B70C4724A0E}" presName="aSpace" presStyleCnt="0"/>
      <dgm:spPr/>
    </dgm:pt>
  </dgm:ptLst>
  <dgm:cxnLst>
    <dgm:cxn modelId="{5706247D-A556-48E4-9352-3AA9C4379F51}" srcId="{00D17C41-3E0E-4C0C-A557-13915E6EFD31}" destId="{1AD7666E-6568-4E65-A8A9-8B70C4724A0E}" srcOrd="2" destOrd="0" parTransId="{5ABD851F-D8C7-4205-B627-E58597F833B3}" sibTransId="{51D3218B-9D5E-4CAC-9B18-732FB10AF101}"/>
    <dgm:cxn modelId="{240A17C6-1E88-40BB-AAEE-01D552EF48FD}" srcId="{00D17C41-3E0E-4C0C-A557-13915E6EFD31}" destId="{9446D401-3710-4063-8655-ADE05BC0D6B7}" srcOrd="1" destOrd="0" parTransId="{7A0BBAD8-EB00-46C7-B031-646E71B7467C}" sibTransId="{DBA5E87C-7883-4091-BC71-3CD7CCFB98C1}"/>
    <dgm:cxn modelId="{EFC8DD99-390E-4417-8169-9C5862266BF7}" type="presOf" srcId="{00D17C41-3E0E-4C0C-A557-13915E6EFD31}" destId="{260CBF60-B23B-4D3F-90F8-9B3FE404C72A}" srcOrd="0" destOrd="0" presId="urn:microsoft.com/office/officeart/2005/8/layout/pyramid2"/>
    <dgm:cxn modelId="{DAC0852C-CBD8-4374-8CBF-2A547320C0A3}" type="presOf" srcId="{1AD7666E-6568-4E65-A8A9-8B70C4724A0E}" destId="{E373B764-347D-4EEE-BEC2-AAABD8920A0C}" srcOrd="0" destOrd="0" presId="urn:microsoft.com/office/officeart/2005/8/layout/pyramid2"/>
    <dgm:cxn modelId="{5C851D7E-9036-4FDF-A44A-4D1282D8A082}" srcId="{00D17C41-3E0E-4C0C-A557-13915E6EFD31}" destId="{B9DBF734-C654-4782-8FCC-14986C1FE8E0}" srcOrd="0" destOrd="0" parTransId="{F80E4412-970B-4106-8F78-6795B4A17F79}" sibTransId="{D399BB9C-88DC-439D-9037-EC0CEBEE5AC0}"/>
    <dgm:cxn modelId="{4BDC173E-11CB-497F-9D5D-17F6F23A9562}" type="presOf" srcId="{9446D401-3710-4063-8655-ADE05BC0D6B7}" destId="{5A12D6AF-8BC9-4418-9790-0D81F754C6CE}" srcOrd="0" destOrd="0" presId="urn:microsoft.com/office/officeart/2005/8/layout/pyramid2"/>
    <dgm:cxn modelId="{2FD7F145-3788-48BB-B613-5CA91D1F5E87}" type="presOf" srcId="{B9DBF734-C654-4782-8FCC-14986C1FE8E0}" destId="{7AE57A00-6327-4288-9F35-1743B6C9FACB}" srcOrd="0" destOrd="0" presId="urn:microsoft.com/office/officeart/2005/8/layout/pyramid2"/>
    <dgm:cxn modelId="{22029235-B777-4B1F-A6A3-B8A28CD4DD1A}" type="presParOf" srcId="{260CBF60-B23B-4D3F-90F8-9B3FE404C72A}" destId="{8E9233BE-C763-4DEC-AC63-820711DC346B}" srcOrd="0" destOrd="0" presId="urn:microsoft.com/office/officeart/2005/8/layout/pyramid2"/>
    <dgm:cxn modelId="{4B8312BA-6EEF-409D-83F3-A52B96F29BA0}" type="presParOf" srcId="{260CBF60-B23B-4D3F-90F8-9B3FE404C72A}" destId="{9B6D57E7-9331-4832-91F0-CAC27CFF6023}" srcOrd="1" destOrd="0" presId="urn:microsoft.com/office/officeart/2005/8/layout/pyramid2"/>
    <dgm:cxn modelId="{4C42F29A-F94C-494D-AA85-DCC6C2FC671A}" type="presParOf" srcId="{9B6D57E7-9331-4832-91F0-CAC27CFF6023}" destId="{7AE57A00-6327-4288-9F35-1743B6C9FACB}" srcOrd="0" destOrd="0" presId="urn:microsoft.com/office/officeart/2005/8/layout/pyramid2"/>
    <dgm:cxn modelId="{4631306B-4EC7-4902-9242-D6DE32DF159C}" type="presParOf" srcId="{9B6D57E7-9331-4832-91F0-CAC27CFF6023}" destId="{ABF853A8-6532-4763-B651-2B30DE55BC54}" srcOrd="1" destOrd="0" presId="urn:microsoft.com/office/officeart/2005/8/layout/pyramid2"/>
    <dgm:cxn modelId="{570F31AD-CB88-4746-8E5C-AD3991D6AAA8}" type="presParOf" srcId="{9B6D57E7-9331-4832-91F0-CAC27CFF6023}" destId="{5A12D6AF-8BC9-4418-9790-0D81F754C6CE}" srcOrd="2" destOrd="0" presId="urn:microsoft.com/office/officeart/2005/8/layout/pyramid2"/>
    <dgm:cxn modelId="{6EB93418-ED2F-41CE-9A3D-6FB02CD7F3E9}" type="presParOf" srcId="{9B6D57E7-9331-4832-91F0-CAC27CFF6023}" destId="{6DAB6D64-552B-406D-ACDF-D3F8395B5EF0}" srcOrd="3" destOrd="0" presId="urn:microsoft.com/office/officeart/2005/8/layout/pyramid2"/>
    <dgm:cxn modelId="{31CA0833-A3A3-4CC0-A4CC-F36D18166E81}" type="presParOf" srcId="{9B6D57E7-9331-4832-91F0-CAC27CFF6023}" destId="{E373B764-347D-4EEE-BEC2-AAABD8920A0C}" srcOrd="4" destOrd="0" presId="urn:microsoft.com/office/officeart/2005/8/layout/pyramid2"/>
    <dgm:cxn modelId="{A9033A69-33A9-406F-9C74-BF66D515C395}" type="presParOf" srcId="{9B6D57E7-9331-4832-91F0-CAC27CFF6023}" destId="{F4CF5F71-E6C3-4CB8-9C12-476DFAEBC6C7}" srcOrd="5" destOrd="0" presId="urn:microsoft.com/office/officeart/2005/8/layout/pyramid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DEBCAD97-CE35-4995-8B2F-8A3BDC8C9CD7}" type="doc">
      <dgm:prSet loTypeId="urn:microsoft.com/office/officeart/2005/8/layout/pyramid2" loCatId="list" qsTypeId="urn:microsoft.com/office/officeart/2005/8/quickstyle/simple1" qsCatId="simple" csTypeId="urn:microsoft.com/office/officeart/2005/8/colors/colorful2" csCatId="colorful" phldr="1"/>
      <dgm:spPr/>
    </dgm:pt>
    <dgm:pt modelId="{779D01A6-348A-4112-8BEE-AEBA9434176E}">
      <dgm:prSet phldrT="[Text]" custT="1"/>
      <dgm:spPr/>
      <dgm:t>
        <a:bodyPr/>
        <a:lstStyle/>
        <a:p>
          <a:pPr marL="0" marR="0" indent="0" defTabSz="914400" eaLnBrk="1" fontAlgn="auto" latinLnBrk="0" hangingPunct="1">
            <a:lnSpc>
              <a:spcPct val="100000"/>
            </a:lnSpc>
            <a:spcBef>
              <a:spcPts val="0"/>
            </a:spcBef>
            <a:spcAft>
              <a:spcPts val="0"/>
            </a:spcAft>
            <a:buClrTx/>
            <a:buSzTx/>
            <a:buFontTx/>
            <a:buNone/>
            <a:tabLst/>
            <a:defRPr/>
          </a:pPr>
          <a:r>
            <a:rPr lang="en-US" sz="1900" dirty="0" err="1" smtClean="0">
              <a:latin typeface="Times New Roman" pitchFamily="18" charset="0"/>
              <a:cs typeface="Times New Roman" pitchFamily="18" charset="0"/>
            </a:rPr>
            <a:t>Chọn</a:t>
          </a:r>
          <a:r>
            <a:rPr lang="en-US" sz="1900" dirty="0" smtClean="0">
              <a:latin typeface="Times New Roman" pitchFamily="18" charset="0"/>
              <a:cs typeface="Times New Roman" pitchFamily="18" charset="0"/>
            </a:rPr>
            <a:t> </a:t>
          </a:r>
          <a:r>
            <a:rPr lang="en-US" sz="1900" dirty="0" err="1" smtClean="0">
              <a:latin typeface="Times New Roman" pitchFamily="18" charset="0"/>
              <a:cs typeface="Times New Roman" pitchFamily="18" charset="0"/>
            </a:rPr>
            <a:t>viết</a:t>
          </a:r>
          <a:r>
            <a:rPr lang="en-US" sz="1900" dirty="0" smtClean="0">
              <a:latin typeface="Times New Roman" pitchFamily="18" charset="0"/>
              <a:cs typeface="Times New Roman" pitchFamily="18" charset="0"/>
            </a:rPr>
            <a:t> </a:t>
          </a:r>
          <a:r>
            <a:rPr lang="en-US" sz="1900" dirty="0" err="1" smtClean="0">
              <a:latin typeface="Times New Roman" pitchFamily="18" charset="0"/>
              <a:cs typeface="Times New Roman" pitchFamily="18" charset="0"/>
            </a:rPr>
            <a:t>về</a:t>
          </a:r>
          <a:r>
            <a:rPr lang="en-US" sz="1900" dirty="0" smtClean="0">
              <a:latin typeface="Times New Roman" pitchFamily="18" charset="0"/>
              <a:cs typeface="Times New Roman" pitchFamily="18" charset="0"/>
            </a:rPr>
            <a:t> </a:t>
          </a:r>
          <a:r>
            <a:rPr lang="en-US" sz="1900" dirty="0" err="1" smtClean="0">
              <a:latin typeface="Times New Roman" pitchFamily="18" charset="0"/>
              <a:cs typeface="Times New Roman" pitchFamily="18" charset="0"/>
            </a:rPr>
            <a:t>một</a:t>
          </a:r>
          <a:r>
            <a:rPr lang="en-US" sz="1900" dirty="0" smtClean="0">
              <a:latin typeface="Times New Roman" pitchFamily="18" charset="0"/>
              <a:cs typeface="Times New Roman" pitchFamily="18" charset="0"/>
            </a:rPr>
            <a:t> </a:t>
          </a:r>
          <a:r>
            <a:rPr lang="en-US" sz="1900" dirty="0" err="1" smtClean="0">
              <a:latin typeface="Times New Roman" pitchFamily="18" charset="0"/>
              <a:cs typeface="Times New Roman" pitchFamily="18" charset="0"/>
            </a:rPr>
            <a:t>hoạt</a:t>
          </a:r>
          <a:r>
            <a:rPr lang="en-US" sz="1900" dirty="0" smtClean="0">
              <a:latin typeface="Times New Roman" pitchFamily="18" charset="0"/>
              <a:cs typeface="Times New Roman" pitchFamily="18" charset="0"/>
            </a:rPr>
            <a:t> </a:t>
          </a:r>
          <a:r>
            <a:rPr lang="en-US" sz="1900" dirty="0" err="1" smtClean="0">
              <a:latin typeface="Times New Roman" pitchFamily="18" charset="0"/>
              <a:cs typeface="Times New Roman" pitchFamily="18" charset="0"/>
            </a:rPr>
            <a:t>động</a:t>
          </a:r>
          <a:r>
            <a:rPr lang="en-US" sz="1900" dirty="0" smtClean="0">
              <a:latin typeface="Times New Roman" pitchFamily="18" charset="0"/>
              <a:cs typeface="Times New Roman" pitchFamily="18" charset="0"/>
            </a:rPr>
            <a:t> </a:t>
          </a:r>
          <a:r>
            <a:rPr lang="en-US" sz="1900" dirty="0" err="1" smtClean="0">
              <a:latin typeface="Times New Roman" pitchFamily="18" charset="0"/>
              <a:cs typeface="Times New Roman" pitchFamily="18" charset="0"/>
            </a:rPr>
            <a:t>xã</a:t>
          </a:r>
          <a:r>
            <a:rPr lang="en-US" sz="1900" dirty="0" smtClean="0">
              <a:latin typeface="Times New Roman" pitchFamily="18" charset="0"/>
              <a:cs typeface="Times New Roman" pitchFamily="18" charset="0"/>
            </a:rPr>
            <a:t> </a:t>
          </a:r>
          <a:r>
            <a:rPr lang="en-US" sz="1900" dirty="0" err="1" smtClean="0">
              <a:latin typeface="Times New Roman" pitchFamily="18" charset="0"/>
              <a:cs typeface="Times New Roman" pitchFamily="18" charset="0"/>
            </a:rPr>
            <a:t>hội</a:t>
          </a:r>
          <a:r>
            <a:rPr lang="en-US" sz="1900" dirty="0" smtClean="0">
              <a:latin typeface="Times New Roman" pitchFamily="18" charset="0"/>
              <a:cs typeface="Times New Roman" pitchFamily="18" charset="0"/>
            </a:rPr>
            <a:t> </a:t>
          </a:r>
          <a:r>
            <a:rPr lang="en-US" sz="1900" dirty="0" err="1" smtClean="0">
              <a:latin typeface="Times New Roman" pitchFamily="18" charset="0"/>
              <a:cs typeface="Times New Roman" pitchFamily="18" charset="0"/>
            </a:rPr>
            <a:t>đã</a:t>
          </a:r>
          <a:r>
            <a:rPr lang="en-US" sz="1900" dirty="0" smtClean="0">
              <a:latin typeface="Times New Roman" pitchFamily="18" charset="0"/>
              <a:cs typeface="Times New Roman" pitchFamily="18" charset="0"/>
            </a:rPr>
            <a:t> </a:t>
          </a:r>
          <a:r>
            <a:rPr lang="en-US" sz="1900" dirty="0" err="1" smtClean="0">
              <a:latin typeface="Times New Roman" pitchFamily="18" charset="0"/>
              <a:cs typeface="Times New Roman" pitchFamily="18" charset="0"/>
            </a:rPr>
            <a:t>để</a:t>
          </a:r>
          <a:r>
            <a:rPr lang="en-US" sz="1900" dirty="0" smtClean="0">
              <a:latin typeface="Times New Roman" pitchFamily="18" charset="0"/>
              <a:cs typeface="Times New Roman" pitchFamily="18" charset="0"/>
            </a:rPr>
            <a:t> </a:t>
          </a:r>
          <a:r>
            <a:rPr lang="en-US" sz="1900" dirty="0" err="1" smtClean="0">
              <a:latin typeface="Times New Roman" pitchFamily="18" charset="0"/>
              <a:cs typeface="Times New Roman" pitchFamily="18" charset="0"/>
            </a:rPr>
            <a:t>lại</a:t>
          </a:r>
          <a:r>
            <a:rPr lang="en-US" sz="1900" dirty="0" smtClean="0">
              <a:latin typeface="Times New Roman" pitchFamily="18" charset="0"/>
              <a:cs typeface="Times New Roman" pitchFamily="18" charset="0"/>
            </a:rPr>
            <a:t> </a:t>
          </a:r>
          <a:r>
            <a:rPr lang="en-US" sz="1900" dirty="0" err="1" smtClean="0">
              <a:latin typeface="Times New Roman" pitchFamily="18" charset="0"/>
              <a:cs typeface="Times New Roman" pitchFamily="18" charset="0"/>
            </a:rPr>
            <a:t>cho</a:t>
          </a:r>
          <a:r>
            <a:rPr lang="en-US" sz="1900" dirty="0" smtClean="0">
              <a:latin typeface="Times New Roman" pitchFamily="18" charset="0"/>
              <a:cs typeface="Times New Roman" pitchFamily="18" charset="0"/>
            </a:rPr>
            <a:t> </a:t>
          </a:r>
          <a:r>
            <a:rPr lang="en-US" sz="1900" dirty="0" err="1" smtClean="0">
              <a:latin typeface="Times New Roman" pitchFamily="18" charset="0"/>
              <a:cs typeface="Times New Roman" pitchFamily="18" charset="0"/>
            </a:rPr>
            <a:t>em</a:t>
          </a:r>
          <a:r>
            <a:rPr lang="en-US" sz="1900" dirty="0" smtClean="0">
              <a:latin typeface="Times New Roman" pitchFamily="18" charset="0"/>
              <a:cs typeface="Times New Roman" pitchFamily="18" charset="0"/>
            </a:rPr>
            <a:t> </a:t>
          </a:r>
          <a:r>
            <a:rPr lang="en-US" sz="1900" dirty="0" err="1" smtClean="0">
              <a:latin typeface="Times New Roman" pitchFamily="18" charset="0"/>
              <a:cs typeface="Times New Roman" pitchFamily="18" charset="0"/>
            </a:rPr>
            <a:t>nhiều</a:t>
          </a:r>
          <a:r>
            <a:rPr lang="en-US" sz="1900" dirty="0" smtClean="0">
              <a:latin typeface="Times New Roman" pitchFamily="18" charset="0"/>
              <a:cs typeface="Times New Roman" pitchFamily="18" charset="0"/>
            </a:rPr>
            <a:t> </a:t>
          </a:r>
          <a:r>
            <a:rPr lang="en-US" sz="1900" dirty="0" err="1" smtClean="0">
              <a:latin typeface="Times New Roman" pitchFamily="18" charset="0"/>
              <a:cs typeface="Times New Roman" pitchFamily="18" charset="0"/>
            </a:rPr>
            <a:t>suy</a:t>
          </a:r>
          <a:r>
            <a:rPr lang="en-US" sz="1900" dirty="0" smtClean="0">
              <a:latin typeface="Times New Roman" pitchFamily="18" charset="0"/>
              <a:cs typeface="Times New Roman" pitchFamily="18" charset="0"/>
            </a:rPr>
            <a:t> </a:t>
          </a:r>
          <a:r>
            <a:rPr lang="en-US" sz="1900" dirty="0" err="1" smtClean="0">
              <a:latin typeface="Times New Roman" pitchFamily="18" charset="0"/>
              <a:cs typeface="Times New Roman" pitchFamily="18" charset="0"/>
            </a:rPr>
            <a:t>nghĩ</a:t>
          </a:r>
          <a:r>
            <a:rPr lang="en-US" sz="1900" dirty="0" smtClean="0">
              <a:latin typeface="Times New Roman" pitchFamily="18" charset="0"/>
              <a:cs typeface="Times New Roman" pitchFamily="18" charset="0"/>
            </a:rPr>
            <a:t> </a:t>
          </a:r>
          <a:r>
            <a:rPr lang="en-US" sz="1900" dirty="0" err="1" smtClean="0">
              <a:latin typeface="Times New Roman" pitchFamily="18" charset="0"/>
              <a:cs typeface="Times New Roman" pitchFamily="18" charset="0"/>
            </a:rPr>
            <a:t>và</a:t>
          </a:r>
          <a:r>
            <a:rPr lang="en-US" sz="1900" dirty="0" smtClean="0">
              <a:latin typeface="Times New Roman" pitchFamily="18" charset="0"/>
              <a:cs typeface="Times New Roman" pitchFamily="18" charset="0"/>
            </a:rPr>
            <a:t> </a:t>
          </a:r>
          <a:r>
            <a:rPr lang="en-US" sz="1900" dirty="0" err="1" smtClean="0">
              <a:latin typeface="Times New Roman" pitchFamily="18" charset="0"/>
              <a:cs typeface="Times New Roman" pitchFamily="18" charset="0"/>
            </a:rPr>
            <a:t>tình</a:t>
          </a:r>
          <a:r>
            <a:rPr lang="en-US" sz="1900" dirty="0" smtClean="0">
              <a:latin typeface="Times New Roman" pitchFamily="18" charset="0"/>
              <a:cs typeface="Times New Roman" pitchFamily="18" charset="0"/>
            </a:rPr>
            <a:t> </a:t>
          </a:r>
          <a:r>
            <a:rPr lang="en-US" sz="1900" dirty="0" err="1" smtClean="0">
              <a:latin typeface="Times New Roman" pitchFamily="18" charset="0"/>
              <a:cs typeface="Times New Roman" pitchFamily="18" charset="0"/>
            </a:rPr>
            <a:t>cảm</a:t>
          </a:r>
          <a:r>
            <a:rPr lang="en-US" sz="1900" dirty="0" smtClean="0">
              <a:latin typeface="Times New Roman" pitchFamily="18" charset="0"/>
              <a:cs typeface="Times New Roman" pitchFamily="18" charset="0"/>
            </a:rPr>
            <a:t> </a:t>
          </a:r>
          <a:r>
            <a:rPr lang="en-US" sz="1900" dirty="0" err="1" smtClean="0">
              <a:latin typeface="Times New Roman" pitchFamily="18" charset="0"/>
              <a:cs typeface="Times New Roman" pitchFamily="18" charset="0"/>
            </a:rPr>
            <a:t>sâu</a:t>
          </a:r>
          <a:r>
            <a:rPr lang="en-US" sz="1900" dirty="0" smtClean="0">
              <a:latin typeface="Times New Roman" pitchFamily="18" charset="0"/>
              <a:cs typeface="Times New Roman" pitchFamily="18" charset="0"/>
            </a:rPr>
            <a:t> </a:t>
          </a:r>
          <a:r>
            <a:rPr lang="en-US" sz="1900" dirty="0" err="1" smtClean="0">
              <a:latin typeface="Times New Roman" pitchFamily="18" charset="0"/>
              <a:cs typeface="Times New Roman" pitchFamily="18" charset="0"/>
            </a:rPr>
            <a:t>sắc</a:t>
          </a:r>
          <a:endParaRPr lang="en-US" sz="1900" dirty="0" smtClean="0">
            <a:latin typeface="Times New Roman" pitchFamily="18" charset="0"/>
            <a:cs typeface="Times New Roman" pitchFamily="18" charset="0"/>
          </a:endParaRPr>
        </a:p>
        <a:p>
          <a:pPr defTabSz="755650">
            <a:lnSpc>
              <a:spcPct val="90000"/>
            </a:lnSpc>
            <a:spcBef>
              <a:spcPct val="0"/>
            </a:spcBef>
            <a:spcAft>
              <a:spcPct val="35000"/>
            </a:spcAft>
          </a:pPr>
          <a:endParaRPr lang="en-US" sz="1400" dirty="0"/>
        </a:p>
      </dgm:t>
    </dgm:pt>
    <dgm:pt modelId="{9C4446E0-2888-4FC6-9D6F-227F2A01267D}" type="parTrans" cxnId="{7FB3D008-4973-4A26-9ED6-13D471DF8075}">
      <dgm:prSet/>
      <dgm:spPr/>
      <dgm:t>
        <a:bodyPr/>
        <a:lstStyle/>
        <a:p>
          <a:endParaRPr lang="en-US"/>
        </a:p>
      </dgm:t>
    </dgm:pt>
    <dgm:pt modelId="{47318709-69CF-47E6-B46F-CB6F25DF3188}" type="sibTrans" cxnId="{7FB3D008-4973-4A26-9ED6-13D471DF8075}">
      <dgm:prSet/>
      <dgm:spPr/>
      <dgm:t>
        <a:bodyPr/>
        <a:lstStyle/>
        <a:p>
          <a:endParaRPr lang="en-US"/>
        </a:p>
      </dgm:t>
    </dgm:pt>
    <dgm:pt modelId="{F1D88D50-9035-4F3E-9F54-7D447BD15D80}">
      <dgm:prSet custT="1"/>
      <dgm:spPr/>
      <dgm:t>
        <a:bodyPr/>
        <a:lstStyle/>
        <a:p>
          <a:r>
            <a:rPr lang="en-US" sz="1900" dirty="0" err="1" smtClean="0">
              <a:latin typeface="Times New Roman" pitchFamily="18" charset="0"/>
              <a:cs typeface="Times New Roman" pitchFamily="18" charset="0"/>
            </a:rPr>
            <a:t>Trước</a:t>
          </a:r>
          <a:r>
            <a:rPr lang="en-US" sz="1900" dirty="0" smtClean="0">
              <a:latin typeface="Times New Roman" pitchFamily="18" charset="0"/>
              <a:cs typeface="Times New Roman" pitchFamily="18" charset="0"/>
            </a:rPr>
            <a:t> </a:t>
          </a:r>
          <a:r>
            <a:rPr lang="en-US" sz="1900" dirty="0" err="1" smtClean="0">
              <a:latin typeface="Times New Roman" pitchFamily="18" charset="0"/>
              <a:cs typeface="Times New Roman" pitchFamily="18" charset="0"/>
            </a:rPr>
            <a:t>khi</a:t>
          </a:r>
          <a:r>
            <a:rPr lang="en-US" sz="1900" dirty="0" smtClean="0">
              <a:latin typeface="Times New Roman" pitchFamily="18" charset="0"/>
              <a:cs typeface="Times New Roman" pitchFamily="18" charset="0"/>
            </a:rPr>
            <a:t> </a:t>
          </a:r>
          <a:r>
            <a:rPr lang="en-US" sz="1900" dirty="0" err="1" smtClean="0">
              <a:latin typeface="Times New Roman" pitchFamily="18" charset="0"/>
              <a:cs typeface="Times New Roman" pitchFamily="18" charset="0"/>
            </a:rPr>
            <a:t>viết</a:t>
          </a:r>
          <a:r>
            <a:rPr lang="en-US" sz="1900" dirty="0" smtClean="0">
              <a:latin typeface="Times New Roman" pitchFamily="18" charset="0"/>
              <a:cs typeface="Times New Roman" pitchFamily="18" charset="0"/>
            </a:rPr>
            <a:t>, </a:t>
          </a:r>
          <a:r>
            <a:rPr lang="en-US" sz="1900" dirty="0" err="1" smtClean="0">
              <a:latin typeface="Times New Roman" pitchFamily="18" charset="0"/>
              <a:cs typeface="Times New Roman" pitchFamily="18" charset="0"/>
            </a:rPr>
            <a:t>cần</a:t>
          </a:r>
          <a:r>
            <a:rPr lang="en-US" sz="1900" dirty="0" smtClean="0">
              <a:latin typeface="Times New Roman" pitchFamily="18" charset="0"/>
              <a:cs typeface="Times New Roman" pitchFamily="18" charset="0"/>
            </a:rPr>
            <a:t> </a:t>
          </a:r>
          <a:r>
            <a:rPr lang="en-US" sz="1900" dirty="0" err="1" smtClean="0">
              <a:latin typeface="Times New Roman" pitchFamily="18" charset="0"/>
              <a:cs typeface="Times New Roman" pitchFamily="18" charset="0"/>
            </a:rPr>
            <a:t>tìm</a:t>
          </a:r>
          <a:r>
            <a:rPr lang="en-US" sz="1900" dirty="0" smtClean="0">
              <a:latin typeface="Times New Roman" pitchFamily="18" charset="0"/>
              <a:cs typeface="Times New Roman" pitchFamily="18" charset="0"/>
            </a:rPr>
            <a:t> </a:t>
          </a:r>
          <a:r>
            <a:rPr lang="en-US" sz="1900" dirty="0" err="1" smtClean="0">
              <a:latin typeface="Times New Roman" pitchFamily="18" charset="0"/>
              <a:cs typeface="Times New Roman" pitchFamily="18" charset="0"/>
            </a:rPr>
            <a:t>hiểu</a:t>
          </a:r>
          <a:r>
            <a:rPr lang="en-US" sz="1900" dirty="0" smtClean="0">
              <a:latin typeface="Times New Roman" pitchFamily="18" charset="0"/>
              <a:cs typeface="Times New Roman" pitchFamily="18" charset="0"/>
            </a:rPr>
            <a:t> </a:t>
          </a:r>
          <a:r>
            <a:rPr lang="en-US" sz="1900" dirty="0" err="1" smtClean="0">
              <a:latin typeface="Times New Roman" pitchFamily="18" charset="0"/>
              <a:cs typeface="Times New Roman" pitchFamily="18" charset="0"/>
            </a:rPr>
            <a:t>đề</a:t>
          </a:r>
          <a:r>
            <a:rPr lang="en-US" sz="1900" dirty="0" smtClean="0">
              <a:latin typeface="Times New Roman" pitchFamily="18" charset="0"/>
              <a:cs typeface="Times New Roman" pitchFamily="18" charset="0"/>
            </a:rPr>
            <a:t>, </a:t>
          </a:r>
          <a:r>
            <a:rPr lang="en-US" sz="1900" dirty="0" err="1" smtClean="0">
              <a:latin typeface="Times New Roman" pitchFamily="18" charset="0"/>
              <a:cs typeface="Times New Roman" pitchFamily="18" charset="0"/>
            </a:rPr>
            <a:t>tìm</a:t>
          </a:r>
          <a:r>
            <a:rPr lang="en-US" sz="1900" dirty="0" smtClean="0">
              <a:latin typeface="Times New Roman" pitchFamily="18" charset="0"/>
              <a:cs typeface="Times New Roman" pitchFamily="18" charset="0"/>
            </a:rPr>
            <a:t> ý </a:t>
          </a:r>
          <a:r>
            <a:rPr lang="en-US" sz="1900" dirty="0" err="1" smtClean="0">
              <a:latin typeface="Times New Roman" pitchFamily="18" charset="0"/>
              <a:cs typeface="Times New Roman" pitchFamily="18" charset="0"/>
            </a:rPr>
            <a:t>và</a:t>
          </a:r>
          <a:r>
            <a:rPr lang="en-US" sz="1900" dirty="0" smtClean="0">
              <a:latin typeface="Times New Roman" pitchFamily="18" charset="0"/>
              <a:cs typeface="Times New Roman" pitchFamily="18" charset="0"/>
            </a:rPr>
            <a:t> </a:t>
          </a:r>
          <a:r>
            <a:rPr lang="en-US" sz="1900" dirty="0" err="1" smtClean="0">
              <a:latin typeface="Times New Roman" pitchFamily="18" charset="0"/>
              <a:cs typeface="Times New Roman" pitchFamily="18" charset="0"/>
            </a:rPr>
            <a:t>lập</a:t>
          </a:r>
          <a:r>
            <a:rPr lang="en-US" sz="1900" dirty="0" smtClean="0">
              <a:latin typeface="Times New Roman" pitchFamily="18" charset="0"/>
              <a:cs typeface="Times New Roman" pitchFamily="18" charset="0"/>
            </a:rPr>
            <a:t> </a:t>
          </a:r>
          <a:r>
            <a:rPr lang="en-US" sz="1900" dirty="0" err="1" smtClean="0">
              <a:latin typeface="Times New Roman" pitchFamily="18" charset="0"/>
              <a:cs typeface="Times New Roman" pitchFamily="18" charset="0"/>
            </a:rPr>
            <a:t>dàn</a:t>
          </a:r>
          <a:r>
            <a:rPr lang="en-US" sz="1900" dirty="0" smtClean="0">
              <a:latin typeface="Times New Roman" pitchFamily="18" charset="0"/>
              <a:cs typeface="Times New Roman" pitchFamily="18" charset="0"/>
            </a:rPr>
            <a:t> ý.</a:t>
          </a:r>
          <a:endParaRPr lang="en-US" sz="1900" dirty="0">
            <a:latin typeface="Times New Roman" pitchFamily="18" charset="0"/>
            <a:cs typeface="Times New Roman" pitchFamily="18" charset="0"/>
          </a:endParaRPr>
        </a:p>
      </dgm:t>
    </dgm:pt>
    <dgm:pt modelId="{8C73A34F-6BA3-49D4-B363-95582985B241}" type="parTrans" cxnId="{7BA380FD-2E2E-45E2-9CEB-B2A44B9AA0AC}">
      <dgm:prSet/>
      <dgm:spPr/>
      <dgm:t>
        <a:bodyPr/>
        <a:lstStyle/>
        <a:p>
          <a:endParaRPr lang="en-US"/>
        </a:p>
      </dgm:t>
    </dgm:pt>
    <dgm:pt modelId="{7C833468-445C-4549-B6CD-DEE8A47A8028}" type="sibTrans" cxnId="{7BA380FD-2E2E-45E2-9CEB-B2A44B9AA0AC}">
      <dgm:prSet/>
      <dgm:spPr/>
      <dgm:t>
        <a:bodyPr/>
        <a:lstStyle/>
        <a:p>
          <a:endParaRPr lang="en-US"/>
        </a:p>
      </dgm:t>
    </dgm:pt>
    <dgm:pt modelId="{4903A9E5-87AC-4F48-9205-93539317F47B}">
      <dgm:prSet custT="1"/>
      <dgm:spPr/>
      <dgm:t>
        <a:bodyPr/>
        <a:lstStyle/>
        <a:p>
          <a:r>
            <a:rPr lang="en-US" sz="1900" dirty="0" err="1" smtClean="0">
              <a:latin typeface="Times New Roman" pitchFamily="18" charset="0"/>
              <a:cs typeface="Times New Roman" pitchFamily="18" charset="0"/>
            </a:rPr>
            <a:t>Viết</a:t>
          </a:r>
          <a:r>
            <a:rPr lang="en-US" sz="1900" dirty="0" smtClean="0">
              <a:latin typeface="Times New Roman" pitchFamily="18" charset="0"/>
              <a:cs typeface="Times New Roman" pitchFamily="18" charset="0"/>
            </a:rPr>
            <a:t> </a:t>
          </a:r>
          <a:r>
            <a:rPr lang="en-US" sz="1900" dirty="0" err="1" smtClean="0">
              <a:latin typeface="Times New Roman" pitchFamily="18" charset="0"/>
              <a:cs typeface="Times New Roman" pitchFamily="18" charset="0"/>
            </a:rPr>
            <a:t>bài</a:t>
          </a:r>
          <a:r>
            <a:rPr lang="en-US" sz="1900" dirty="0" smtClean="0">
              <a:latin typeface="Times New Roman" pitchFamily="18" charset="0"/>
              <a:cs typeface="Times New Roman" pitchFamily="18" charset="0"/>
            </a:rPr>
            <a:t> </a:t>
          </a:r>
          <a:r>
            <a:rPr lang="en-US" sz="1900" dirty="0" err="1" smtClean="0">
              <a:latin typeface="Times New Roman" pitchFamily="18" charset="0"/>
              <a:cs typeface="Times New Roman" pitchFamily="18" charset="0"/>
            </a:rPr>
            <a:t>văn</a:t>
          </a:r>
          <a:r>
            <a:rPr lang="en-US" sz="1900" dirty="0" smtClean="0">
              <a:latin typeface="Times New Roman" pitchFamily="18" charset="0"/>
              <a:cs typeface="Times New Roman" pitchFamily="18" charset="0"/>
            </a:rPr>
            <a:t> </a:t>
          </a:r>
          <a:r>
            <a:rPr lang="en-US" sz="1900" dirty="0" err="1" smtClean="0">
              <a:latin typeface="Times New Roman" pitchFamily="18" charset="0"/>
              <a:cs typeface="Times New Roman" pitchFamily="18" charset="0"/>
            </a:rPr>
            <a:t>tự</a:t>
          </a:r>
          <a:r>
            <a:rPr lang="en-US" sz="1900" dirty="0" smtClean="0">
              <a:latin typeface="Times New Roman" pitchFamily="18" charset="0"/>
              <a:cs typeface="Times New Roman" pitchFamily="18" charset="0"/>
            </a:rPr>
            <a:t> </a:t>
          </a:r>
          <a:r>
            <a:rPr lang="en-US" sz="1900" dirty="0" err="1" smtClean="0">
              <a:latin typeface="Times New Roman" pitchFamily="18" charset="0"/>
              <a:cs typeface="Times New Roman" pitchFamily="18" charset="0"/>
            </a:rPr>
            <a:t>sự</a:t>
          </a:r>
          <a:r>
            <a:rPr lang="en-US" sz="1900" dirty="0" smtClean="0">
              <a:latin typeface="Times New Roman" pitchFamily="18" charset="0"/>
              <a:cs typeface="Times New Roman" pitchFamily="18" charset="0"/>
            </a:rPr>
            <a:t>, </a:t>
          </a:r>
          <a:r>
            <a:rPr lang="en-US" sz="1900" dirty="0" err="1" smtClean="0">
              <a:latin typeface="Times New Roman" pitchFamily="18" charset="0"/>
              <a:cs typeface="Times New Roman" pitchFamily="18" charset="0"/>
            </a:rPr>
            <a:t>kể</a:t>
          </a:r>
          <a:r>
            <a:rPr lang="en-US" sz="1900" dirty="0" smtClean="0">
              <a:latin typeface="Times New Roman" pitchFamily="18" charset="0"/>
              <a:cs typeface="Times New Roman" pitchFamily="18" charset="0"/>
            </a:rPr>
            <a:t> </a:t>
          </a:r>
          <a:r>
            <a:rPr lang="en-US" sz="1900" dirty="0" err="1" smtClean="0">
              <a:latin typeface="Times New Roman" pitchFamily="18" charset="0"/>
              <a:cs typeface="Times New Roman" pitchFamily="18" charset="0"/>
            </a:rPr>
            <a:t>theo</a:t>
          </a:r>
          <a:r>
            <a:rPr lang="en-US" sz="1900" dirty="0" smtClean="0">
              <a:latin typeface="Times New Roman" pitchFamily="18" charset="0"/>
              <a:cs typeface="Times New Roman" pitchFamily="18" charset="0"/>
            </a:rPr>
            <a:t> </a:t>
          </a:r>
          <a:r>
            <a:rPr lang="en-US" sz="1900" dirty="0" err="1" smtClean="0">
              <a:latin typeface="Times New Roman" pitchFamily="18" charset="0"/>
              <a:cs typeface="Times New Roman" pitchFamily="18" charset="0"/>
            </a:rPr>
            <a:t>ngôi</a:t>
          </a:r>
          <a:r>
            <a:rPr lang="en-US" sz="1900" dirty="0" smtClean="0">
              <a:latin typeface="Times New Roman" pitchFamily="18" charset="0"/>
              <a:cs typeface="Times New Roman" pitchFamily="18" charset="0"/>
            </a:rPr>
            <a:t> </a:t>
          </a:r>
          <a:r>
            <a:rPr lang="en-US" sz="1900" dirty="0" err="1" smtClean="0">
              <a:latin typeface="Times New Roman" pitchFamily="18" charset="0"/>
              <a:cs typeface="Times New Roman" pitchFamily="18" charset="0"/>
            </a:rPr>
            <a:t>thứ</a:t>
          </a:r>
          <a:r>
            <a:rPr lang="en-US" sz="1900" dirty="0" smtClean="0">
              <a:latin typeface="Times New Roman" pitchFamily="18" charset="0"/>
              <a:cs typeface="Times New Roman" pitchFamily="18" charset="0"/>
            </a:rPr>
            <a:t> </a:t>
          </a:r>
          <a:r>
            <a:rPr lang="en-US" sz="1900" dirty="0" err="1" smtClean="0">
              <a:latin typeface="Times New Roman" pitchFamily="18" charset="0"/>
              <a:cs typeface="Times New Roman" pitchFamily="18" charset="0"/>
            </a:rPr>
            <a:t>nhất</a:t>
          </a:r>
          <a:r>
            <a:rPr lang="en-US" sz="1900" dirty="0" smtClean="0">
              <a:latin typeface="Times New Roman" pitchFamily="18" charset="0"/>
              <a:cs typeface="Times New Roman" pitchFamily="18" charset="0"/>
            </a:rPr>
            <a:t> (</a:t>
          </a:r>
          <a:r>
            <a:rPr lang="en-US" sz="1900" dirty="0" err="1" smtClean="0">
              <a:latin typeface="Times New Roman" pitchFamily="18" charset="0"/>
              <a:cs typeface="Times New Roman" pitchFamily="18" charset="0"/>
            </a:rPr>
            <a:t>xưng</a:t>
          </a:r>
          <a:r>
            <a:rPr lang="en-US" sz="1900" dirty="0" smtClean="0">
              <a:latin typeface="Times New Roman" pitchFamily="18" charset="0"/>
              <a:cs typeface="Times New Roman" pitchFamily="18" charset="0"/>
            </a:rPr>
            <a:t> “</a:t>
          </a:r>
          <a:r>
            <a:rPr lang="en-US" sz="1900" dirty="0" err="1" smtClean="0">
              <a:latin typeface="Times New Roman" pitchFamily="18" charset="0"/>
              <a:cs typeface="Times New Roman" pitchFamily="18" charset="0"/>
            </a:rPr>
            <a:t>tôi</a:t>
          </a:r>
          <a:r>
            <a:rPr lang="en-US" sz="1900" dirty="0" smtClean="0">
              <a:latin typeface="Times New Roman" pitchFamily="18" charset="0"/>
              <a:cs typeface="Times New Roman" pitchFamily="18" charset="0"/>
            </a:rPr>
            <a:t>', “</a:t>
          </a:r>
          <a:r>
            <a:rPr lang="en-US" sz="1900" dirty="0" err="1" smtClean="0">
              <a:latin typeface="Times New Roman" pitchFamily="18" charset="0"/>
              <a:cs typeface="Times New Roman" pitchFamily="18" charset="0"/>
            </a:rPr>
            <a:t>em</a:t>
          </a:r>
          <a:r>
            <a:rPr lang="en-US" sz="1900" dirty="0" smtClean="0">
              <a:latin typeface="Times New Roman" pitchFamily="18" charset="0"/>
              <a:cs typeface="Times New Roman" pitchFamily="18" charset="0"/>
            </a:rPr>
            <a:t>” </a:t>
          </a:r>
          <a:r>
            <a:rPr lang="en-US" sz="1900" dirty="0" err="1" smtClean="0">
              <a:latin typeface="Times New Roman" pitchFamily="18" charset="0"/>
              <a:cs typeface="Times New Roman" pitchFamily="18" charset="0"/>
            </a:rPr>
            <a:t>hoặc</a:t>
          </a:r>
          <a:r>
            <a:rPr lang="en-US" sz="1900" dirty="0" smtClean="0">
              <a:latin typeface="Times New Roman" pitchFamily="18" charset="0"/>
              <a:cs typeface="Times New Roman" pitchFamily="18" charset="0"/>
            </a:rPr>
            <a:t> “</a:t>
          </a:r>
          <a:r>
            <a:rPr lang="en-US" sz="1900" dirty="0" err="1" smtClean="0">
              <a:latin typeface="Times New Roman" pitchFamily="18" charset="0"/>
              <a:cs typeface="Times New Roman" pitchFamily="18" charset="0"/>
            </a:rPr>
            <a:t>chúng</a:t>
          </a:r>
          <a:r>
            <a:rPr lang="en-US" sz="1900" dirty="0" smtClean="0">
              <a:latin typeface="Times New Roman" pitchFamily="18" charset="0"/>
              <a:cs typeface="Times New Roman" pitchFamily="18" charset="0"/>
            </a:rPr>
            <a:t> </a:t>
          </a:r>
          <a:r>
            <a:rPr lang="en-US" sz="1900" dirty="0" err="1" smtClean="0">
              <a:latin typeface="Times New Roman" pitchFamily="18" charset="0"/>
              <a:cs typeface="Times New Roman" pitchFamily="18" charset="0"/>
            </a:rPr>
            <a:t>tôi</a:t>
          </a:r>
          <a:r>
            <a:rPr lang="en-US" sz="1900" dirty="0" smtClean="0">
              <a:latin typeface="Times New Roman" pitchFamily="18" charset="0"/>
              <a:cs typeface="Times New Roman" pitchFamily="18" charset="0"/>
            </a:rPr>
            <a:t>”, “</a:t>
          </a:r>
          <a:r>
            <a:rPr lang="en-US" sz="1900" dirty="0" err="1" smtClean="0">
              <a:latin typeface="Times New Roman" pitchFamily="18" charset="0"/>
              <a:cs typeface="Times New Roman" pitchFamily="18" charset="0"/>
            </a:rPr>
            <a:t>chúng</a:t>
          </a:r>
          <a:r>
            <a:rPr lang="en-US" sz="1900" dirty="0" smtClean="0">
              <a:latin typeface="Times New Roman" pitchFamily="18" charset="0"/>
              <a:cs typeface="Times New Roman" pitchFamily="18" charset="0"/>
            </a:rPr>
            <a:t> </a:t>
          </a:r>
          <a:r>
            <a:rPr lang="en-US" sz="1900" dirty="0" err="1" smtClean="0">
              <a:latin typeface="Times New Roman" pitchFamily="18" charset="0"/>
              <a:cs typeface="Times New Roman" pitchFamily="18" charset="0"/>
            </a:rPr>
            <a:t>em</a:t>
          </a:r>
          <a:r>
            <a:rPr lang="en-US" sz="1900" dirty="0" smtClean="0">
              <a:latin typeface="Times New Roman" pitchFamily="18" charset="0"/>
              <a:cs typeface="Times New Roman" pitchFamily="18" charset="0"/>
            </a:rPr>
            <a:t>”,...).</a:t>
          </a:r>
          <a:endParaRPr lang="en-US" sz="1900" dirty="0">
            <a:latin typeface="Times New Roman" pitchFamily="18" charset="0"/>
            <a:cs typeface="Times New Roman" pitchFamily="18" charset="0"/>
          </a:endParaRPr>
        </a:p>
      </dgm:t>
    </dgm:pt>
    <dgm:pt modelId="{8C40BB1A-75CA-4604-8323-3CA0FF409CF0}" type="parTrans" cxnId="{152151D0-C1E7-4398-8275-EDDDB331E92E}">
      <dgm:prSet/>
      <dgm:spPr/>
      <dgm:t>
        <a:bodyPr/>
        <a:lstStyle/>
        <a:p>
          <a:endParaRPr lang="en-US"/>
        </a:p>
      </dgm:t>
    </dgm:pt>
    <dgm:pt modelId="{BEAE728A-A2E8-4E5A-96D1-7D737FC28CE8}" type="sibTrans" cxnId="{152151D0-C1E7-4398-8275-EDDDB331E92E}">
      <dgm:prSet/>
      <dgm:spPr/>
      <dgm:t>
        <a:bodyPr/>
        <a:lstStyle/>
        <a:p>
          <a:endParaRPr lang="en-US"/>
        </a:p>
      </dgm:t>
    </dgm:pt>
    <dgm:pt modelId="{97C87385-DB03-4351-A029-39294703CA1B}">
      <dgm:prSet custT="1"/>
      <dgm:spPr/>
      <dgm:t>
        <a:bodyPr/>
        <a:lstStyle/>
        <a:p>
          <a:r>
            <a:rPr lang="en-US" sz="1900" dirty="0" err="1" smtClean="0">
              <a:latin typeface="Times New Roman" pitchFamily="18" charset="0"/>
              <a:cs typeface="Times New Roman" pitchFamily="18" charset="0"/>
            </a:rPr>
            <a:t>Cần</a:t>
          </a:r>
          <a:r>
            <a:rPr lang="en-US" sz="1900" dirty="0" smtClean="0">
              <a:latin typeface="Times New Roman" pitchFamily="18" charset="0"/>
              <a:cs typeface="Times New Roman" pitchFamily="18" charset="0"/>
            </a:rPr>
            <a:t> </a:t>
          </a:r>
          <a:r>
            <a:rPr lang="en-US" sz="1900" dirty="0" err="1" smtClean="0">
              <a:latin typeface="Times New Roman" pitchFamily="18" charset="0"/>
              <a:cs typeface="Times New Roman" pitchFamily="18" charset="0"/>
            </a:rPr>
            <a:t>kết</a:t>
          </a:r>
          <a:r>
            <a:rPr lang="en-US" sz="1900" dirty="0" smtClean="0">
              <a:latin typeface="Times New Roman" pitchFamily="18" charset="0"/>
              <a:cs typeface="Times New Roman" pitchFamily="18" charset="0"/>
            </a:rPr>
            <a:t> </a:t>
          </a:r>
          <a:r>
            <a:rPr lang="en-US" sz="1900" dirty="0" err="1" smtClean="0">
              <a:latin typeface="Times New Roman" pitchFamily="18" charset="0"/>
              <a:cs typeface="Times New Roman" pitchFamily="18" charset="0"/>
            </a:rPr>
            <a:t>hợp</a:t>
          </a:r>
          <a:r>
            <a:rPr lang="en-US" sz="1900" dirty="0" smtClean="0">
              <a:latin typeface="Times New Roman" pitchFamily="18" charset="0"/>
              <a:cs typeface="Times New Roman" pitchFamily="18" charset="0"/>
            </a:rPr>
            <a:t> </a:t>
          </a:r>
          <a:r>
            <a:rPr lang="en-US" sz="1900" dirty="0" err="1" smtClean="0">
              <a:latin typeface="Times New Roman" pitchFamily="18" charset="0"/>
              <a:cs typeface="Times New Roman" pitchFamily="18" charset="0"/>
            </a:rPr>
            <a:t>kể</a:t>
          </a:r>
          <a:r>
            <a:rPr lang="en-US" sz="1900" dirty="0" smtClean="0">
              <a:latin typeface="Times New Roman" pitchFamily="18" charset="0"/>
              <a:cs typeface="Times New Roman" pitchFamily="18" charset="0"/>
            </a:rPr>
            <a:t> </a:t>
          </a:r>
          <a:r>
            <a:rPr lang="en-US" sz="1900" dirty="0" err="1" smtClean="0">
              <a:latin typeface="Times New Roman" pitchFamily="18" charset="0"/>
              <a:cs typeface="Times New Roman" pitchFamily="18" charset="0"/>
            </a:rPr>
            <a:t>lại</a:t>
          </a:r>
          <a:r>
            <a:rPr lang="en-US" sz="1900" dirty="0" smtClean="0">
              <a:latin typeface="Times New Roman" pitchFamily="18" charset="0"/>
              <a:cs typeface="Times New Roman" pitchFamily="18" charset="0"/>
            </a:rPr>
            <a:t> </a:t>
          </a:r>
          <a:r>
            <a:rPr lang="en-US" sz="1900" dirty="0" err="1" smtClean="0">
              <a:latin typeface="Times New Roman" pitchFamily="18" charset="0"/>
              <a:cs typeface="Times New Roman" pitchFamily="18" charset="0"/>
            </a:rPr>
            <a:t>sự</a:t>
          </a:r>
          <a:r>
            <a:rPr lang="en-US" sz="1900" dirty="0" smtClean="0">
              <a:latin typeface="Times New Roman" pitchFamily="18" charset="0"/>
              <a:cs typeface="Times New Roman" pitchFamily="18" charset="0"/>
            </a:rPr>
            <a:t> </a:t>
          </a:r>
          <a:r>
            <a:rPr lang="en-US" sz="1900" dirty="0" err="1" smtClean="0">
              <a:latin typeface="Times New Roman" pitchFamily="18" charset="0"/>
              <a:cs typeface="Times New Roman" pitchFamily="18" charset="0"/>
            </a:rPr>
            <a:t>việc</a:t>
          </a:r>
          <a:r>
            <a:rPr lang="en-US" sz="1900" dirty="0" smtClean="0">
              <a:latin typeface="Times New Roman" pitchFamily="18" charset="0"/>
              <a:cs typeface="Times New Roman" pitchFamily="18" charset="0"/>
            </a:rPr>
            <a:t> </a:t>
          </a:r>
          <a:r>
            <a:rPr lang="en-US" sz="1900" dirty="0" err="1" smtClean="0">
              <a:latin typeface="Times New Roman" pitchFamily="18" charset="0"/>
              <a:cs typeface="Times New Roman" pitchFamily="18" charset="0"/>
            </a:rPr>
            <a:t>và</a:t>
          </a:r>
          <a:r>
            <a:rPr lang="en-US" sz="1900" dirty="0" smtClean="0">
              <a:latin typeface="Times New Roman" pitchFamily="18" charset="0"/>
              <a:cs typeface="Times New Roman" pitchFamily="18" charset="0"/>
            </a:rPr>
            <a:t> </a:t>
          </a:r>
          <a:r>
            <a:rPr lang="en-US" sz="1900" dirty="0" err="1" smtClean="0">
              <a:latin typeface="Times New Roman" pitchFamily="18" charset="0"/>
              <a:cs typeface="Times New Roman" pitchFamily="18" charset="0"/>
            </a:rPr>
            <a:t>miêu</a:t>
          </a:r>
          <a:r>
            <a:rPr lang="en-US" sz="1900" dirty="0" smtClean="0">
              <a:latin typeface="Times New Roman" pitchFamily="18" charset="0"/>
              <a:cs typeface="Times New Roman" pitchFamily="18" charset="0"/>
            </a:rPr>
            <a:t> </a:t>
          </a:r>
          <a:r>
            <a:rPr lang="en-US" sz="1900" dirty="0" err="1" smtClean="0">
              <a:latin typeface="Times New Roman" pitchFamily="18" charset="0"/>
              <a:cs typeface="Times New Roman" pitchFamily="18" charset="0"/>
            </a:rPr>
            <a:t>tả</a:t>
          </a:r>
          <a:r>
            <a:rPr lang="en-US" sz="1900" dirty="0" smtClean="0">
              <a:latin typeface="Times New Roman" pitchFamily="18" charset="0"/>
              <a:cs typeface="Times New Roman" pitchFamily="18" charset="0"/>
            </a:rPr>
            <a:t> </a:t>
          </a:r>
          <a:r>
            <a:rPr lang="en-US" sz="1900" dirty="0" err="1" smtClean="0">
              <a:latin typeface="Times New Roman" pitchFamily="18" charset="0"/>
              <a:cs typeface="Times New Roman" pitchFamily="18" charset="0"/>
            </a:rPr>
            <a:t>không</a:t>
          </a:r>
          <a:r>
            <a:rPr lang="en-US" sz="1900" dirty="0" smtClean="0">
              <a:latin typeface="Times New Roman" pitchFamily="18" charset="0"/>
              <a:cs typeface="Times New Roman" pitchFamily="18" charset="0"/>
            </a:rPr>
            <a:t> </a:t>
          </a:r>
          <a:r>
            <a:rPr lang="en-US" sz="1900" dirty="0" err="1" smtClean="0">
              <a:latin typeface="Times New Roman" pitchFamily="18" charset="0"/>
              <a:cs typeface="Times New Roman" pitchFamily="18" charset="0"/>
            </a:rPr>
            <a:t>gian</a:t>
          </a:r>
          <a:r>
            <a:rPr lang="en-US" sz="1900" dirty="0" smtClean="0">
              <a:latin typeface="Times New Roman" pitchFamily="18" charset="0"/>
              <a:cs typeface="Times New Roman" pitchFamily="18" charset="0"/>
            </a:rPr>
            <a:t>, </a:t>
          </a:r>
          <a:r>
            <a:rPr lang="en-US" sz="1900" dirty="0" err="1" smtClean="0">
              <a:latin typeface="Times New Roman" pitchFamily="18" charset="0"/>
              <a:cs typeface="Times New Roman" pitchFamily="18" charset="0"/>
            </a:rPr>
            <a:t>cảnh</a:t>
          </a:r>
          <a:r>
            <a:rPr lang="en-US" sz="1900" dirty="0" smtClean="0">
              <a:latin typeface="Times New Roman" pitchFamily="18" charset="0"/>
              <a:cs typeface="Times New Roman" pitchFamily="18" charset="0"/>
            </a:rPr>
            <a:t> </a:t>
          </a:r>
          <a:r>
            <a:rPr lang="en-US" sz="1900" dirty="0" err="1" smtClean="0">
              <a:latin typeface="Times New Roman" pitchFamily="18" charset="0"/>
              <a:cs typeface="Times New Roman" pitchFamily="18" charset="0"/>
            </a:rPr>
            <a:t>vật</a:t>
          </a:r>
          <a:r>
            <a:rPr lang="en-US" sz="1900" dirty="0" smtClean="0">
              <a:latin typeface="Times New Roman" pitchFamily="18" charset="0"/>
              <a:cs typeface="Times New Roman" pitchFamily="18" charset="0"/>
            </a:rPr>
            <a:t>, </a:t>
          </a:r>
          <a:r>
            <a:rPr lang="en-US" sz="1900" dirty="0" err="1" smtClean="0">
              <a:latin typeface="Times New Roman" pitchFamily="18" charset="0"/>
              <a:cs typeface="Times New Roman" pitchFamily="18" charset="0"/>
            </a:rPr>
            <a:t>thiên</a:t>
          </a:r>
          <a:r>
            <a:rPr lang="en-US" sz="1900" dirty="0" smtClean="0">
              <a:latin typeface="Times New Roman" pitchFamily="18" charset="0"/>
              <a:cs typeface="Times New Roman" pitchFamily="18" charset="0"/>
            </a:rPr>
            <a:t> </a:t>
          </a:r>
          <a:r>
            <a:rPr lang="en-US" sz="1900" dirty="0" err="1" smtClean="0">
              <a:latin typeface="Times New Roman" pitchFamily="18" charset="0"/>
              <a:cs typeface="Times New Roman" pitchFamily="18" charset="0"/>
            </a:rPr>
            <a:t>nhiên</a:t>
          </a:r>
          <a:r>
            <a:rPr lang="en-US" sz="1900" dirty="0" smtClean="0">
              <a:latin typeface="Times New Roman" pitchFamily="18" charset="0"/>
              <a:cs typeface="Times New Roman" pitchFamily="18" charset="0"/>
            </a:rPr>
            <a:t>, con </a:t>
          </a:r>
          <a:r>
            <a:rPr lang="en-US" sz="1900" dirty="0" err="1" smtClean="0">
              <a:latin typeface="Times New Roman" pitchFamily="18" charset="0"/>
              <a:cs typeface="Times New Roman" pitchFamily="18" charset="0"/>
            </a:rPr>
            <a:t>người</a:t>
          </a:r>
          <a:r>
            <a:rPr lang="en-US" sz="1900" dirty="0" smtClean="0">
              <a:latin typeface="Times New Roman" pitchFamily="18" charset="0"/>
              <a:cs typeface="Times New Roman" pitchFamily="18" charset="0"/>
            </a:rPr>
            <a:t>; </a:t>
          </a:r>
          <a:r>
            <a:rPr lang="en-US" sz="1900" dirty="0" err="1" smtClean="0">
              <a:latin typeface="Times New Roman" pitchFamily="18" charset="0"/>
              <a:cs typeface="Times New Roman" pitchFamily="18" charset="0"/>
            </a:rPr>
            <a:t>phát</a:t>
          </a:r>
          <a:r>
            <a:rPr lang="en-US" sz="1900" dirty="0" smtClean="0">
              <a:latin typeface="Times New Roman" pitchFamily="18" charset="0"/>
              <a:cs typeface="Times New Roman" pitchFamily="18" charset="0"/>
            </a:rPr>
            <a:t> </a:t>
          </a:r>
          <a:r>
            <a:rPr lang="en-US" sz="1900" dirty="0" err="1" smtClean="0">
              <a:latin typeface="Times New Roman" pitchFamily="18" charset="0"/>
              <a:cs typeface="Times New Roman" pitchFamily="18" charset="0"/>
            </a:rPr>
            <a:t>biểu</a:t>
          </a:r>
          <a:r>
            <a:rPr lang="en-US" sz="1900" dirty="0" smtClean="0">
              <a:latin typeface="Times New Roman" pitchFamily="18" charset="0"/>
              <a:cs typeface="Times New Roman" pitchFamily="18" charset="0"/>
            </a:rPr>
            <a:t> </a:t>
          </a:r>
          <a:r>
            <a:rPr lang="en-US" sz="1900" dirty="0" err="1" smtClean="0">
              <a:latin typeface="Times New Roman" pitchFamily="18" charset="0"/>
              <a:cs typeface="Times New Roman" pitchFamily="18" charset="0"/>
            </a:rPr>
            <a:t>những</a:t>
          </a:r>
          <a:r>
            <a:rPr lang="en-US" sz="1900" dirty="0" smtClean="0">
              <a:latin typeface="Times New Roman" pitchFamily="18" charset="0"/>
              <a:cs typeface="Times New Roman" pitchFamily="18" charset="0"/>
            </a:rPr>
            <a:t> </a:t>
          </a:r>
          <a:r>
            <a:rPr lang="en-US" sz="1900" dirty="0" err="1" smtClean="0">
              <a:latin typeface="Times New Roman" pitchFamily="18" charset="0"/>
              <a:cs typeface="Times New Roman" pitchFamily="18" charset="0"/>
            </a:rPr>
            <a:t>nhận</a:t>
          </a:r>
          <a:r>
            <a:rPr lang="en-US" sz="1900" dirty="0" smtClean="0">
              <a:latin typeface="Times New Roman" pitchFamily="18" charset="0"/>
              <a:cs typeface="Times New Roman" pitchFamily="18" charset="0"/>
            </a:rPr>
            <a:t> </a:t>
          </a:r>
          <a:r>
            <a:rPr lang="en-US" sz="1900" dirty="0" err="1" smtClean="0">
              <a:latin typeface="Times New Roman" pitchFamily="18" charset="0"/>
              <a:cs typeface="Times New Roman" pitchFamily="18" charset="0"/>
            </a:rPr>
            <a:t>xét</a:t>
          </a:r>
          <a:r>
            <a:rPr lang="en-US" sz="1900" dirty="0" smtClean="0">
              <a:latin typeface="Times New Roman" pitchFamily="18" charset="0"/>
              <a:cs typeface="Times New Roman" pitchFamily="18" charset="0"/>
            </a:rPr>
            <a:t>, </a:t>
          </a:r>
          <a:r>
            <a:rPr lang="en-US" sz="1900" dirty="0" err="1" smtClean="0">
              <a:latin typeface="Times New Roman" pitchFamily="18" charset="0"/>
              <a:cs typeface="Times New Roman" pitchFamily="18" charset="0"/>
            </a:rPr>
            <a:t>cảm</a:t>
          </a:r>
          <a:r>
            <a:rPr lang="en-US" sz="1900" dirty="0" smtClean="0">
              <a:latin typeface="Times New Roman" pitchFamily="18" charset="0"/>
              <a:cs typeface="Times New Roman" pitchFamily="18" charset="0"/>
            </a:rPr>
            <a:t> </a:t>
          </a:r>
          <a:r>
            <a:rPr lang="en-US" sz="1900" dirty="0" err="1" smtClean="0">
              <a:latin typeface="Times New Roman" pitchFamily="18" charset="0"/>
              <a:cs typeface="Times New Roman" pitchFamily="18" charset="0"/>
            </a:rPr>
            <a:t>nghĩ</a:t>
          </a:r>
          <a:r>
            <a:rPr lang="en-US" sz="1900" dirty="0" smtClean="0">
              <a:latin typeface="Times New Roman" pitchFamily="18" charset="0"/>
              <a:cs typeface="Times New Roman" pitchFamily="18" charset="0"/>
            </a:rPr>
            <a:t> </a:t>
          </a:r>
          <a:r>
            <a:rPr lang="en-US" sz="1900" dirty="0" err="1" smtClean="0">
              <a:latin typeface="Times New Roman" pitchFamily="18" charset="0"/>
              <a:cs typeface="Times New Roman" pitchFamily="18" charset="0"/>
            </a:rPr>
            <a:t>của</a:t>
          </a:r>
          <a:r>
            <a:rPr lang="en-US" sz="1900" dirty="0" smtClean="0">
              <a:latin typeface="Times New Roman" pitchFamily="18" charset="0"/>
              <a:cs typeface="Times New Roman" pitchFamily="18" charset="0"/>
            </a:rPr>
            <a:t> </a:t>
          </a:r>
          <a:r>
            <a:rPr lang="en-US" sz="1900" dirty="0" err="1" smtClean="0">
              <a:latin typeface="Times New Roman" pitchFamily="18" charset="0"/>
              <a:cs typeface="Times New Roman" pitchFamily="18" charset="0"/>
            </a:rPr>
            <a:t>bản</a:t>
          </a:r>
          <a:r>
            <a:rPr lang="en-US" sz="1900" dirty="0" smtClean="0">
              <a:latin typeface="Times New Roman" pitchFamily="18" charset="0"/>
              <a:cs typeface="Times New Roman" pitchFamily="18" charset="0"/>
            </a:rPr>
            <a:t> </a:t>
          </a:r>
          <a:r>
            <a:rPr lang="en-US" sz="1900" dirty="0" err="1" smtClean="0">
              <a:latin typeface="Times New Roman" pitchFamily="18" charset="0"/>
              <a:cs typeface="Times New Roman" pitchFamily="18" charset="0"/>
            </a:rPr>
            <a:t>thân</a:t>
          </a:r>
          <a:r>
            <a:rPr lang="en-US" sz="1900" dirty="0" smtClean="0">
              <a:latin typeface="Times New Roman" pitchFamily="18" charset="0"/>
              <a:cs typeface="Times New Roman" pitchFamily="18" charset="0"/>
            </a:rPr>
            <a:t>.</a:t>
          </a:r>
          <a:endParaRPr lang="en-US" sz="1900" dirty="0">
            <a:latin typeface="Times New Roman" pitchFamily="18" charset="0"/>
            <a:cs typeface="Times New Roman" pitchFamily="18" charset="0"/>
          </a:endParaRPr>
        </a:p>
      </dgm:t>
    </dgm:pt>
    <dgm:pt modelId="{381E35F4-72C7-48DA-BB45-FD29F6A2910F}" type="parTrans" cxnId="{1FD5E75C-1372-4DEF-B0C6-4D142A12B112}">
      <dgm:prSet/>
      <dgm:spPr/>
      <dgm:t>
        <a:bodyPr/>
        <a:lstStyle/>
        <a:p>
          <a:endParaRPr lang="en-US"/>
        </a:p>
      </dgm:t>
    </dgm:pt>
    <dgm:pt modelId="{430F1137-E61E-40FA-B6CB-AAE8A67F13C2}" type="sibTrans" cxnId="{1FD5E75C-1372-4DEF-B0C6-4D142A12B112}">
      <dgm:prSet/>
      <dgm:spPr/>
      <dgm:t>
        <a:bodyPr/>
        <a:lstStyle/>
        <a:p>
          <a:endParaRPr lang="en-US"/>
        </a:p>
      </dgm:t>
    </dgm:pt>
    <dgm:pt modelId="{6BA3F35E-6A8D-406C-9087-07B90D4CF73A}" type="pres">
      <dgm:prSet presAssocID="{DEBCAD97-CE35-4995-8B2F-8A3BDC8C9CD7}" presName="compositeShape" presStyleCnt="0">
        <dgm:presLayoutVars>
          <dgm:dir/>
          <dgm:resizeHandles/>
        </dgm:presLayoutVars>
      </dgm:prSet>
      <dgm:spPr/>
    </dgm:pt>
    <dgm:pt modelId="{607C9718-D537-4ED6-A5AD-BB84143FA9E6}" type="pres">
      <dgm:prSet presAssocID="{DEBCAD97-CE35-4995-8B2F-8A3BDC8C9CD7}" presName="pyramid" presStyleLbl="node1" presStyleIdx="0" presStyleCnt="1"/>
      <dgm:spPr/>
    </dgm:pt>
    <dgm:pt modelId="{DC9B95A4-ABE8-4561-A358-768CEA1E1D8E}" type="pres">
      <dgm:prSet presAssocID="{DEBCAD97-CE35-4995-8B2F-8A3BDC8C9CD7}" presName="theList" presStyleCnt="0"/>
      <dgm:spPr/>
    </dgm:pt>
    <dgm:pt modelId="{9B65D112-8DED-47CF-BC86-1D48E54D967D}" type="pres">
      <dgm:prSet presAssocID="{779D01A6-348A-4112-8BEE-AEBA9434176E}" presName="aNode" presStyleLbl="fgAcc1" presStyleIdx="0" presStyleCnt="4" custScaleX="133518" custLinFactNeighborX="20673" custLinFactNeighborY="35479">
        <dgm:presLayoutVars>
          <dgm:bulletEnabled val="1"/>
        </dgm:presLayoutVars>
      </dgm:prSet>
      <dgm:spPr/>
      <dgm:t>
        <a:bodyPr/>
        <a:lstStyle/>
        <a:p>
          <a:endParaRPr lang="en-US"/>
        </a:p>
      </dgm:t>
    </dgm:pt>
    <dgm:pt modelId="{D7759021-B00A-4201-B71F-568606300272}" type="pres">
      <dgm:prSet presAssocID="{779D01A6-348A-4112-8BEE-AEBA9434176E}" presName="aSpace" presStyleCnt="0"/>
      <dgm:spPr/>
    </dgm:pt>
    <dgm:pt modelId="{BF89B1B7-6575-4985-9D5B-9D488B065347}" type="pres">
      <dgm:prSet presAssocID="{F1D88D50-9035-4F3E-9F54-7D447BD15D80}" presName="aNode" presStyleLbl="fgAcc1" presStyleIdx="1" presStyleCnt="4" custScaleX="133104" custLinFactY="0" custLinFactNeighborX="19850" custLinFactNeighborY="100000">
        <dgm:presLayoutVars>
          <dgm:bulletEnabled val="1"/>
        </dgm:presLayoutVars>
      </dgm:prSet>
      <dgm:spPr/>
      <dgm:t>
        <a:bodyPr/>
        <a:lstStyle/>
        <a:p>
          <a:endParaRPr lang="en-US"/>
        </a:p>
      </dgm:t>
    </dgm:pt>
    <dgm:pt modelId="{05603AC9-B3A1-4663-83F2-D87660FB6CA5}" type="pres">
      <dgm:prSet presAssocID="{F1D88D50-9035-4F3E-9F54-7D447BD15D80}" presName="aSpace" presStyleCnt="0"/>
      <dgm:spPr/>
    </dgm:pt>
    <dgm:pt modelId="{35A147F7-418E-419C-A920-584742647378}" type="pres">
      <dgm:prSet presAssocID="{4903A9E5-87AC-4F48-9205-93539317F47B}" presName="aNode" presStyleLbl="fgAcc1" presStyleIdx="2" presStyleCnt="4" custScaleX="133069" custLinFactY="11613" custLinFactNeighborX="19867" custLinFactNeighborY="100000">
        <dgm:presLayoutVars>
          <dgm:bulletEnabled val="1"/>
        </dgm:presLayoutVars>
      </dgm:prSet>
      <dgm:spPr/>
      <dgm:t>
        <a:bodyPr/>
        <a:lstStyle/>
        <a:p>
          <a:endParaRPr lang="en-US"/>
        </a:p>
      </dgm:t>
    </dgm:pt>
    <dgm:pt modelId="{BDEA87A7-1CCC-4A56-B490-75870F38F768}" type="pres">
      <dgm:prSet presAssocID="{4903A9E5-87AC-4F48-9205-93539317F47B}" presName="aSpace" presStyleCnt="0"/>
      <dgm:spPr/>
    </dgm:pt>
    <dgm:pt modelId="{2A87ADE1-8BD5-43A7-A5A3-0B0EF388C496}" type="pres">
      <dgm:prSet presAssocID="{97C87385-DB03-4351-A029-39294703CA1B}" presName="aNode" presStyleLbl="fgAcc1" presStyleIdx="3" presStyleCnt="4" custScaleX="131184" custLinFactY="24168" custLinFactNeighborX="18612" custLinFactNeighborY="100000">
        <dgm:presLayoutVars>
          <dgm:bulletEnabled val="1"/>
        </dgm:presLayoutVars>
      </dgm:prSet>
      <dgm:spPr/>
      <dgm:t>
        <a:bodyPr/>
        <a:lstStyle/>
        <a:p>
          <a:endParaRPr lang="en-US"/>
        </a:p>
      </dgm:t>
    </dgm:pt>
    <dgm:pt modelId="{D64E8C78-8C1F-4DB9-81D6-33F2C480939C}" type="pres">
      <dgm:prSet presAssocID="{97C87385-DB03-4351-A029-39294703CA1B}" presName="aSpace" presStyleCnt="0"/>
      <dgm:spPr/>
    </dgm:pt>
  </dgm:ptLst>
  <dgm:cxnLst>
    <dgm:cxn modelId="{7BA380FD-2E2E-45E2-9CEB-B2A44B9AA0AC}" srcId="{DEBCAD97-CE35-4995-8B2F-8A3BDC8C9CD7}" destId="{F1D88D50-9035-4F3E-9F54-7D447BD15D80}" srcOrd="1" destOrd="0" parTransId="{8C73A34F-6BA3-49D4-B363-95582985B241}" sibTransId="{7C833468-445C-4549-B6CD-DEE8A47A8028}"/>
    <dgm:cxn modelId="{F1B6D0C6-9D9A-4182-B29B-D7518AA3B0A9}" type="presOf" srcId="{DEBCAD97-CE35-4995-8B2F-8A3BDC8C9CD7}" destId="{6BA3F35E-6A8D-406C-9087-07B90D4CF73A}" srcOrd="0" destOrd="0" presId="urn:microsoft.com/office/officeart/2005/8/layout/pyramid2"/>
    <dgm:cxn modelId="{152151D0-C1E7-4398-8275-EDDDB331E92E}" srcId="{DEBCAD97-CE35-4995-8B2F-8A3BDC8C9CD7}" destId="{4903A9E5-87AC-4F48-9205-93539317F47B}" srcOrd="2" destOrd="0" parTransId="{8C40BB1A-75CA-4604-8323-3CA0FF409CF0}" sibTransId="{BEAE728A-A2E8-4E5A-96D1-7D737FC28CE8}"/>
    <dgm:cxn modelId="{182D3500-E62C-4CD8-8B03-4B608D0AC80C}" type="presOf" srcId="{4903A9E5-87AC-4F48-9205-93539317F47B}" destId="{35A147F7-418E-419C-A920-584742647378}" srcOrd="0" destOrd="0" presId="urn:microsoft.com/office/officeart/2005/8/layout/pyramid2"/>
    <dgm:cxn modelId="{9364B2F2-2896-4821-AF93-9AF52DB09A20}" type="presOf" srcId="{779D01A6-348A-4112-8BEE-AEBA9434176E}" destId="{9B65D112-8DED-47CF-BC86-1D48E54D967D}" srcOrd="0" destOrd="0" presId="urn:microsoft.com/office/officeart/2005/8/layout/pyramid2"/>
    <dgm:cxn modelId="{7FB3D008-4973-4A26-9ED6-13D471DF8075}" srcId="{DEBCAD97-CE35-4995-8B2F-8A3BDC8C9CD7}" destId="{779D01A6-348A-4112-8BEE-AEBA9434176E}" srcOrd="0" destOrd="0" parTransId="{9C4446E0-2888-4FC6-9D6F-227F2A01267D}" sibTransId="{47318709-69CF-47E6-B46F-CB6F25DF3188}"/>
    <dgm:cxn modelId="{1FD5E75C-1372-4DEF-B0C6-4D142A12B112}" srcId="{DEBCAD97-CE35-4995-8B2F-8A3BDC8C9CD7}" destId="{97C87385-DB03-4351-A029-39294703CA1B}" srcOrd="3" destOrd="0" parTransId="{381E35F4-72C7-48DA-BB45-FD29F6A2910F}" sibTransId="{430F1137-E61E-40FA-B6CB-AAE8A67F13C2}"/>
    <dgm:cxn modelId="{34D1E7F6-A2E7-435C-B9B1-47DB8B29EF3C}" type="presOf" srcId="{F1D88D50-9035-4F3E-9F54-7D447BD15D80}" destId="{BF89B1B7-6575-4985-9D5B-9D488B065347}" srcOrd="0" destOrd="0" presId="urn:microsoft.com/office/officeart/2005/8/layout/pyramid2"/>
    <dgm:cxn modelId="{3457EB12-E4C2-4ACB-88C6-6A71C50AB3A0}" type="presOf" srcId="{97C87385-DB03-4351-A029-39294703CA1B}" destId="{2A87ADE1-8BD5-43A7-A5A3-0B0EF388C496}" srcOrd="0" destOrd="0" presId="urn:microsoft.com/office/officeart/2005/8/layout/pyramid2"/>
    <dgm:cxn modelId="{7B9EC374-3B28-4D6C-AE52-09393DFCC995}" type="presParOf" srcId="{6BA3F35E-6A8D-406C-9087-07B90D4CF73A}" destId="{607C9718-D537-4ED6-A5AD-BB84143FA9E6}" srcOrd="0" destOrd="0" presId="urn:microsoft.com/office/officeart/2005/8/layout/pyramid2"/>
    <dgm:cxn modelId="{5987FE60-1B54-4B97-A70F-04BAB628D8F4}" type="presParOf" srcId="{6BA3F35E-6A8D-406C-9087-07B90D4CF73A}" destId="{DC9B95A4-ABE8-4561-A358-768CEA1E1D8E}" srcOrd="1" destOrd="0" presId="urn:microsoft.com/office/officeart/2005/8/layout/pyramid2"/>
    <dgm:cxn modelId="{AE82D054-BBE1-488A-9D8F-C36E5C0DAC61}" type="presParOf" srcId="{DC9B95A4-ABE8-4561-A358-768CEA1E1D8E}" destId="{9B65D112-8DED-47CF-BC86-1D48E54D967D}" srcOrd="0" destOrd="0" presId="urn:microsoft.com/office/officeart/2005/8/layout/pyramid2"/>
    <dgm:cxn modelId="{54C8C25E-EF4E-4098-ACB4-F5635F4DB202}" type="presParOf" srcId="{DC9B95A4-ABE8-4561-A358-768CEA1E1D8E}" destId="{D7759021-B00A-4201-B71F-568606300272}" srcOrd="1" destOrd="0" presId="urn:microsoft.com/office/officeart/2005/8/layout/pyramid2"/>
    <dgm:cxn modelId="{DB0C1514-842E-409E-A468-FB2D27D30932}" type="presParOf" srcId="{DC9B95A4-ABE8-4561-A358-768CEA1E1D8E}" destId="{BF89B1B7-6575-4985-9D5B-9D488B065347}" srcOrd="2" destOrd="0" presId="urn:microsoft.com/office/officeart/2005/8/layout/pyramid2"/>
    <dgm:cxn modelId="{1622AF62-BAD6-4BAD-A34C-43447957FA41}" type="presParOf" srcId="{DC9B95A4-ABE8-4561-A358-768CEA1E1D8E}" destId="{05603AC9-B3A1-4663-83F2-D87660FB6CA5}" srcOrd="3" destOrd="0" presId="urn:microsoft.com/office/officeart/2005/8/layout/pyramid2"/>
    <dgm:cxn modelId="{5FDB5939-8F6E-4F48-A290-81D00EF71365}" type="presParOf" srcId="{DC9B95A4-ABE8-4561-A358-768CEA1E1D8E}" destId="{35A147F7-418E-419C-A920-584742647378}" srcOrd="4" destOrd="0" presId="urn:microsoft.com/office/officeart/2005/8/layout/pyramid2"/>
    <dgm:cxn modelId="{359E43EB-6B47-4DE5-9621-CD00895F48F1}" type="presParOf" srcId="{DC9B95A4-ABE8-4561-A358-768CEA1E1D8E}" destId="{BDEA87A7-1CCC-4A56-B490-75870F38F768}" srcOrd="5" destOrd="0" presId="urn:microsoft.com/office/officeart/2005/8/layout/pyramid2"/>
    <dgm:cxn modelId="{1E9C4ACE-1D48-44F7-98B8-731D9F38970E}" type="presParOf" srcId="{DC9B95A4-ABE8-4561-A358-768CEA1E1D8E}" destId="{2A87ADE1-8BD5-43A7-A5A3-0B0EF388C496}" srcOrd="6" destOrd="0" presId="urn:microsoft.com/office/officeart/2005/8/layout/pyramid2"/>
    <dgm:cxn modelId="{362BF429-67B8-47A5-9350-413186C7EC9D}" type="presParOf" srcId="{DC9B95A4-ABE8-4561-A358-768CEA1E1D8E}" destId="{D64E8C78-8C1F-4DB9-81D6-33F2C480939C}" srcOrd="7" destOrd="0" presId="urn:microsoft.com/office/officeart/2005/8/layout/pyramid2"/>
  </dgm:cxnLst>
  <dgm:bg/>
  <dgm:whole/>
  <dgm:extLst>
    <a:ext uri="http://schemas.microsoft.com/office/drawing/2008/diagram">
      <dsp:dataModelExt xmlns:dsp="http://schemas.microsoft.com/office/drawing/2008/diagram" relId="rId12"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182414CE-620B-419D-9537-C3A4235D48BF}" type="doc">
      <dgm:prSet loTypeId="urn:microsoft.com/office/officeart/2005/8/layout/target3" loCatId="relationship" qsTypeId="urn:microsoft.com/office/officeart/2005/8/quickstyle/simple1" qsCatId="simple" csTypeId="urn:microsoft.com/office/officeart/2005/8/colors/colorful2" csCatId="colorful" phldr="1"/>
      <dgm:spPr/>
      <dgm:t>
        <a:bodyPr/>
        <a:lstStyle/>
        <a:p>
          <a:endParaRPr lang="en-US"/>
        </a:p>
      </dgm:t>
    </dgm:pt>
    <dgm:pt modelId="{C152F480-DA7C-484F-99F8-446BF8683F35}">
      <dgm:prSet phldrT="[Text]"/>
      <dgm:spPr/>
      <dgm:t>
        <a:bodyPr/>
        <a:lstStyle/>
        <a:p>
          <a:r>
            <a:rPr lang="en-US" dirty="0" err="1" smtClean="0">
              <a:latin typeface="Times New Roman" pitchFamily="18" charset="0"/>
              <a:cs typeface="Times New Roman" pitchFamily="18" charset="0"/>
            </a:rPr>
            <a:t>Đủ</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cấu</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trúc</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ba</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phần</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Mở</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bài</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thân</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bài</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kết</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bài</a:t>
          </a:r>
          <a:endParaRPr lang="en-US" dirty="0">
            <a:latin typeface="Times New Roman" pitchFamily="18" charset="0"/>
            <a:cs typeface="Times New Roman" pitchFamily="18" charset="0"/>
          </a:endParaRPr>
        </a:p>
      </dgm:t>
    </dgm:pt>
    <dgm:pt modelId="{ED5379B5-D280-4E03-B09A-6FD7520A2C1D}" type="parTrans" cxnId="{B40F8B42-C3FC-41EE-98CE-5BC11134520B}">
      <dgm:prSet/>
      <dgm:spPr/>
      <dgm:t>
        <a:bodyPr/>
        <a:lstStyle/>
        <a:p>
          <a:endParaRPr lang="en-US"/>
        </a:p>
      </dgm:t>
    </dgm:pt>
    <dgm:pt modelId="{C25BBF95-72DC-4C35-9B7A-CE1AA40B5AF5}" type="sibTrans" cxnId="{B40F8B42-C3FC-41EE-98CE-5BC11134520B}">
      <dgm:prSet/>
      <dgm:spPr/>
      <dgm:t>
        <a:bodyPr/>
        <a:lstStyle/>
        <a:p>
          <a:endParaRPr lang="en-US"/>
        </a:p>
      </dgm:t>
    </dgm:pt>
    <dgm:pt modelId="{3D6B9FA8-A971-4FF1-837D-A97590D58F4C}">
      <dgm:prSet/>
      <dgm:spPr/>
      <dgm:t>
        <a:bodyPr/>
        <a:lstStyle/>
        <a:p>
          <a:r>
            <a:rPr lang="vi-VN" u="none" dirty="0" smtClean="0">
              <a:latin typeface="Times New Roman" pitchFamily="18" charset="0"/>
              <a:cs typeface="Times New Roman" pitchFamily="18" charset="0"/>
            </a:rPr>
            <a:t>Có th</a:t>
          </a:r>
          <a:r>
            <a:rPr lang="en-US" u="none" dirty="0" smtClean="0">
              <a:latin typeface="Times New Roman" pitchFamily="18" charset="0"/>
              <a:cs typeface="Times New Roman" pitchFamily="18" charset="0"/>
            </a:rPr>
            <a:t>ể</a:t>
          </a:r>
          <a:r>
            <a:rPr lang="vi-VN" u="none" dirty="0" smtClean="0">
              <a:latin typeface="Times New Roman" pitchFamily="18" charset="0"/>
              <a:cs typeface="Times New Roman" pitchFamily="18" charset="0"/>
            </a:rPr>
            <a:t> m</a:t>
          </a:r>
          <a:r>
            <a:rPr lang="en-US" u="none" dirty="0" smtClean="0">
              <a:latin typeface="Times New Roman" pitchFamily="18" charset="0"/>
              <a:cs typeface="Times New Roman" pitchFamily="18" charset="0"/>
            </a:rPr>
            <a:t>ở</a:t>
          </a:r>
          <a:r>
            <a:rPr lang="vi-VN" u="none" dirty="0" smtClean="0">
              <a:latin typeface="Times New Roman" pitchFamily="18" charset="0"/>
              <a:cs typeface="Times New Roman" pitchFamily="18" charset="0"/>
            </a:rPr>
            <a:t> bài b</a:t>
          </a:r>
          <a:r>
            <a:rPr lang="en-US" u="none" dirty="0" smtClean="0">
              <a:latin typeface="Times New Roman" pitchFamily="18" charset="0"/>
              <a:cs typeface="Times New Roman" pitchFamily="18" charset="0"/>
            </a:rPr>
            <a:t>ằ</a:t>
          </a:r>
          <a:r>
            <a:rPr lang="vi-VN" u="none" dirty="0" smtClean="0">
              <a:latin typeface="Times New Roman" pitchFamily="18" charset="0"/>
              <a:cs typeface="Times New Roman" pitchFamily="18" charset="0"/>
            </a:rPr>
            <a:t>ng cách trực ti</a:t>
          </a:r>
          <a:r>
            <a:rPr lang="en-US" u="none" dirty="0" smtClean="0">
              <a:latin typeface="Times New Roman" pitchFamily="18" charset="0"/>
              <a:cs typeface="Times New Roman" pitchFamily="18" charset="0"/>
            </a:rPr>
            <a:t>ế</a:t>
          </a:r>
          <a:r>
            <a:rPr lang="vi-VN" u="none" dirty="0" smtClean="0">
              <a:latin typeface="Times New Roman" pitchFamily="18" charset="0"/>
              <a:cs typeface="Times New Roman" pitchFamily="18" charset="0"/>
            </a:rPr>
            <a:t>p hoặc gián ti</a:t>
          </a:r>
          <a:r>
            <a:rPr lang="en-US" u="none" dirty="0" smtClean="0">
              <a:latin typeface="Times New Roman" pitchFamily="18" charset="0"/>
              <a:cs typeface="Times New Roman" pitchFamily="18" charset="0"/>
            </a:rPr>
            <a:t>ế</a:t>
          </a:r>
          <a:r>
            <a:rPr lang="vi-VN" u="none" dirty="0" smtClean="0">
              <a:latin typeface="Times New Roman" pitchFamily="18" charset="0"/>
              <a:cs typeface="Times New Roman" pitchFamily="18" charset="0"/>
            </a:rPr>
            <a:t>p.</a:t>
          </a:r>
          <a:endParaRPr lang="en-US" u="none" dirty="0">
            <a:latin typeface="Times New Roman" pitchFamily="18" charset="0"/>
            <a:cs typeface="Times New Roman" pitchFamily="18" charset="0"/>
          </a:endParaRPr>
        </a:p>
      </dgm:t>
    </dgm:pt>
    <dgm:pt modelId="{0987A567-369C-45CB-8D1E-48E79BE45749}" type="parTrans" cxnId="{EB8B037A-2C67-428B-9493-6E1F2139A149}">
      <dgm:prSet/>
      <dgm:spPr/>
      <dgm:t>
        <a:bodyPr/>
        <a:lstStyle/>
        <a:p>
          <a:endParaRPr lang="en-US"/>
        </a:p>
      </dgm:t>
    </dgm:pt>
    <dgm:pt modelId="{CCAD50C7-284A-4111-9174-289C65F44EA5}" type="sibTrans" cxnId="{EB8B037A-2C67-428B-9493-6E1F2139A149}">
      <dgm:prSet/>
      <dgm:spPr/>
      <dgm:t>
        <a:bodyPr/>
        <a:lstStyle/>
        <a:p>
          <a:endParaRPr lang="en-US"/>
        </a:p>
      </dgm:t>
    </dgm:pt>
    <dgm:pt modelId="{A081A2AC-B024-4B8C-8212-C1FFBB6DB4AD}">
      <dgm:prSet/>
      <dgm:spPr/>
      <dgm:t>
        <a:bodyPr/>
        <a:lstStyle/>
        <a:p>
          <a:r>
            <a:rPr lang="vi-VN" u="none" dirty="0" smtClean="0">
              <a:latin typeface="Times New Roman" pitchFamily="18" charset="0"/>
              <a:cs typeface="Times New Roman" pitchFamily="18" charset="0"/>
            </a:rPr>
            <a:t>Thân bài g</a:t>
          </a:r>
          <a:r>
            <a:rPr lang="en-US" u="none" dirty="0" smtClean="0">
              <a:latin typeface="Times New Roman" pitchFamily="18" charset="0"/>
              <a:cs typeface="Times New Roman" pitchFamily="18" charset="0"/>
            </a:rPr>
            <a:t>ồ</a:t>
          </a:r>
          <a:r>
            <a:rPr lang="vi-VN" u="none" dirty="0" smtClean="0">
              <a:latin typeface="Times New Roman" pitchFamily="18" charset="0"/>
              <a:cs typeface="Times New Roman" pitchFamily="18" charset="0"/>
            </a:rPr>
            <a:t>m các đoạn văn, </a:t>
          </a:r>
          <a:r>
            <a:rPr lang="en-US" u="none" dirty="0" err="1" smtClean="0">
              <a:latin typeface="Times New Roman" pitchFamily="18" charset="0"/>
              <a:cs typeface="Times New Roman" pitchFamily="18" charset="0"/>
            </a:rPr>
            <a:t>mỗi</a:t>
          </a:r>
          <a:r>
            <a:rPr lang="en-US" u="none" dirty="0" smtClean="0">
              <a:latin typeface="Times New Roman" pitchFamily="18" charset="0"/>
              <a:cs typeface="Times New Roman" pitchFamily="18" charset="0"/>
            </a:rPr>
            <a:t> </a:t>
          </a:r>
          <a:r>
            <a:rPr lang="en-US" u="none" dirty="0" err="1" smtClean="0">
              <a:latin typeface="Times New Roman" pitchFamily="18" charset="0"/>
              <a:cs typeface="Times New Roman" pitchFamily="18" charset="0"/>
            </a:rPr>
            <a:t>đoạn</a:t>
          </a:r>
          <a:r>
            <a:rPr lang="vi-VN" u="none" dirty="0" smtClean="0">
              <a:latin typeface="Times New Roman" pitchFamily="18" charset="0"/>
              <a:cs typeface="Times New Roman" pitchFamily="18" charset="0"/>
            </a:rPr>
            <a:t> văn là một ý lớn</a:t>
          </a:r>
          <a:endParaRPr lang="en-US" u="none" dirty="0">
            <a:latin typeface="Times New Roman" pitchFamily="18" charset="0"/>
            <a:cs typeface="Times New Roman" pitchFamily="18" charset="0"/>
          </a:endParaRPr>
        </a:p>
      </dgm:t>
    </dgm:pt>
    <dgm:pt modelId="{19257CA5-77F5-47B8-B901-E1F3F82F00E3}" type="parTrans" cxnId="{7B959A18-AEDB-47CF-AB6A-E9A112D913EA}">
      <dgm:prSet/>
      <dgm:spPr/>
      <dgm:t>
        <a:bodyPr/>
        <a:lstStyle/>
        <a:p>
          <a:endParaRPr lang="en-US"/>
        </a:p>
      </dgm:t>
    </dgm:pt>
    <dgm:pt modelId="{7E6CBF7C-1DCC-4CB8-ABF0-27BB65755B74}" type="sibTrans" cxnId="{7B959A18-AEDB-47CF-AB6A-E9A112D913EA}">
      <dgm:prSet/>
      <dgm:spPr/>
      <dgm:t>
        <a:bodyPr/>
        <a:lstStyle/>
        <a:p>
          <a:endParaRPr lang="en-US"/>
        </a:p>
      </dgm:t>
    </dgm:pt>
    <dgm:pt modelId="{65D0D51A-AEF4-4DF7-9DFE-73952EFA74E4}">
      <dgm:prSet/>
      <dgm:spPr/>
      <dgm:t>
        <a:bodyPr/>
        <a:lstStyle/>
        <a:p>
          <a:r>
            <a:rPr lang="vi-VN" dirty="0" smtClean="0">
              <a:latin typeface="Times New Roman" pitchFamily="18" charset="0"/>
              <a:cs typeface="Times New Roman" pitchFamily="18" charset="0"/>
            </a:rPr>
            <a:t>K</a:t>
          </a:r>
          <a:r>
            <a:rPr lang="en-US" dirty="0" smtClean="0">
              <a:latin typeface="Times New Roman" pitchFamily="18" charset="0"/>
              <a:cs typeface="Times New Roman" pitchFamily="18" charset="0"/>
            </a:rPr>
            <a:t>ế</a:t>
          </a:r>
          <a:r>
            <a:rPr lang="vi-VN" dirty="0" smtClean="0">
              <a:latin typeface="Times New Roman" pitchFamily="18" charset="0"/>
              <a:cs typeface="Times New Roman" pitchFamily="18" charset="0"/>
            </a:rPr>
            <a:t>t </a:t>
          </a:r>
          <a:r>
            <a:rPr lang="vi-VN" dirty="0" smtClean="0">
              <a:latin typeface="+mj-lt"/>
            </a:rPr>
            <a:t>bài </a:t>
          </a:r>
          <a:r>
            <a:rPr lang="en-US" dirty="0" err="1" smtClean="0">
              <a:latin typeface="Times New Roman" pitchFamily="18" charset="0"/>
              <a:cs typeface="Times New Roman" pitchFamily="18" charset="0"/>
            </a:rPr>
            <a:t>cần</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tổng</a:t>
          </a:r>
          <a:r>
            <a:rPr lang="vi-VN" dirty="0" smtClean="0">
              <a:latin typeface="Times New Roman" pitchFamily="18" charset="0"/>
              <a:cs typeface="Times New Roman" pitchFamily="18" charset="0"/>
            </a:rPr>
            <a:t> hợp được các ý đã nêu </a:t>
          </a:r>
          <a:r>
            <a:rPr lang="en-US" dirty="0" smtClean="0">
              <a:latin typeface="Times New Roman" pitchFamily="18" charset="0"/>
              <a:cs typeface="Times New Roman" pitchFamily="18" charset="0"/>
            </a:rPr>
            <a:t>ở</a:t>
          </a:r>
          <a:r>
            <a:rPr lang="vi-VN" dirty="0" smtClean="0">
              <a:latin typeface="Times New Roman" pitchFamily="18" charset="0"/>
              <a:cs typeface="Times New Roman" pitchFamily="18" charset="0"/>
            </a:rPr>
            <a:t> thân bài</a:t>
          </a:r>
          <a:endParaRPr lang="en-US" dirty="0">
            <a:latin typeface="Times New Roman" pitchFamily="18" charset="0"/>
            <a:cs typeface="Times New Roman" pitchFamily="18" charset="0"/>
          </a:endParaRPr>
        </a:p>
      </dgm:t>
    </dgm:pt>
    <dgm:pt modelId="{A5B29BBD-61E9-4447-B8E2-EB9D63BC6EED}" type="parTrans" cxnId="{FB551C94-D909-4480-974C-8D05965A187B}">
      <dgm:prSet/>
      <dgm:spPr/>
      <dgm:t>
        <a:bodyPr/>
        <a:lstStyle/>
        <a:p>
          <a:endParaRPr lang="en-US"/>
        </a:p>
      </dgm:t>
    </dgm:pt>
    <dgm:pt modelId="{20BFA7C3-06D4-4318-861F-844A4AE13938}" type="sibTrans" cxnId="{FB551C94-D909-4480-974C-8D05965A187B}">
      <dgm:prSet/>
      <dgm:spPr/>
      <dgm:t>
        <a:bodyPr/>
        <a:lstStyle/>
        <a:p>
          <a:endParaRPr lang="en-US"/>
        </a:p>
      </dgm:t>
    </dgm:pt>
    <dgm:pt modelId="{B18E36B5-4D77-42DC-8B95-E4184AA9E77A}" type="pres">
      <dgm:prSet presAssocID="{182414CE-620B-419D-9537-C3A4235D48BF}" presName="Name0" presStyleCnt="0">
        <dgm:presLayoutVars>
          <dgm:chMax val="7"/>
          <dgm:dir/>
          <dgm:animLvl val="lvl"/>
          <dgm:resizeHandles val="exact"/>
        </dgm:presLayoutVars>
      </dgm:prSet>
      <dgm:spPr/>
      <dgm:t>
        <a:bodyPr/>
        <a:lstStyle/>
        <a:p>
          <a:endParaRPr lang="en-US"/>
        </a:p>
      </dgm:t>
    </dgm:pt>
    <dgm:pt modelId="{259B6C59-6839-4A4D-93A8-34BE4149EC34}" type="pres">
      <dgm:prSet presAssocID="{C152F480-DA7C-484F-99F8-446BF8683F35}" presName="circle1" presStyleLbl="node1" presStyleIdx="0" presStyleCnt="4"/>
      <dgm:spPr/>
    </dgm:pt>
    <dgm:pt modelId="{CBB374D2-33B9-4818-8527-5FBECBB8375F}" type="pres">
      <dgm:prSet presAssocID="{C152F480-DA7C-484F-99F8-446BF8683F35}" presName="space" presStyleCnt="0"/>
      <dgm:spPr/>
    </dgm:pt>
    <dgm:pt modelId="{EAB038B7-4196-4640-B3F6-DC887C010B37}" type="pres">
      <dgm:prSet presAssocID="{C152F480-DA7C-484F-99F8-446BF8683F35}" presName="rect1" presStyleLbl="alignAcc1" presStyleIdx="0" presStyleCnt="4"/>
      <dgm:spPr/>
      <dgm:t>
        <a:bodyPr/>
        <a:lstStyle/>
        <a:p>
          <a:endParaRPr lang="en-US"/>
        </a:p>
      </dgm:t>
    </dgm:pt>
    <dgm:pt modelId="{0A437A55-6D06-4318-9D47-8C1D30A57512}" type="pres">
      <dgm:prSet presAssocID="{3D6B9FA8-A971-4FF1-837D-A97590D58F4C}" presName="vertSpace2" presStyleLbl="node1" presStyleIdx="0" presStyleCnt="4"/>
      <dgm:spPr/>
    </dgm:pt>
    <dgm:pt modelId="{2962B300-8CB0-4D2C-B6D7-CFA4DC5F2940}" type="pres">
      <dgm:prSet presAssocID="{3D6B9FA8-A971-4FF1-837D-A97590D58F4C}" presName="circle2" presStyleLbl="node1" presStyleIdx="1" presStyleCnt="4"/>
      <dgm:spPr/>
    </dgm:pt>
    <dgm:pt modelId="{E6D4B9E7-2123-45FD-A524-E413F00EFC59}" type="pres">
      <dgm:prSet presAssocID="{3D6B9FA8-A971-4FF1-837D-A97590D58F4C}" presName="rect2" presStyleLbl="alignAcc1" presStyleIdx="1" presStyleCnt="4"/>
      <dgm:spPr/>
      <dgm:t>
        <a:bodyPr/>
        <a:lstStyle/>
        <a:p>
          <a:endParaRPr lang="en-US"/>
        </a:p>
      </dgm:t>
    </dgm:pt>
    <dgm:pt modelId="{1CBF390E-8F45-4AA0-B1DF-F03A2A5F010C}" type="pres">
      <dgm:prSet presAssocID="{A081A2AC-B024-4B8C-8212-C1FFBB6DB4AD}" presName="vertSpace3" presStyleLbl="node1" presStyleIdx="1" presStyleCnt="4"/>
      <dgm:spPr/>
    </dgm:pt>
    <dgm:pt modelId="{0B214F25-0D93-4CAE-A078-37728C688989}" type="pres">
      <dgm:prSet presAssocID="{A081A2AC-B024-4B8C-8212-C1FFBB6DB4AD}" presName="circle3" presStyleLbl="node1" presStyleIdx="2" presStyleCnt="4"/>
      <dgm:spPr/>
    </dgm:pt>
    <dgm:pt modelId="{2F3D593C-2326-4043-BD07-3CC4F6DC9F58}" type="pres">
      <dgm:prSet presAssocID="{A081A2AC-B024-4B8C-8212-C1FFBB6DB4AD}" presName="rect3" presStyleLbl="alignAcc1" presStyleIdx="2" presStyleCnt="4"/>
      <dgm:spPr/>
      <dgm:t>
        <a:bodyPr/>
        <a:lstStyle/>
        <a:p>
          <a:endParaRPr lang="en-US"/>
        </a:p>
      </dgm:t>
    </dgm:pt>
    <dgm:pt modelId="{6BB53C8C-1CDE-43A6-B6CE-9BB2F72F18B7}" type="pres">
      <dgm:prSet presAssocID="{65D0D51A-AEF4-4DF7-9DFE-73952EFA74E4}" presName="vertSpace4" presStyleLbl="node1" presStyleIdx="2" presStyleCnt="4"/>
      <dgm:spPr/>
    </dgm:pt>
    <dgm:pt modelId="{589605E5-127E-4EEA-9F26-B26C14B73FB9}" type="pres">
      <dgm:prSet presAssocID="{65D0D51A-AEF4-4DF7-9DFE-73952EFA74E4}" presName="circle4" presStyleLbl="node1" presStyleIdx="3" presStyleCnt="4"/>
      <dgm:spPr/>
    </dgm:pt>
    <dgm:pt modelId="{E3CEB363-860F-4F4D-945A-D343743352C2}" type="pres">
      <dgm:prSet presAssocID="{65D0D51A-AEF4-4DF7-9DFE-73952EFA74E4}" presName="rect4" presStyleLbl="alignAcc1" presStyleIdx="3" presStyleCnt="4"/>
      <dgm:spPr/>
      <dgm:t>
        <a:bodyPr/>
        <a:lstStyle/>
        <a:p>
          <a:endParaRPr lang="en-US"/>
        </a:p>
      </dgm:t>
    </dgm:pt>
    <dgm:pt modelId="{1652AA00-5BE1-4CDD-87EE-EC32CD976300}" type="pres">
      <dgm:prSet presAssocID="{C152F480-DA7C-484F-99F8-446BF8683F35}" presName="rect1ParTxNoCh" presStyleLbl="alignAcc1" presStyleIdx="3" presStyleCnt="4">
        <dgm:presLayoutVars>
          <dgm:chMax val="1"/>
          <dgm:bulletEnabled val="1"/>
        </dgm:presLayoutVars>
      </dgm:prSet>
      <dgm:spPr/>
      <dgm:t>
        <a:bodyPr/>
        <a:lstStyle/>
        <a:p>
          <a:endParaRPr lang="en-US"/>
        </a:p>
      </dgm:t>
    </dgm:pt>
    <dgm:pt modelId="{22A3231C-4BA9-44B4-8777-744C09525B97}" type="pres">
      <dgm:prSet presAssocID="{3D6B9FA8-A971-4FF1-837D-A97590D58F4C}" presName="rect2ParTxNoCh" presStyleLbl="alignAcc1" presStyleIdx="3" presStyleCnt="4">
        <dgm:presLayoutVars>
          <dgm:chMax val="1"/>
          <dgm:bulletEnabled val="1"/>
        </dgm:presLayoutVars>
      </dgm:prSet>
      <dgm:spPr/>
      <dgm:t>
        <a:bodyPr/>
        <a:lstStyle/>
        <a:p>
          <a:endParaRPr lang="en-US"/>
        </a:p>
      </dgm:t>
    </dgm:pt>
    <dgm:pt modelId="{87ED29F8-9F99-46D2-9D4F-17E4946CA116}" type="pres">
      <dgm:prSet presAssocID="{A081A2AC-B024-4B8C-8212-C1FFBB6DB4AD}" presName="rect3ParTxNoCh" presStyleLbl="alignAcc1" presStyleIdx="3" presStyleCnt="4">
        <dgm:presLayoutVars>
          <dgm:chMax val="1"/>
          <dgm:bulletEnabled val="1"/>
        </dgm:presLayoutVars>
      </dgm:prSet>
      <dgm:spPr/>
      <dgm:t>
        <a:bodyPr/>
        <a:lstStyle/>
        <a:p>
          <a:endParaRPr lang="en-US"/>
        </a:p>
      </dgm:t>
    </dgm:pt>
    <dgm:pt modelId="{D6CD73E4-7741-4445-BB05-5188A475AEE8}" type="pres">
      <dgm:prSet presAssocID="{65D0D51A-AEF4-4DF7-9DFE-73952EFA74E4}" presName="rect4ParTxNoCh" presStyleLbl="alignAcc1" presStyleIdx="3" presStyleCnt="4">
        <dgm:presLayoutVars>
          <dgm:chMax val="1"/>
          <dgm:bulletEnabled val="1"/>
        </dgm:presLayoutVars>
      </dgm:prSet>
      <dgm:spPr/>
      <dgm:t>
        <a:bodyPr/>
        <a:lstStyle/>
        <a:p>
          <a:endParaRPr lang="en-US"/>
        </a:p>
      </dgm:t>
    </dgm:pt>
  </dgm:ptLst>
  <dgm:cxnLst>
    <dgm:cxn modelId="{C66A6D09-C183-45F5-B9B5-A77CF77F9FD2}" type="presOf" srcId="{C152F480-DA7C-484F-99F8-446BF8683F35}" destId="{EAB038B7-4196-4640-B3F6-DC887C010B37}" srcOrd="0" destOrd="0" presId="urn:microsoft.com/office/officeart/2005/8/layout/target3"/>
    <dgm:cxn modelId="{FB551C94-D909-4480-974C-8D05965A187B}" srcId="{182414CE-620B-419D-9537-C3A4235D48BF}" destId="{65D0D51A-AEF4-4DF7-9DFE-73952EFA74E4}" srcOrd="3" destOrd="0" parTransId="{A5B29BBD-61E9-4447-B8E2-EB9D63BC6EED}" sibTransId="{20BFA7C3-06D4-4318-861F-844A4AE13938}"/>
    <dgm:cxn modelId="{7B959A18-AEDB-47CF-AB6A-E9A112D913EA}" srcId="{182414CE-620B-419D-9537-C3A4235D48BF}" destId="{A081A2AC-B024-4B8C-8212-C1FFBB6DB4AD}" srcOrd="2" destOrd="0" parTransId="{19257CA5-77F5-47B8-B901-E1F3F82F00E3}" sibTransId="{7E6CBF7C-1DCC-4CB8-ABF0-27BB65755B74}"/>
    <dgm:cxn modelId="{91BD8A09-3A34-4123-87B7-4053C38ECDB4}" type="presOf" srcId="{C152F480-DA7C-484F-99F8-446BF8683F35}" destId="{1652AA00-5BE1-4CDD-87EE-EC32CD976300}" srcOrd="1" destOrd="0" presId="urn:microsoft.com/office/officeart/2005/8/layout/target3"/>
    <dgm:cxn modelId="{E039B157-B59D-4D12-962A-88F396B51744}" type="presOf" srcId="{182414CE-620B-419D-9537-C3A4235D48BF}" destId="{B18E36B5-4D77-42DC-8B95-E4184AA9E77A}" srcOrd="0" destOrd="0" presId="urn:microsoft.com/office/officeart/2005/8/layout/target3"/>
    <dgm:cxn modelId="{C50D44B6-5512-4915-A3E2-C548444894D2}" type="presOf" srcId="{65D0D51A-AEF4-4DF7-9DFE-73952EFA74E4}" destId="{D6CD73E4-7741-4445-BB05-5188A475AEE8}" srcOrd="1" destOrd="0" presId="urn:microsoft.com/office/officeart/2005/8/layout/target3"/>
    <dgm:cxn modelId="{57B5E4F3-66AB-407B-8113-2B747D7D84D9}" type="presOf" srcId="{65D0D51A-AEF4-4DF7-9DFE-73952EFA74E4}" destId="{E3CEB363-860F-4F4D-945A-D343743352C2}" srcOrd="0" destOrd="0" presId="urn:microsoft.com/office/officeart/2005/8/layout/target3"/>
    <dgm:cxn modelId="{965632FF-7D43-486D-9EE8-D2BA0CB499E5}" type="presOf" srcId="{3D6B9FA8-A971-4FF1-837D-A97590D58F4C}" destId="{E6D4B9E7-2123-45FD-A524-E413F00EFC59}" srcOrd="0" destOrd="0" presId="urn:microsoft.com/office/officeart/2005/8/layout/target3"/>
    <dgm:cxn modelId="{03CF5D66-2396-4B4F-82E8-0FB7A4F02F3E}" type="presOf" srcId="{A081A2AC-B024-4B8C-8212-C1FFBB6DB4AD}" destId="{2F3D593C-2326-4043-BD07-3CC4F6DC9F58}" srcOrd="0" destOrd="0" presId="urn:microsoft.com/office/officeart/2005/8/layout/target3"/>
    <dgm:cxn modelId="{C529D9FA-80AD-453F-9836-384E6C907CFA}" type="presOf" srcId="{A081A2AC-B024-4B8C-8212-C1FFBB6DB4AD}" destId="{87ED29F8-9F99-46D2-9D4F-17E4946CA116}" srcOrd="1" destOrd="0" presId="urn:microsoft.com/office/officeart/2005/8/layout/target3"/>
    <dgm:cxn modelId="{EB8B037A-2C67-428B-9493-6E1F2139A149}" srcId="{182414CE-620B-419D-9537-C3A4235D48BF}" destId="{3D6B9FA8-A971-4FF1-837D-A97590D58F4C}" srcOrd="1" destOrd="0" parTransId="{0987A567-369C-45CB-8D1E-48E79BE45749}" sibTransId="{CCAD50C7-284A-4111-9174-289C65F44EA5}"/>
    <dgm:cxn modelId="{0AEF74D5-EFA1-4C90-AEAA-A61740713CAE}" type="presOf" srcId="{3D6B9FA8-A971-4FF1-837D-A97590D58F4C}" destId="{22A3231C-4BA9-44B4-8777-744C09525B97}" srcOrd="1" destOrd="0" presId="urn:microsoft.com/office/officeart/2005/8/layout/target3"/>
    <dgm:cxn modelId="{B40F8B42-C3FC-41EE-98CE-5BC11134520B}" srcId="{182414CE-620B-419D-9537-C3A4235D48BF}" destId="{C152F480-DA7C-484F-99F8-446BF8683F35}" srcOrd="0" destOrd="0" parTransId="{ED5379B5-D280-4E03-B09A-6FD7520A2C1D}" sibTransId="{C25BBF95-72DC-4C35-9B7A-CE1AA40B5AF5}"/>
    <dgm:cxn modelId="{A2524E53-8DD8-491F-AC4A-4A37C3C48A81}" type="presParOf" srcId="{B18E36B5-4D77-42DC-8B95-E4184AA9E77A}" destId="{259B6C59-6839-4A4D-93A8-34BE4149EC34}" srcOrd="0" destOrd="0" presId="urn:microsoft.com/office/officeart/2005/8/layout/target3"/>
    <dgm:cxn modelId="{8DAA64E1-B3A9-453B-916A-711F9FDEE24B}" type="presParOf" srcId="{B18E36B5-4D77-42DC-8B95-E4184AA9E77A}" destId="{CBB374D2-33B9-4818-8527-5FBECBB8375F}" srcOrd="1" destOrd="0" presId="urn:microsoft.com/office/officeart/2005/8/layout/target3"/>
    <dgm:cxn modelId="{68BDBEBA-2EA2-4D38-B2E8-D16F81D3208B}" type="presParOf" srcId="{B18E36B5-4D77-42DC-8B95-E4184AA9E77A}" destId="{EAB038B7-4196-4640-B3F6-DC887C010B37}" srcOrd="2" destOrd="0" presId="urn:microsoft.com/office/officeart/2005/8/layout/target3"/>
    <dgm:cxn modelId="{59F7BCA8-AC8F-46DB-A469-9C8EA69FA1DC}" type="presParOf" srcId="{B18E36B5-4D77-42DC-8B95-E4184AA9E77A}" destId="{0A437A55-6D06-4318-9D47-8C1D30A57512}" srcOrd="3" destOrd="0" presId="urn:microsoft.com/office/officeart/2005/8/layout/target3"/>
    <dgm:cxn modelId="{860A9AE6-F919-474A-A503-97C4232D53A6}" type="presParOf" srcId="{B18E36B5-4D77-42DC-8B95-E4184AA9E77A}" destId="{2962B300-8CB0-4D2C-B6D7-CFA4DC5F2940}" srcOrd="4" destOrd="0" presId="urn:microsoft.com/office/officeart/2005/8/layout/target3"/>
    <dgm:cxn modelId="{6851DA05-8AA3-4D87-92D7-E1AB201956A7}" type="presParOf" srcId="{B18E36B5-4D77-42DC-8B95-E4184AA9E77A}" destId="{E6D4B9E7-2123-45FD-A524-E413F00EFC59}" srcOrd="5" destOrd="0" presId="urn:microsoft.com/office/officeart/2005/8/layout/target3"/>
    <dgm:cxn modelId="{26F89BF7-5797-47E4-AA93-FD083261BB15}" type="presParOf" srcId="{B18E36B5-4D77-42DC-8B95-E4184AA9E77A}" destId="{1CBF390E-8F45-4AA0-B1DF-F03A2A5F010C}" srcOrd="6" destOrd="0" presId="urn:microsoft.com/office/officeart/2005/8/layout/target3"/>
    <dgm:cxn modelId="{E2F0A5AE-1323-418A-BF8C-F221C27A5979}" type="presParOf" srcId="{B18E36B5-4D77-42DC-8B95-E4184AA9E77A}" destId="{0B214F25-0D93-4CAE-A078-37728C688989}" srcOrd="7" destOrd="0" presId="urn:microsoft.com/office/officeart/2005/8/layout/target3"/>
    <dgm:cxn modelId="{EDA9ED80-AE81-4A5D-8466-0F2284BDF03E}" type="presParOf" srcId="{B18E36B5-4D77-42DC-8B95-E4184AA9E77A}" destId="{2F3D593C-2326-4043-BD07-3CC4F6DC9F58}" srcOrd="8" destOrd="0" presId="urn:microsoft.com/office/officeart/2005/8/layout/target3"/>
    <dgm:cxn modelId="{D0D198E6-0E67-46A0-9713-941421DE9D8C}" type="presParOf" srcId="{B18E36B5-4D77-42DC-8B95-E4184AA9E77A}" destId="{6BB53C8C-1CDE-43A6-B6CE-9BB2F72F18B7}" srcOrd="9" destOrd="0" presId="urn:microsoft.com/office/officeart/2005/8/layout/target3"/>
    <dgm:cxn modelId="{4B807EE2-80BB-4A31-9418-844B9E446008}" type="presParOf" srcId="{B18E36B5-4D77-42DC-8B95-E4184AA9E77A}" destId="{589605E5-127E-4EEA-9F26-B26C14B73FB9}" srcOrd="10" destOrd="0" presId="urn:microsoft.com/office/officeart/2005/8/layout/target3"/>
    <dgm:cxn modelId="{CACDC931-048C-4F30-9BA1-D422C64BC568}" type="presParOf" srcId="{B18E36B5-4D77-42DC-8B95-E4184AA9E77A}" destId="{E3CEB363-860F-4F4D-945A-D343743352C2}" srcOrd="11" destOrd="0" presId="urn:microsoft.com/office/officeart/2005/8/layout/target3"/>
    <dgm:cxn modelId="{9292CAE0-2C33-4451-B3C2-C9B7730827BA}" type="presParOf" srcId="{B18E36B5-4D77-42DC-8B95-E4184AA9E77A}" destId="{1652AA00-5BE1-4CDD-87EE-EC32CD976300}" srcOrd="12" destOrd="0" presId="urn:microsoft.com/office/officeart/2005/8/layout/target3"/>
    <dgm:cxn modelId="{555E1D29-10A0-42A4-BB33-487590559A01}" type="presParOf" srcId="{B18E36B5-4D77-42DC-8B95-E4184AA9E77A}" destId="{22A3231C-4BA9-44B4-8777-744C09525B97}" srcOrd="13" destOrd="0" presId="urn:microsoft.com/office/officeart/2005/8/layout/target3"/>
    <dgm:cxn modelId="{E67A8D79-4CD7-4037-92AA-712977642B65}" type="presParOf" srcId="{B18E36B5-4D77-42DC-8B95-E4184AA9E77A}" destId="{87ED29F8-9F99-46D2-9D4F-17E4946CA116}" srcOrd="14" destOrd="0" presId="urn:microsoft.com/office/officeart/2005/8/layout/target3"/>
    <dgm:cxn modelId="{7DE2D770-3E13-4F55-84BB-A2108E3BAFF7}" type="presParOf" srcId="{B18E36B5-4D77-42DC-8B95-E4184AA9E77A}" destId="{D6CD73E4-7741-4445-BB05-5188A475AEE8}" srcOrd="15" destOrd="0" presId="urn:microsoft.com/office/officeart/2005/8/layout/target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E9233BE-C763-4DEC-AC63-820711DC346B}">
      <dsp:nvSpPr>
        <dsp:cNvPr id="0" name=""/>
        <dsp:cNvSpPr/>
      </dsp:nvSpPr>
      <dsp:spPr>
        <a:xfrm>
          <a:off x="1441330" y="0"/>
          <a:ext cx="4351338" cy="4351338"/>
        </a:xfrm>
        <a:prstGeom prst="triangl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7AE57A00-6327-4288-9F35-1743B6C9FACB}">
      <dsp:nvSpPr>
        <dsp:cNvPr id="0" name=""/>
        <dsp:cNvSpPr/>
      </dsp:nvSpPr>
      <dsp:spPr>
        <a:xfrm>
          <a:off x="3616999" y="437470"/>
          <a:ext cx="2828369" cy="1030043"/>
        </a:xfrm>
        <a:prstGeom prst="round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63830" tIns="163830" rIns="163830" bIns="163830" numCol="1" spcCol="1270" anchor="ctr" anchorCtr="0">
          <a:noAutofit/>
        </a:bodyPr>
        <a:lstStyle/>
        <a:p>
          <a:pPr lvl="0" algn="ctr" defTabSz="1911350">
            <a:lnSpc>
              <a:spcPct val="90000"/>
            </a:lnSpc>
            <a:spcBef>
              <a:spcPct val="0"/>
            </a:spcBef>
            <a:spcAft>
              <a:spcPct val="35000"/>
            </a:spcAft>
          </a:pPr>
          <a:endParaRPr lang="en-US" sz="4300" kern="1200"/>
        </a:p>
      </dsp:txBody>
      <dsp:txXfrm>
        <a:off x="3667282" y="487753"/>
        <a:ext cx="2727803" cy="929477"/>
      </dsp:txXfrm>
    </dsp:sp>
    <dsp:sp modelId="{5A12D6AF-8BC9-4418-9790-0D81F754C6CE}">
      <dsp:nvSpPr>
        <dsp:cNvPr id="0" name=""/>
        <dsp:cNvSpPr/>
      </dsp:nvSpPr>
      <dsp:spPr>
        <a:xfrm>
          <a:off x="3616999" y="1596269"/>
          <a:ext cx="2828369" cy="1030043"/>
        </a:xfrm>
        <a:prstGeom prst="round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63830" tIns="163830" rIns="163830" bIns="163830" numCol="1" spcCol="1270" anchor="ctr" anchorCtr="0">
          <a:noAutofit/>
        </a:bodyPr>
        <a:lstStyle/>
        <a:p>
          <a:pPr lvl="0" algn="ctr" defTabSz="1911350">
            <a:lnSpc>
              <a:spcPct val="90000"/>
            </a:lnSpc>
            <a:spcBef>
              <a:spcPct val="0"/>
            </a:spcBef>
            <a:spcAft>
              <a:spcPct val="35000"/>
            </a:spcAft>
          </a:pPr>
          <a:endParaRPr lang="en-US" sz="4300" kern="1200"/>
        </a:p>
      </dsp:txBody>
      <dsp:txXfrm>
        <a:off x="3667282" y="1646552"/>
        <a:ext cx="2727803" cy="929477"/>
      </dsp:txXfrm>
    </dsp:sp>
    <dsp:sp modelId="{E373B764-347D-4EEE-BEC2-AAABD8920A0C}">
      <dsp:nvSpPr>
        <dsp:cNvPr id="0" name=""/>
        <dsp:cNvSpPr/>
      </dsp:nvSpPr>
      <dsp:spPr>
        <a:xfrm>
          <a:off x="3616999" y="2755068"/>
          <a:ext cx="2828369" cy="1030043"/>
        </a:xfrm>
        <a:prstGeom prst="round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63830" tIns="163830" rIns="163830" bIns="163830" numCol="1" spcCol="1270" anchor="ctr" anchorCtr="0">
          <a:noAutofit/>
        </a:bodyPr>
        <a:lstStyle/>
        <a:p>
          <a:pPr lvl="0" algn="ctr" defTabSz="1911350">
            <a:lnSpc>
              <a:spcPct val="90000"/>
            </a:lnSpc>
            <a:spcBef>
              <a:spcPct val="0"/>
            </a:spcBef>
            <a:spcAft>
              <a:spcPct val="35000"/>
            </a:spcAft>
          </a:pPr>
          <a:endParaRPr lang="en-US" sz="4300" kern="1200"/>
        </a:p>
      </dsp:txBody>
      <dsp:txXfrm>
        <a:off x="3667282" y="2805351"/>
        <a:ext cx="2727803" cy="929477"/>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07C9718-D537-4ED6-A5AD-BB84143FA9E6}">
      <dsp:nvSpPr>
        <dsp:cNvPr id="0" name=""/>
        <dsp:cNvSpPr/>
      </dsp:nvSpPr>
      <dsp:spPr>
        <a:xfrm>
          <a:off x="1633524" y="0"/>
          <a:ext cx="5334000" cy="5334000"/>
        </a:xfrm>
        <a:prstGeom prst="triangle">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9B65D112-8DED-47CF-BC86-1D48E54D967D}">
      <dsp:nvSpPr>
        <dsp:cNvPr id="0" name=""/>
        <dsp:cNvSpPr/>
      </dsp:nvSpPr>
      <dsp:spPr>
        <a:xfrm>
          <a:off x="4436226" y="575965"/>
          <a:ext cx="4629202" cy="948035"/>
        </a:xfrm>
        <a:prstGeom prst="roundRect">
          <a:avLst/>
        </a:prstGeom>
        <a:solidFill>
          <a:schemeClr val="lt1">
            <a:alpha val="90000"/>
            <a:hueOff val="0"/>
            <a:satOff val="0"/>
            <a:lumOff val="0"/>
            <a:alphaOff val="0"/>
          </a:schemeClr>
        </a:solidFill>
        <a:ln w="1270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72390" tIns="72390" rIns="72390" bIns="72390" numCol="1" spcCol="1270" anchor="ctr" anchorCtr="0">
          <a:noAutofit/>
        </a:bodyPr>
        <a:lstStyle/>
        <a:p>
          <a:pPr marL="0" marR="0" lvl="0" indent="0" algn="ctr" defTabSz="914400" eaLnBrk="1" fontAlgn="auto" latinLnBrk="0" hangingPunct="1">
            <a:lnSpc>
              <a:spcPct val="100000"/>
            </a:lnSpc>
            <a:spcBef>
              <a:spcPct val="0"/>
            </a:spcBef>
            <a:spcAft>
              <a:spcPts val="0"/>
            </a:spcAft>
            <a:buClrTx/>
            <a:buSzTx/>
            <a:buFontTx/>
            <a:buNone/>
            <a:tabLst/>
            <a:defRPr/>
          </a:pPr>
          <a:r>
            <a:rPr lang="en-US" sz="1900" kern="1200" dirty="0" err="1" smtClean="0">
              <a:latin typeface="Times New Roman" pitchFamily="18" charset="0"/>
              <a:cs typeface="Times New Roman" pitchFamily="18" charset="0"/>
            </a:rPr>
            <a:t>Chọn</a:t>
          </a:r>
          <a:r>
            <a:rPr lang="en-US" sz="1900" kern="1200" dirty="0" smtClean="0">
              <a:latin typeface="Times New Roman" pitchFamily="18" charset="0"/>
              <a:cs typeface="Times New Roman" pitchFamily="18" charset="0"/>
            </a:rPr>
            <a:t> </a:t>
          </a:r>
          <a:r>
            <a:rPr lang="en-US" sz="1900" kern="1200" dirty="0" err="1" smtClean="0">
              <a:latin typeface="Times New Roman" pitchFamily="18" charset="0"/>
              <a:cs typeface="Times New Roman" pitchFamily="18" charset="0"/>
            </a:rPr>
            <a:t>viết</a:t>
          </a:r>
          <a:r>
            <a:rPr lang="en-US" sz="1900" kern="1200" dirty="0" smtClean="0">
              <a:latin typeface="Times New Roman" pitchFamily="18" charset="0"/>
              <a:cs typeface="Times New Roman" pitchFamily="18" charset="0"/>
            </a:rPr>
            <a:t> </a:t>
          </a:r>
          <a:r>
            <a:rPr lang="en-US" sz="1900" kern="1200" dirty="0" err="1" smtClean="0">
              <a:latin typeface="Times New Roman" pitchFamily="18" charset="0"/>
              <a:cs typeface="Times New Roman" pitchFamily="18" charset="0"/>
            </a:rPr>
            <a:t>về</a:t>
          </a:r>
          <a:r>
            <a:rPr lang="en-US" sz="1900" kern="1200" dirty="0" smtClean="0">
              <a:latin typeface="Times New Roman" pitchFamily="18" charset="0"/>
              <a:cs typeface="Times New Roman" pitchFamily="18" charset="0"/>
            </a:rPr>
            <a:t> </a:t>
          </a:r>
          <a:r>
            <a:rPr lang="en-US" sz="1900" kern="1200" dirty="0" err="1" smtClean="0">
              <a:latin typeface="Times New Roman" pitchFamily="18" charset="0"/>
              <a:cs typeface="Times New Roman" pitchFamily="18" charset="0"/>
            </a:rPr>
            <a:t>một</a:t>
          </a:r>
          <a:r>
            <a:rPr lang="en-US" sz="1900" kern="1200" dirty="0" smtClean="0">
              <a:latin typeface="Times New Roman" pitchFamily="18" charset="0"/>
              <a:cs typeface="Times New Roman" pitchFamily="18" charset="0"/>
            </a:rPr>
            <a:t> </a:t>
          </a:r>
          <a:r>
            <a:rPr lang="en-US" sz="1900" kern="1200" dirty="0" err="1" smtClean="0">
              <a:latin typeface="Times New Roman" pitchFamily="18" charset="0"/>
              <a:cs typeface="Times New Roman" pitchFamily="18" charset="0"/>
            </a:rPr>
            <a:t>hoạt</a:t>
          </a:r>
          <a:r>
            <a:rPr lang="en-US" sz="1900" kern="1200" dirty="0" smtClean="0">
              <a:latin typeface="Times New Roman" pitchFamily="18" charset="0"/>
              <a:cs typeface="Times New Roman" pitchFamily="18" charset="0"/>
            </a:rPr>
            <a:t> </a:t>
          </a:r>
          <a:r>
            <a:rPr lang="en-US" sz="1900" kern="1200" dirty="0" err="1" smtClean="0">
              <a:latin typeface="Times New Roman" pitchFamily="18" charset="0"/>
              <a:cs typeface="Times New Roman" pitchFamily="18" charset="0"/>
            </a:rPr>
            <a:t>động</a:t>
          </a:r>
          <a:r>
            <a:rPr lang="en-US" sz="1900" kern="1200" dirty="0" smtClean="0">
              <a:latin typeface="Times New Roman" pitchFamily="18" charset="0"/>
              <a:cs typeface="Times New Roman" pitchFamily="18" charset="0"/>
            </a:rPr>
            <a:t> </a:t>
          </a:r>
          <a:r>
            <a:rPr lang="en-US" sz="1900" kern="1200" dirty="0" err="1" smtClean="0">
              <a:latin typeface="Times New Roman" pitchFamily="18" charset="0"/>
              <a:cs typeface="Times New Roman" pitchFamily="18" charset="0"/>
            </a:rPr>
            <a:t>xã</a:t>
          </a:r>
          <a:r>
            <a:rPr lang="en-US" sz="1900" kern="1200" dirty="0" smtClean="0">
              <a:latin typeface="Times New Roman" pitchFamily="18" charset="0"/>
              <a:cs typeface="Times New Roman" pitchFamily="18" charset="0"/>
            </a:rPr>
            <a:t> </a:t>
          </a:r>
          <a:r>
            <a:rPr lang="en-US" sz="1900" kern="1200" dirty="0" err="1" smtClean="0">
              <a:latin typeface="Times New Roman" pitchFamily="18" charset="0"/>
              <a:cs typeface="Times New Roman" pitchFamily="18" charset="0"/>
            </a:rPr>
            <a:t>hội</a:t>
          </a:r>
          <a:r>
            <a:rPr lang="en-US" sz="1900" kern="1200" dirty="0" smtClean="0">
              <a:latin typeface="Times New Roman" pitchFamily="18" charset="0"/>
              <a:cs typeface="Times New Roman" pitchFamily="18" charset="0"/>
            </a:rPr>
            <a:t> </a:t>
          </a:r>
          <a:r>
            <a:rPr lang="en-US" sz="1900" kern="1200" dirty="0" err="1" smtClean="0">
              <a:latin typeface="Times New Roman" pitchFamily="18" charset="0"/>
              <a:cs typeface="Times New Roman" pitchFamily="18" charset="0"/>
            </a:rPr>
            <a:t>đã</a:t>
          </a:r>
          <a:r>
            <a:rPr lang="en-US" sz="1900" kern="1200" dirty="0" smtClean="0">
              <a:latin typeface="Times New Roman" pitchFamily="18" charset="0"/>
              <a:cs typeface="Times New Roman" pitchFamily="18" charset="0"/>
            </a:rPr>
            <a:t> </a:t>
          </a:r>
          <a:r>
            <a:rPr lang="en-US" sz="1900" kern="1200" dirty="0" err="1" smtClean="0">
              <a:latin typeface="Times New Roman" pitchFamily="18" charset="0"/>
              <a:cs typeface="Times New Roman" pitchFamily="18" charset="0"/>
            </a:rPr>
            <a:t>để</a:t>
          </a:r>
          <a:r>
            <a:rPr lang="en-US" sz="1900" kern="1200" dirty="0" smtClean="0">
              <a:latin typeface="Times New Roman" pitchFamily="18" charset="0"/>
              <a:cs typeface="Times New Roman" pitchFamily="18" charset="0"/>
            </a:rPr>
            <a:t> </a:t>
          </a:r>
          <a:r>
            <a:rPr lang="en-US" sz="1900" kern="1200" dirty="0" err="1" smtClean="0">
              <a:latin typeface="Times New Roman" pitchFamily="18" charset="0"/>
              <a:cs typeface="Times New Roman" pitchFamily="18" charset="0"/>
            </a:rPr>
            <a:t>lại</a:t>
          </a:r>
          <a:r>
            <a:rPr lang="en-US" sz="1900" kern="1200" dirty="0" smtClean="0">
              <a:latin typeface="Times New Roman" pitchFamily="18" charset="0"/>
              <a:cs typeface="Times New Roman" pitchFamily="18" charset="0"/>
            </a:rPr>
            <a:t> </a:t>
          </a:r>
          <a:r>
            <a:rPr lang="en-US" sz="1900" kern="1200" dirty="0" err="1" smtClean="0">
              <a:latin typeface="Times New Roman" pitchFamily="18" charset="0"/>
              <a:cs typeface="Times New Roman" pitchFamily="18" charset="0"/>
            </a:rPr>
            <a:t>cho</a:t>
          </a:r>
          <a:r>
            <a:rPr lang="en-US" sz="1900" kern="1200" dirty="0" smtClean="0">
              <a:latin typeface="Times New Roman" pitchFamily="18" charset="0"/>
              <a:cs typeface="Times New Roman" pitchFamily="18" charset="0"/>
            </a:rPr>
            <a:t> </a:t>
          </a:r>
          <a:r>
            <a:rPr lang="en-US" sz="1900" kern="1200" dirty="0" err="1" smtClean="0">
              <a:latin typeface="Times New Roman" pitchFamily="18" charset="0"/>
              <a:cs typeface="Times New Roman" pitchFamily="18" charset="0"/>
            </a:rPr>
            <a:t>em</a:t>
          </a:r>
          <a:r>
            <a:rPr lang="en-US" sz="1900" kern="1200" dirty="0" smtClean="0">
              <a:latin typeface="Times New Roman" pitchFamily="18" charset="0"/>
              <a:cs typeface="Times New Roman" pitchFamily="18" charset="0"/>
            </a:rPr>
            <a:t> </a:t>
          </a:r>
          <a:r>
            <a:rPr lang="en-US" sz="1900" kern="1200" dirty="0" err="1" smtClean="0">
              <a:latin typeface="Times New Roman" pitchFamily="18" charset="0"/>
              <a:cs typeface="Times New Roman" pitchFamily="18" charset="0"/>
            </a:rPr>
            <a:t>nhiều</a:t>
          </a:r>
          <a:r>
            <a:rPr lang="en-US" sz="1900" kern="1200" dirty="0" smtClean="0">
              <a:latin typeface="Times New Roman" pitchFamily="18" charset="0"/>
              <a:cs typeface="Times New Roman" pitchFamily="18" charset="0"/>
            </a:rPr>
            <a:t> </a:t>
          </a:r>
          <a:r>
            <a:rPr lang="en-US" sz="1900" kern="1200" dirty="0" err="1" smtClean="0">
              <a:latin typeface="Times New Roman" pitchFamily="18" charset="0"/>
              <a:cs typeface="Times New Roman" pitchFamily="18" charset="0"/>
            </a:rPr>
            <a:t>suy</a:t>
          </a:r>
          <a:r>
            <a:rPr lang="en-US" sz="1900" kern="1200" dirty="0" smtClean="0">
              <a:latin typeface="Times New Roman" pitchFamily="18" charset="0"/>
              <a:cs typeface="Times New Roman" pitchFamily="18" charset="0"/>
            </a:rPr>
            <a:t> </a:t>
          </a:r>
          <a:r>
            <a:rPr lang="en-US" sz="1900" kern="1200" dirty="0" err="1" smtClean="0">
              <a:latin typeface="Times New Roman" pitchFamily="18" charset="0"/>
              <a:cs typeface="Times New Roman" pitchFamily="18" charset="0"/>
            </a:rPr>
            <a:t>nghĩ</a:t>
          </a:r>
          <a:r>
            <a:rPr lang="en-US" sz="1900" kern="1200" dirty="0" smtClean="0">
              <a:latin typeface="Times New Roman" pitchFamily="18" charset="0"/>
              <a:cs typeface="Times New Roman" pitchFamily="18" charset="0"/>
            </a:rPr>
            <a:t> </a:t>
          </a:r>
          <a:r>
            <a:rPr lang="en-US" sz="1900" kern="1200" dirty="0" err="1" smtClean="0">
              <a:latin typeface="Times New Roman" pitchFamily="18" charset="0"/>
              <a:cs typeface="Times New Roman" pitchFamily="18" charset="0"/>
            </a:rPr>
            <a:t>và</a:t>
          </a:r>
          <a:r>
            <a:rPr lang="en-US" sz="1900" kern="1200" dirty="0" smtClean="0">
              <a:latin typeface="Times New Roman" pitchFamily="18" charset="0"/>
              <a:cs typeface="Times New Roman" pitchFamily="18" charset="0"/>
            </a:rPr>
            <a:t> </a:t>
          </a:r>
          <a:r>
            <a:rPr lang="en-US" sz="1900" kern="1200" dirty="0" err="1" smtClean="0">
              <a:latin typeface="Times New Roman" pitchFamily="18" charset="0"/>
              <a:cs typeface="Times New Roman" pitchFamily="18" charset="0"/>
            </a:rPr>
            <a:t>tình</a:t>
          </a:r>
          <a:r>
            <a:rPr lang="en-US" sz="1900" kern="1200" dirty="0" smtClean="0">
              <a:latin typeface="Times New Roman" pitchFamily="18" charset="0"/>
              <a:cs typeface="Times New Roman" pitchFamily="18" charset="0"/>
            </a:rPr>
            <a:t> </a:t>
          </a:r>
          <a:r>
            <a:rPr lang="en-US" sz="1900" kern="1200" dirty="0" err="1" smtClean="0">
              <a:latin typeface="Times New Roman" pitchFamily="18" charset="0"/>
              <a:cs typeface="Times New Roman" pitchFamily="18" charset="0"/>
            </a:rPr>
            <a:t>cảm</a:t>
          </a:r>
          <a:r>
            <a:rPr lang="en-US" sz="1900" kern="1200" dirty="0" smtClean="0">
              <a:latin typeface="Times New Roman" pitchFamily="18" charset="0"/>
              <a:cs typeface="Times New Roman" pitchFamily="18" charset="0"/>
            </a:rPr>
            <a:t> </a:t>
          </a:r>
          <a:r>
            <a:rPr lang="en-US" sz="1900" kern="1200" dirty="0" err="1" smtClean="0">
              <a:latin typeface="Times New Roman" pitchFamily="18" charset="0"/>
              <a:cs typeface="Times New Roman" pitchFamily="18" charset="0"/>
            </a:rPr>
            <a:t>sâu</a:t>
          </a:r>
          <a:r>
            <a:rPr lang="en-US" sz="1900" kern="1200" dirty="0" smtClean="0">
              <a:latin typeface="Times New Roman" pitchFamily="18" charset="0"/>
              <a:cs typeface="Times New Roman" pitchFamily="18" charset="0"/>
            </a:rPr>
            <a:t> </a:t>
          </a:r>
          <a:r>
            <a:rPr lang="en-US" sz="1900" kern="1200" dirty="0" err="1" smtClean="0">
              <a:latin typeface="Times New Roman" pitchFamily="18" charset="0"/>
              <a:cs typeface="Times New Roman" pitchFamily="18" charset="0"/>
            </a:rPr>
            <a:t>sắc</a:t>
          </a:r>
          <a:endParaRPr lang="en-US" sz="1900" kern="1200" dirty="0" smtClean="0">
            <a:latin typeface="Times New Roman" pitchFamily="18" charset="0"/>
            <a:cs typeface="Times New Roman" pitchFamily="18" charset="0"/>
          </a:endParaRPr>
        </a:p>
        <a:p>
          <a:pPr lvl="0" algn="ctr" defTabSz="755650">
            <a:lnSpc>
              <a:spcPct val="90000"/>
            </a:lnSpc>
            <a:spcBef>
              <a:spcPct val="0"/>
            </a:spcBef>
            <a:spcAft>
              <a:spcPct val="35000"/>
            </a:spcAft>
          </a:pPr>
          <a:endParaRPr lang="en-US" sz="1400" kern="1200" dirty="0"/>
        </a:p>
      </dsp:txBody>
      <dsp:txXfrm>
        <a:off x="4482505" y="622244"/>
        <a:ext cx="4536644" cy="855477"/>
      </dsp:txXfrm>
    </dsp:sp>
    <dsp:sp modelId="{BF89B1B7-6575-4985-9D5B-9D488B065347}">
      <dsp:nvSpPr>
        <dsp:cNvPr id="0" name=""/>
        <dsp:cNvSpPr/>
      </dsp:nvSpPr>
      <dsp:spPr>
        <a:xfrm>
          <a:off x="4414869" y="1718964"/>
          <a:ext cx="4614848" cy="948035"/>
        </a:xfrm>
        <a:prstGeom prst="roundRect">
          <a:avLst/>
        </a:prstGeom>
        <a:solidFill>
          <a:schemeClr val="lt1">
            <a:alpha val="90000"/>
            <a:hueOff val="0"/>
            <a:satOff val="0"/>
            <a:lumOff val="0"/>
            <a:alphaOff val="0"/>
          </a:schemeClr>
        </a:solidFill>
        <a:ln w="12700" cap="flat" cmpd="sng" algn="ctr">
          <a:solidFill>
            <a:schemeClr val="accent2">
              <a:hueOff val="-485121"/>
              <a:satOff val="-27976"/>
              <a:lumOff val="2876"/>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72390" tIns="72390" rIns="72390" bIns="72390" numCol="1" spcCol="1270" anchor="ctr" anchorCtr="0">
          <a:noAutofit/>
        </a:bodyPr>
        <a:lstStyle/>
        <a:p>
          <a:pPr lvl="0" algn="ctr" defTabSz="844550">
            <a:lnSpc>
              <a:spcPct val="90000"/>
            </a:lnSpc>
            <a:spcBef>
              <a:spcPct val="0"/>
            </a:spcBef>
            <a:spcAft>
              <a:spcPct val="35000"/>
            </a:spcAft>
          </a:pPr>
          <a:r>
            <a:rPr lang="en-US" sz="1900" kern="1200" dirty="0" err="1" smtClean="0">
              <a:latin typeface="Times New Roman" pitchFamily="18" charset="0"/>
              <a:cs typeface="Times New Roman" pitchFamily="18" charset="0"/>
            </a:rPr>
            <a:t>Trước</a:t>
          </a:r>
          <a:r>
            <a:rPr lang="en-US" sz="1900" kern="1200" dirty="0" smtClean="0">
              <a:latin typeface="Times New Roman" pitchFamily="18" charset="0"/>
              <a:cs typeface="Times New Roman" pitchFamily="18" charset="0"/>
            </a:rPr>
            <a:t> </a:t>
          </a:r>
          <a:r>
            <a:rPr lang="en-US" sz="1900" kern="1200" dirty="0" err="1" smtClean="0">
              <a:latin typeface="Times New Roman" pitchFamily="18" charset="0"/>
              <a:cs typeface="Times New Roman" pitchFamily="18" charset="0"/>
            </a:rPr>
            <a:t>khi</a:t>
          </a:r>
          <a:r>
            <a:rPr lang="en-US" sz="1900" kern="1200" dirty="0" smtClean="0">
              <a:latin typeface="Times New Roman" pitchFamily="18" charset="0"/>
              <a:cs typeface="Times New Roman" pitchFamily="18" charset="0"/>
            </a:rPr>
            <a:t> </a:t>
          </a:r>
          <a:r>
            <a:rPr lang="en-US" sz="1900" kern="1200" dirty="0" err="1" smtClean="0">
              <a:latin typeface="Times New Roman" pitchFamily="18" charset="0"/>
              <a:cs typeface="Times New Roman" pitchFamily="18" charset="0"/>
            </a:rPr>
            <a:t>viết</a:t>
          </a:r>
          <a:r>
            <a:rPr lang="en-US" sz="1900" kern="1200" dirty="0" smtClean="0">
              <a:latin typeface="Times New Roman" pitchFamily="18" charset="0"/>
              <a:cs typeface="Times New Roman" pitchFamily="18" charset="0"/>
            </a:rPr>
            <a:t>, </a:t>
          </a:r>
          <a:r>
            <a:rPr lang="en-US" sz="1900" kern="1200" dirty="0" err="1" smtClean="0">
              <a:latin typeface="Times New Roman" pitchFamily="18" charset="0"/>
              <a:cs typeface="Times New Roman" pitchFamily="18" charset="0"/>
            </a:rPr>
            <a:t>cần</a:t>
          </a:r>
          <a:r>
            <a:rPr lang="en-US" sz="1900" kern="1200" dirty="0" smtClean="0">
              <a:latin typeface="Times New Roman" pitchFamily="18" charset="0"/>
              <a:cs typeface="Times New Roman" pitchFamily="18" charset="0"/>
            </a:rPr>
            <a:t> </a:t>
          </a:r>
          <a:r>
            <a:rPr lang="en-US" sz="1900" kern="1200" dirty="0" err="1" smtClean="0">
              <a:latin typeface="Times New Roman" pitchFamily="18" charset="0"/>
              <a:cs typeface="Times New Roman" pitchFamily="18" charset="0"/>
            </a:rPr>
            <a:t>tìm</a:t>
          </a:r>
          <a:r>
            <a:rPr lang="en-US" sz="1900" kern="1200" dirty="0" smtClean="0">
              <a:latin typeface="Times New Roman" pitchFamily="18" charset="0"/>
              <a:cs typeface="Times New Roman" pitchFamily="18" charset="0"/>
            </a:rPr>
            <a:t> </a:t>
          </a:r>
          <a:r>
            <a:rPr lang="en-US" sz="1900" kern="1200" dirty="0" err="1" smtClean="0">
              <a:latin typeface="Times New Roman" pitchFamily="18" charset="0"/>
              <a:cs typeface="Times New Roman" pitchFamily="18" charset="0"/>
            </a:rPr>
            <a:t>hiểu</a:t>
          </a:r>
          <a:r>
            <a:rPr lang="en-US" sz="1900" kern="1200" dirty="0" smtClean="0">
              <a:latin typeface="Times New Roman" pitchFamily="18" charset="0"/>
              <a:cs typeface="Times New Roman" pitchFamily="18" charset="0"/>
            </a:rPr>
            <a:t> </a:t>
          </a:r>
          <a:r>
            <a:rPr lang="en-US" sz="1900" kern="1200" dirty="0" err="1" smtClean="0">
              <a:latin typeface="Times New Roman" pitchFamily="18" charset="0"/>
              <a:cs typeface="Times New Roman" pitchFamily="18" charset="0"/>
            </a:rPr>
            <a:t>đề</a:t>
          </a:r>
          <a:r>
            <a:rPr lang="en-US" sz="1900" kern="1200" dirty="0" smtClean="0">
              <a:latin typeface="Times New Roman" pitchFamily="18" charset="0"/>
              <a:cs typeface="Times New Roman" pitchFamily="18" charset="0"/>
            </a:rPr>
            <a:t>, </a:t>
          </a:r>
          <a:r>
            <a:rPr lang="en-US" sz="1900" kern="1200" dirty="0" err="1" smtClean="0">
              <a:latin typeface="Times New Roman" pitchFamily="18" charset="0"/>
              <a:cs typeface="Times New Roman" pitchFamily="18" charset="0"/>
            </a:rPr>
            <a:t>tìm</a:t>
          </a:r>
          <a:r>
            <a:rPr lang="en-US" sz="1900" kern="1200" dirty="0" smtClean="0">
              <a:latin typeface="Times New Roman" pitchFamily="18" charset="0"/>
              <a:cs typeface="Times New Roman" pitchFamily="18" charset="0"/>
            </a:rPr>
            <a:t> ý </a:t>
          </a:r>
          <a:r>
            <a:rPr lang="en-US" sz="1900" kern="1200" dirty="0" err="1" smtClean="0">
              <a:latin typeface="Times New Roman" pitchFamily="18" charset="0"/>
              <a:cs typeface="Times New Roman" pitchFamily="18" charset="0"/>
            </a:rPr>
            <a:t>và</a:t>
          </a:r>
          <a:r>
            <a:rPr lang="en-US" sz="1900" kern="1200" dirty="0" smtClean="0">
              <a:latin typeface="Times New Roman" pitchFamily="18" charset="0"/>
              <a:cs typeface="Times New Roman" pitchFamily="18" charset="0"/>
            </a:rPr>
            <a:t> </a:t>
          </a:r>
          <a:r>
            <a:rPr lang="en-US" sz="1900" kern="1200" dirty="0" err="1" smtClean="0">
              <a:latin typeface="Times New Roman" pitchFamily="18" charset="0"/>
              <a:cs typeface="Times New Roman" pitchFamily="18" charset="0"/>
            </a:rPr>
            <a:t>lập</a:t>
          </a:r>
          <a:r>
            <a:rPr lang="en-US" sz="1900" kern="1200" dirty="0" smtClean="0">
              <a:latin typeface="Times New Roman" pitchFamily="18" charset="0"/>
              <a:cs typeface="Times New Roman" pitchFamily="18" charset="0"/>
            </a:rPr>
            <a:t> </a:t>
          </a:r>
          <a:r>
            <a:rPr lang="en-US" sz="1900" kern="1200" dirty="0" err="1" smtClean="0">
              <a:latin typeface="Times New Roman" pitchFamily="18" charset="0"/>
              <a:cs typeface="Times New Roman" pitchFamily="18" charset="0"/>
            </a:rPr>
            <a:t>dàn</a:t>
          </a:r>
          <a:r>
            <a:rPr lang="en-US" sz="1900" kern="1200" dirty="0" smtClean="0">
              <a:latin typeface="Times New Roman" pitchFamily="18" charset="0"/>
              <a:cs typeface="Times New Roman" pitchFamily="18" charset="0"/>
            </a:rPr>
            <a:t> ý.</a:t>
          </a:r>
          <a:endParaRPr lang="en-US" sz="1900" kern="1200" dirty="0">
            <a:latin typeface="Times New Roman" pitchFamily="18" charset="0"/>
            <a:cs typeface="Times New Roman" pitchFamily="18" charset="0"/>
          </a:endParaRPr>
        </a:p>
      </dsp:txBody>
      <dsp:txXfrm>
        <a:off x="4461148" y="1765243"/>
        <a:ext cx="4522290" cy="855477"/>
      </dsp:txXfrm>
    </dsp:sp>
    <dsp:sp modelId="{35A147F7-418E-419C-A920-584742647378}">
      <dsp:nvSpPr>
        <dsp:cNvPr id="0" name=""/>
        <dsp:cNvSpPr/>
      </dsp:nvSpPr>
      <dsp:spPr>
        <a:xfrm>
          <a:off x="4416065" y="2895599"/>
          <a:ext cx="4613635" cy="948035"/>
        </a:xfrm>
        <a:prstGeom prst="roundRect">
          <a:avLst/>
        </a:prstGeom>
        <a:solidFill>
          <a:schemeClr val="lt1">
            <a:alpha val="90000"/>
            <a:hueOff val="0"/>
            <a:satOff val="0"/>
            <a:lumOff val="0"/>
            <a:alphaOff val="0"/>
          </a:schemeClr>
        </a:solidFill>
        <a:ln w="12700" cap="flat" cmpd="sng" algn="ctr">
          <a:solidFill>
            <a:schemeClr val="accent2">
              <a:hueOff val="-970242"/>
              <a:satOff val="-55952"/>
              <a:lumOff val="5752"/>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72390" tIns="72390" rIns="72390" bIns="72390" numCol="1" spcCol="1270" anchor="ctr" anchorCtr="0">
          <a:noAutofit/>
        </a:bodyPr>
        <a:lstStyle/>
        <a:p>
          <a:pPr lvl="0" algn="ctr" defTabSz="844550">
            <a:lnSpc>
              <a:spcPct val="90000"/>
            </a:lnSpc>
            <a:spcBef>
              <a:spcPct val="0"/>
            </a:spcBef>
            <a:spcAft>
              <a:spcPct val="35000"/>
            </a:spcAft>
          </a:pPr>
          <a:r>
            <a:rPr lang="en-US" sz="1900" kern="1200" dirty="0" err="1" smtClean="0">
              <a:latin typeface="Times New Roman" pitchFamily="18" charset="0"/>
              <a:cs typeface="Times New Roman" pitchFamily="18" charset="0"/>
            </a:rPr>
            <a:t>Viết</a:t>
          </a:r>
          <a:r>
            <a:rPr lang="en-US" sz="1900" kern="1200" dirty="0" smtClean="0">
              <a:latin typeface="Times New Roman" pitchFamily="18" charset="0"/>
              <a:cs typeface="Times New Roman" pitchFamily="18" charset="0"/>
            </a:rPr>
            <a:t> </a:t>
          </a:r>
          <a:r>
            <a:rPr lang="en-US" sz="1900" kern="1200" dirty="0" err="1" smtClean="0">
              <a:latin typeface="Times New Roman" pitchFamily="18" charset="0"/>
              <a:cs typeface="Times New Roman" pitchFamily="18" charset="0"/>
            </a:rPr>
            <a:t>bài</a:t>
          </a:r>
          <a:r>
            <a:rPr lang="en-US" sz="1900" kern="1200" dirty="0" smtClean="0">
              <a:latin typeface="Times New Roman" pitchFamily="18" charset="0"/>
              <a:cs typeface="Times New Roman" pitchFamily="18" charset="0"/>
            </a:rPr>
            <a:t> </a:t>
          </a:r>
          <a:r>
            <a:rPr lang="en-US" sz="1900" kern="1200" dirty="0" err="1" smtClean="0">
              <a:latin typeface="Times New Roman" pitchFamily="18" charset="0"/>
              <a:cs typeface="Times New Roman" pitchFamily="18" charset="0"/>
            </a:rPr>
            <a:t>văn</a:t>
          </a:r>
          <a:r>
            <a:rPr lang="en-US" sz="1900" kern="1200" dirty="0" smtClean="0">
              <a:latin typeface="Times New Roman" pitchFamily="18" charset="0"/>
              <a:cs typeface="Times New Roman" pitchFamily="18" charset="0"/>
            </a:rPr>
            <a:t> </a:t>
          </a:r>
          <a:r>
            <a:rPr lang="en-US" sz="1900" kern="1200" dirty="0" err="1" smtClean="0">
              <a:latin typeface="Times New Roman" pitchFamily="18" charset="0"/>
              <a:cs typeface="Times New Roman" pitchFamily="18" charset="0"/>
            </a:rPr>
            <a:t>tự</a:t>
          </a:r>
          <a:r>
            <a:rPr lang="en-US" sz="1900" kern="1200" dirty="0" smtClean="0">
              <a:latin typeface="Times New Roman" pitchFamily="18" charset="0"/>
              <a:cs typeface="Times New Roman" pitchFamily="18" charset="0"/>
            </a:rPr>
            <a:t> </a:t>
          </a:r>
          <a:r>
            <a:rPr lang="en-US" sz="1900" kern="1200" dirty="0" err="1" smtClean="0">
              <a:latin typeface="Times New Roman" pitchFamily="18" charset="0"/>
              <a:cs typeface="Times New Roman" pitchFamily="18" charset="0"/>
            </a:rPr>
            <a:t>sự</a:t>
          </a:r>
          <a:r>
            <a:rPr lang="en-US" sz="1900" kern="1200" dirty="0" smtClean="0">
              <a:latin typeface="Times New Roman" pitchFamily="18" charset="0"/>
              <a:cs typeface="Times New Roman" pitchFamily="18" charset="0"/>
            </a:rPr>
            <a:t>, </a:t>
          </a:r>
          <a:r>
            <a:rPr lang="en-US" sz="1900" kern="1200" dirty="0" err="1" smtClean="0">
              <a:latin typeface="Times New Roman" pitchFamily="18" charset="0"/>
              <a:cs typeface="Times New Roman" pitchFamily="18" charset="0"/>
            </a:rPr>
            <a:t>kể</a:t>
          </a:r>
          <a:r>
            <a:rPr lang="en-US" sz="1900" kern="1200" dirty="0" smtClean="0">
              <a:latin typeface="Times New Roman" pitchFamily="18" charset="0"/>
              <a:cs typeface="Times New Roman" pitchFamily="18" charset="0"/>
            </a:rPr>
            <a:t> </a:t>
          </a:r>
          <a:r>
            <a:rPr lang="en-US" sz="1900" kern="1200" dirty="0" err="1" smtClean="0">
              <a:latin typeface="Times New Roman" pitchFamily="18" charset="0"/>
              <a:cs typeface="Times New Roman" pitchFamily="18" charset="0"/>
            </a:rPr>
            <a:t>theo</a:t>
          </a:r>
          <a:r>
            <a:rPr lang="en-US" sz="1900" kern="1200" dirty="0" smtClean="0">
              <a:latin typeface="Times New Roman" pitchFamily="18" charset="0"/>
              <a:cs typeface="Times New Roman" pitchFamily="18" charset="0"/>
            </a:rPr>
            <a:t> </a:t>
          </a:r>
          <a:r>
            <a:rPr lang="en-US" sz="1900" kern="1200" dirty="0" err="1" smtClean="0">
              <a:latin typeface="Times New Roman" pitchFamily="18" charset="0"/>
              <a:cs typeface="Times New Roman" pitchFamily="18" charset="0"/>
            </a:rPr>
            <a:t>ngôi</a:t>
          </a:r>
          <a:r>
            <a:rPr lang="en-US" sz="1900" kern="1200" dirty="0" smtClean="0">
              <a:latin typeface="Times New Roman" pitchFamily="18" charset="0"/>
              <a:cs typeface="Times New Roman" pitchFamily="18" charset="0"/>
            </a:rPr>
            <a:t> </a:t>
          </a:r>
          <a:r>
            <a:rPr lang="en-US" sz="1900" kern="1200" dirty="0" err="1" smtClean="0">
              <a:latin typeface="Times New Roman" pitchFamily="18" charset="0"/>
              <a:cs typeface="Times New Roman" pitchFamily="18" charset="0"/>
            </a:rPr>
            <a:t>thứ</a:t>
          </a:r>
          <a:r>
            <a:rPr lang="en-US" sz="1900" kern="1200" dirty="0" smtClean="0">
              <a:latin typeface="Times New Roman" pitchFamily="18" charset="0"/>
              <a:cs typeface="Times New Roman" pitchFamily="18" charset="0"/>
            </a:rPr>
            <a:t> </a:t>
          </a:r>
          <a:r>
            <a:rPr lang="en-US" sz="1900" kern="1200" dirty="0" err="1" smtClean="0">
              <a:latin typeface="Times New Roman" pitchFamily="18" charset="0"/>
              <a:cs typeface="Times New Roman" pitchFamily="18" charset="0"/>
            </a:rPr>
            <a:t>nhất</a:t>
          </a:r>
          <a:r>
            <a:rPr lang="en-US" sz="1900" kern="1200" dirty="0" smtClean="0">
              <a:latin typeface="Times New Roman" pitchFamily="18" charset="0"/>
              <a:cs typeface="Times New Roman" pitchFamily="18" charset="0"/>
            </a:rPr>
            <a:t> (</a:t>
          </a:r>
          <a:r>
            <a:rPr lang="en-US" sz="1900" kern="1200" dirty="0" err="1" smtClean="0">
              <a:latin typeface="Times New Roman" pitchFamily="18" charset="0"/>
              <a:cs typeface="Times New Roman" pitchFamily="18" charset="0"/>
            </a:rPr>
            <a:t>xưng</a:t>
          </a:r>
          <a:r>
            <a:rPr lang="en-US" sz="1900" kern="1200" dirty="0" smtClean="0">
              <a:latin typeface="Times New Roman" pitchFamily="18" charset="0"/>
              <a:cs typeface="Times New Roman" pitchFamily="18" charset="0"/>
            </a:rPr>
            <a:t> “</a:t>
          </a:r>
          <a:r>
            <a:rPr lang="en-US" sz="1900" kern="1200" dirty="0" err="1" smtClean="0">
              <a:latin typeface="Times New Roman" pitchFamily="18" charset="0"/>
              <a:cs typeface="Times New Roman" pitchFamily="18" charset="0"/>
            </a:rPr>
            <a:t>tôi</a:t>
          </a:r>
          <a:r>
            <a:rPr lang="en-US" sz="1900" kern="1200" dirty="0" smtClean="0">
              <a:latin typeface="Times New Roman" pitchFamily="18" charset="0"/>
              <a:cs typeface="Times New Roman" pitchFamily="18" charset="0"/>
            </a:rPr>
            <a:t>', “</a:t>
          </a:r>
          <a:r>
            <a:rPr lang="en-US" sz="1900" kern="1200" dirty="0" err="1" smtClean="0">
              <a:latin typeface="Times New Roman" pitchFamily="18" charset="0"/>
              <a:cs typeface="Times New Roman" pitchFamily="18" charset="0"/>
            </a:rPr>
            <a:t>em</a:t>
          </a:r>
          <a:r>
            <a:rPr lang="en-US" sz="1900" kern="1200" dirty="0" smtClean="0">
              <a:latin typeface="Times New Roman" pitchFamily="18" charset="0"/>
              <a:cs typeface="Times New Roman" pitchFamily="18" charset="0"/>
            </a:rPr>
            <a:t>” </a:t>
          </a:r>
          <a:r>
            <a:rPr lang="en-US" sz="1900" kern="1200" dirty="0" err="1" smtClean="0">
              <a:latin typeface="Times New Roman" pitchFamily="18" charset="0"/>
              <a:cs typeface="Times New Roman" pitchFamily="18" charset="0"/>
            </a:rPr>
            <a:t>hoặc</a:t>
          </a:r>
          <a:r>
            <a:rPr lang="en-US" sz="1900" kern="1200" dirty="0" smtClean="0">
              <a:latin typeface="Times New Roman" pitchFamily="18" charset="0"/>
              <a:cs typeface="Times New Roman" pitchFamily="18" charset="0"/>
            </a:rPr>
            <a:t> “</a:t>
          </a:r>
          <a:r>
            <a:rPr lang="en-US" sz="1900" kern="1200" dirty="0" err="1" smtClean="0">
              <a:latin typeface="Times New Roman" pitchFamily="18" charset="0"/>
              <a:cs typeface="Times New Roman" pitchFamily="18" charset="0"/>
            </a:rPr>
            <a:t>chúng</a:t>
          </a:r>
          <a:r>
            <a:rPr lang="en-US" sz="1900" kern="1200" dirty="0" smtClean="0">
              <a:latin typeface="Times New Roman" pitchFamily="18" charset="0"/>
              <a:cs typeface="Times New Roman" pitchFamily="18" charset="0"/>
            </a:rPr>
            <a:t> </a:t>
          </a:r>
          <a:r>
            <a:rPr lang="en-US" sz="1900" kern="1200" dirty="0" err="1" smtClean="0">
              <a:latin typeface="Times New Roman" pitchFamily="18" charset="0"/>
              <a:cs typeface="Times New Roman" pitchFamily="18" charset="0"/>
            </a:rPr>
            <a:t>tôi</a:t>
          </a:r>
          <a:r>
            <a:rPr lang="en-US" sz="1900" kern="1200" dirty="0" smtClean="0">
              <a:latin typeface="Times New Roman" pitchFamily="18" charset="0"/>
              <a:cs typeface="Times New Roman" pitchFamily="18" charset="0"/>
            </a:rPr>
            <a:t>”, “</a:t>
          </a:r>
          <a:r>
            <a:rPr lang="en-US" sz="1900" kern="1200" dirty="0" err="1" smtClean="0">
              <a:latin typeface="Times New Roman" pitchFamily="18" charset="0"/>
              <a:cs typeface="Times New Roman" pitchFamily="18" charset="0"/>
            </a:rPr>
            <a:t>chúng</a:t>
          </a:r>
          <a:r>
            <a:rPr lang="en-US" sz="1900" kern="1200" dirty="0" smtClean="0">
              <a:latin typeface="Times New Roman" pitchFamily="18" charset="0"/>
              <a:cs typeface="Times New Roman" pitchFamily="18" charset="0"/>
            </a:rPr>
            <a:t> </a:t>
          </a:r>
          <a:r>
            <a:rPr lang="en-US" sz="1900" kern="1200" dirty="0" err="1" smtClean="0">
              <a:latin typeface="Times New Roman" pitchFamily="18" charset="0"/>
              <a:cs typeface="Times New Roman" pitchFamily="18" charset="0"/>
            </a:rPr>
            <a:t>em</a:t>
          </a:r>
          <a:r>
            <a:rPr lang="en-US" sz="1900" kern="1200" dirty="0" smtClean="0">
              <a:latin typeface="Times New Roman" pitchFamily="18" charset="0"/>
              <a:cs typeface="Times New Roman" pitchFamily="18" charset="0"/>
            </a:rPr>
            <a:t>”,...).</a:t>
          </a:r>
          <a:endParaRPr lang="en-US" sz="1900" kern="1200" dirty="0">
            <a:latin typeface="Times New Roman" pitchFamily="18" charset="0"/>
            <a:cs typeface="Times New Roman" pitchFamily="18" charset="0"/>
          </a:endParaRPr>
        </a:p>
      </dsp:txBody>
      <dsp:txXfrm>
        <a:off x="4462344" y="2941878"/>
        <a:ext cx="4521077" cy="855477"/>
      </dsp:txXfrm>
    </dsp:sp>
    <dsp:sp modelId="{2A87ADE1-8BD5-43A7-A5A3-0B0EF388C496}">
      <dsp:nvSpPr>
        <dsp:cNvPr id="0" name=""/>
        <dsp:cNvSpPr/>
      </dsp:nvSpPr>
      <dsp:spPr>
        <a:xfrm>
          <a:off x="4405230" y="4081165"/>
          <a:ext cx="4548280" cy="948035"/>
        </a:xfrm>
        <a:prstGeom prst="roundRect">
          <a:avLst/>
        </a:prstGeom>
        <a:solidFill>
          <a:schemeClr val="lt1">
            <a:alpha val="90000"/>
            <a:hueOff val="0"/>
            <a:satOff val="0"/>
            <a:lumOff val="0"/>
            <a:alphaOff val="0"/>
          </a:schemeClr>
        </a:solidFill>
        <a:ln w="12700" cap="flat" cmpd="sng" algn="ctr">
          <a:solidFill>
            <a:schemeClr val="accent2">
              <a:hueOff val="-1455363"/>
              <a:satOff val="-83928"/>
              <a:lumOff val="8628"/>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72390" tIns="72390" rIns="72390" bIns="72390" numCol="1" spcCol="1270" anchor="ctr" anchorCtr="0">
          <a:noAutofit/>
        </a:bodyPr>
        <a:lstStyle/>
        <a:p>
          <a:pPr lvl="0" algn="ctr" defTabSz="844550">
            <a:lnSpc>
              <a:spcPct val="90000"/>
            </a:lnSpc>
            <a:spcBef>
              <a:spcPct val="0"/>
            </a:spcBef>
            <a:spcAft>
              <a:spcPct val="35000"/>
            </a:spcAft>
          </a:pPr>
          <a:r>
            <a:rPr lang="en-US" sz="1900" kern="1200" dirty="0" err="1" smtClean="0">
              <a:latin typeface="Times New Roman" pitchFamily="18" charset="0"/>
              <a:cs typeface="Times New Roman" pitchFamily="18" charset="0"/>
            </a:rPr>
            <a:t>Cần</a:t>
          </a:r>
          <a:r>
            <a:rPr lang="en-US" sz="1900" kern="1200" dirty="0" smtClean="0">
              <a:latin typeface="Times New Roman" pitchFamily="18" charset="0"/>
              <a:cs typeface="Times New Roman" pitchFamily="18" charset="0"/>
            </a:rPr>
            <a:t> </a:t>
          </a:r>
          <a:r>
            <a:rPr lang="en-US" sz="1900" kern="1200" dirty="0" err="1" smtClean="0">
              <a:latin typeface="Times New Roman" pitchFamily="18" charset="0"/>
              <a:cs typeface="Times New Roman" pitchFamily="18" charset="0"/>
            </a:rPr>
            <a:t>kết</a:t>
          </a:r>
          <a:r>
            <a:rPr lang="en-US" sz="1900" kern="1200" dirty="0" smtClean="0">
              <a:latin typeface="Times New Roman" pitchFamily="18" charset="0"/>
              <a:cs typeface="Times New Roman" pitchFamily="18" charset="0"/>
            </a:rPr>
            <a:t> </a:t>
          </a:r>
          <a:r>
            <a:rPr lang="en-US" sz="1900" kern="1200" dirty="0" err="1" smtClean="0">
              <a:latin typeface="Times New Roman" pitchFamily="18" charset="0"/>
              <a:cs typeface="Times New Roman" pitchFamily="18" charset="0"/>
            </a:rPr>
            <a:t>hợp</a:t>
          </a:r>
          <a:r>
            <a:rPr lang="en-US" sz="1900" kern="1200" dirty="0" smtClean="0">
              <a:latin typeface="Times New Roman" pitchFamily="18" charset="0"/>
              <a:cs typeface="Times New Roman" pitchFamily="18" charset="0"/>
            </a:rPr>
            <a:t> </a:t>
          </a:r>
          <a:r>
            <a:rPr lang="en-US" sz="1900" kern="1200" dirty="0" err="1" smtClean="0">
              <a:latin typeface="Times New Roman" pitchFamily="18" charset="0"/>
              <a:cs typeface="Times New Roman" pitchFamily="18" charset="0"/>
            </a:rPr>
            <a:t>kể</a:t>
          </a:r>
          <a:r>
            <a:rPr lang="en-US" sz="1900" kern="1200" dirty="0" smtClean="0">
              <a:latin typeface="Times New Roman" pitchFamily="18" charset="0"/>
              <a:cs typeface="Times New Roman" pitchFamily="18" charset="0"/>
            </a:rPr>
            <a:t> </a:t>
          </a:r>
          <a:r>
            <a:rPr lang="en-US" sz="1900" kern="1200" dirty="0" err="1" smtClean="0">
              <a:latin typeface="Times New Roman" pitchFamily="18" charset="0"/>
              <a:cs typeface="Times New Roman" pitchFamily="18" charset="0"/>
            </a:rPr>
            <a:t>lại</a:t>
          </a:r>
          <a:r>
            <a:rPr lang="en-US" sz="1900" kern="1200" dirty="0" smtClean="0">
              <a:latin typeface="Times New Roman" pitchFamily="18" charset="0"/>
              <a:cs typeface="Times New Roman" pitchFamily="18" charset="0"/>
            </a:rPr>
            <a:t> </a:t>
          </a:r>
          <a:r>
            <a:rPr lang="en-US" sz="1900" kern="1200" dirty="0" err="1" smtClean="0">
              <a:latin typeface="Times New Roman" pitchFamily="18" charset="0"/>
              <a:cs typeface="Times New Roman" pitchFamily="18" charset="0"/>
            </a:rPr>
            <a:t>sự</a:t>
          </a:r>
          <a:r>
            <a:rPr lang="en-US" sz="1900" kern="1200" dirty="0" smtClean="0">
              <a:latin typeface="Times New Roman" pitchFamily="18" charset="0"/>
              <a:cs typeface="Times New Roman" pitchFamily="18" charset="0"/>
            </a:rPr>
            <a:t> </a:t>
          </a:r>
          <a:r>
            <a:rPr lang="en-US" sz="1900" kern="1200" dirty="0" err="1" smtClean="0">
              <a:latin typeface="Times New Roman" pitchFamily="18" charset="0"/>
              <a:cs typeface="Times New Roman" pitchFamily="18" charset="0"/>
            </a:rPr>
            <a:t>việc</a:t>
          </a:r>
          <a:r>
            <a:rPr lang="en-US" sz="1900" kern="1200" dirty="0" smtClean="0">
              <a:latin typeface="Times New Roman" pitchFamily="18" charset="0"/>
              <a:cs typeface="Times New Roman" pitchFamily="18" charset="0"/>
            </a:rPr>
            <a:t> </a:t>
          </a:r>
          <a:r>
            <a:rPr lang="en-US" sz="1900" kern="1200" dirty="0" err="1" smtClean="0">
              <a:latin typeface="Times New Roman" pitchFamily="18" charset="0"/>
              <a:cs typeface="Times New Roman" pitchFamily="18" charset="0"/>
            </a:rPr>
            <a:t>và</a:t>
          </a:r>
          <a:r>
            <a:rPr lang="en-US" sz="1900" kern="1200" dirty="0" smtClean="0">
              <a:latin typeface="Times New Roman" pitchFamily="18" charset="0"/>
              <a:cs typeface="Times New Roman" pitchFamily="18" charset="0"/>
            </a:rPr>
            <a:t> </a:t>
          </a:r>
          <a:r>
            <a:rPr lang="en-US" sz="1900" kern="1200" dirty="0" err="1" smtClean="0">
              <a:latin typeface="Times New Roman" pitchFamily="18" charset="0"/>
              <a:cs typeface="Times New Roman" pitchFamily="18" charset="0"/>
            </a:rPr>
            <a:t>miêu</a:t>
          </a:r>
          <a:r>
            <a:rPr lang="en-US" sz="1900" kern="1200" dirty="0" smtClean="0">
              <a:latin typeface="Times New Roman" pitchFamily="18" charset="0"/>
              <a:cs typeface="Times New Roman" pitchFamily="18" charset="0"/>
            </a:rPr>
            <a:t> </a:t>
          </a:r>
          <a:r>
            <a:rPr lang="en-US" sz="1900" kern="1200" dirty="0" err="1" smtClean="0">
              <a:latin typeface="Times New Roman" pitchFamily="18" charset="0"/>
              <a:cs typeface="Times New Roman" pitchFamily="18" charset="0"/>
            </a:rPr>
            <a:t>tả</a:t>
          </a:r>
          <a:r>
            <a:rPr lang="en-US" sz="1900" kern="1200" dirty="0" smtClean="0">
              <a:latin typeface="Times New Roman" pitchFamily="18" charset="0"/>
              <a:cs typeface="Times New Roman" pitchFamily="18" charset="0"/>
            </a:rPr>
            <a:t> </a:t>
          </a:r>
          <a:r>
            <a:rPr lang="en-US" sz="1900" kern="1200" dirty="0" err="1" smtClean="0">
              <a:latin typeface="Times New Roman" pitchFamily="18" charset="0"/>
              <a:cs typeface="Times New Roman" pitchFamily="18" charset="0"/>
            </a:rPr>
            <a:t>không</a:t>
          </a:r>
          <a:r>
            <a:rPr lang="en-US" sz="1900" kern="1200" dirty="0" smtClean="0">
              <a:latin typeface="Times New Roman" pitchFamily="18" charset="0"/>
              <a:cs typeface="Times New Roman" pitchFamily="18" charset="0"/>
            </a:rPr>
            <a:t> </a:t>
          </a:r>
          <a:r>
            <a:rPr lang="en-US" sz="1900" kern="1200" dirty="0" err="1" smtClean="0">
              <a:latin typeface="Times New Roman" pitchFamily="18" charset="0"/>
              <a:cs typeface="Times New Roman" pitchFamily="18" charset="0"/>
            </a:rPr>
            <a:t>gian</a:t>
          </a:r>
          <a:r>
            <a:rPr lang="en-US" sz="1900" kern="1200" dirty="0" smtClean="0">
              <a:latin typeface="Times New Roman" pitchFamily="18" charset="0"/>
              <a:cs typeface="Times New Roman" pitchFamily="18" charset="0"/>
            </a:rPr>
            <a:t>, </a:t>
          </a:r>
          <a:r>
            <a:rPr lang="en-US" sz="1900" kern="1200" dirty="0" err="1" smtClean="0">
              <a:latin typeface="Times New Roman" pitchFamily="18" charset="0"/>
              <a:cs typeface="Times New Roman" pitchFamily="18" charset="0"/>
            </a:rPr>
            <a:t>cảnh</a:t>
          </a:r>
          <a:r>
            <a:rPr lang="en-US" sz="1900" kern="1200" dirty="0" smtClean="0">
              <a:latin typeface="Times New Roman" pitchFamily="18" charset="0"/>
              <a:cs typeface="Times New Roman" pitchFamily="18" charset="0"/>
            </a:rPr>
            <a:t> </a:t>
          </a:r>
          <a:r>
            <a:rPr lang="en-US" sz="1900" kern="1200" dirty="0" err="1" smtClean="0">
              <a:latin typeface="Times New Roman" pitchFamily="18" charset="0"/>
              <a:cs typeface="Times New Roman" pitchFamily="18" charset="0"/>
            </a:rPr>
            <a:t>vật</a:t>
          </a:r>
          <a:r>
            <a:rPr lang="en-US" sz="1900" kern="1200" dirty="0" smtClean="0">
              <a:latin typeface="Times New Roman" pitchFamily="18" charset="0"/>
              <a:cs typeface="Times New Roman" pitchFamily="18" charset="0"/>
            </a:rPr>
            <a:t>, </a:t>
          </a:r>
          <a:r>
            <a:rPr lang="en-US" sz="1900" kern="1200" dirty="0" err="1" smtClean="0">
              <a:latin typeface="Times New Roman" pitchFamily="18" charset="0"/>
              <a:cs typeface="Times New Roman" pitchFamily="18" charset="0"/>
            </a:rPr>
            <a:t>thiên</a:t>
          </a:r>
          <a:r>
            <a:rPr lang="en-US" sz="1900" kern="1200" dirty="0" smtClean="0">
              <a:latin typeface="Times New Roman" pitchFamily="18" charset="0"/>
              <a:cs typeface="Times New Roman" pitchFamily="18" charset="0"/>
            </a:rPr>
            <a:t> </a:t>
          </a:r>
          <a:r>
            <a:rPr lang="en-US" sz="1900" kern="1200" dirty="0" err="1" smtClean="0">
              <a:latin typeface="Times New Roman" pitchFamily="18" charset="0"/>
              <a:cs typeface="Times New Roman" pitchFamily="18" charset="0"/>
            </a:rPr>
            <a:t>nhiên</a:t>
          </a:r>
          <a:r>
            <a:rPr lang="en-US" sz="1900" kern="1200" dirty="0" smtClean="0">
              <a:latin typeface="Times New Roman" pitchFamily="18" charset="0"/>
              <a:cs typeface="Times New Roman" pitchFamily="18" charset="0"/>
            </a:rPr>
            <a:t>, con </a:t>
          </a:r>
          <a:r>
            <a:rPr lang="en-US" sz="1900" kern="1200" dirty="0" err="1" smtClean="0">
              <a:latin typeface="Times New Roman" pitchFamily="18" charset="0"/>
              <a:cs typeface="Times New Roman" pitchFamily="18" charset="0"/>
            </a:rPr>
            <a:t>người</a:t>
          </a:r>
          <a:r>
            <a:rPr lang="en-US" sz="1900" kern="1200" dirty="0" smtClean="0">
              <a:latin typeface="Times New Roman" pitchFamily="18" charset="0"/>
              <a:cs typeface="Times New Roman" pitchFamily="18" charset="0"/>
            </a:rPr>
            <a:t>; </a:t>
          </a:r>
          <a:r>
            <a:rPr lang="en-US" sz="1900" kern="1200" dirty="0" err="1" smtClean="0">
              <a:latin typeface="Times New Roman" pitchFamily="18" charset="0"/>
              <a:cs typeface="Times New Roman" pitchFamily="18" charset="0"/>
            </a:rPr>
            <a:t>phát</a:t>
          </a:r>
          <a:r>
            <a:rPr lang="en-US" sz="1900" kern="1200" dirty="0" smtClean="0">
              <a:latin typeface="Times New Roman" pitchFamily="18" charset="0"/>
              <a:cs typeface="Times New Roman" pitchFamily="18" charset="0"/>
            </a:rPr>
            <a:t> </a:t>
          </a:r>
          <a:r>
            <a:rPr lang="en-US" sz="1900" kern="1200" dirty="0" err="1" smtClean="0">
              <a:latin typeface="Times New Roman" pitchFamily="18" charset="0"/>
              <a:cs typeface="Times New Roman" pitchFamily="18" charset="0"/>
            </a:rPr>
            <a:t>biểu</a:t>
          </a:r>
          <a:r>
            <a:rPr lang="en-US" sz="1900" kern="1200" dirty="0" smtClean="0">
              <a:latin typeface="Times New Roman" pitchFamily="18" charset="0"/>
              <a:cs typeface="Times New Roman" pitchFamily="18" charset="0"/>
            </a:rPr>
            <a:t> </a:t>
          </a:r>
          <a:r>
            <a:rPr lang="en-US" sz="1900" kern="1200" dirty="0" err="1" smtClean="0">
              <a:latin typeface="Times New Roman" pitchFamily="18" charset="0"/>
              <a:cs typeface="Times New Roman" pitchFamily="18" charset="0"/>
            </a:rPr>
            <a:t>những</a:t>
          </a:r>
          <a:r>
            <a:rPr lang="en-US" sz="1900" kern="1200" dirty="0" smtClean="0">
              <a:latin typeface="Times New Roman" pitchFamily="18" charset="0"/>
              <a:cs typeface="Times New Roman" pitchFamily="18" charset="0"/>
            </a:rPr>
            <a:t> </a:t>
          </a:r>
          <a:r>
            <a:rPr lang="en-US" sz="1900" kern="1200" dirty="0" err="1" smtClean="0">
              <a:latin typeface="Times New Roman" pitchFamily="18" charset="0"/>
              <a:cs typeface="Times New Roman" pitchFamily="18" charset="0"/>
            </a:rPr>
            <a:t>nhận</a:t>
          </a:r>
          <a:r>
            <a:rPr lang="en-US" sz="1900" kern="1200" dirty="0" smtClean="0">
              <a:latin typeface="Times New Roman" pitchFamily="18" charset="0"/>
              <a:cs typeface="Times New Roman" pitchFamily="18" charset="0"/>
            </a:rPr>
            <a:t> </a:t>
          </a:r>
          <a:r>
            <a:rPr lang="en-US" sz="1900" kern="1200" dirty="0" err="1" smtClean="0">
              <a:latin typeface="Times New Roman" pitchFamily="18" charset="0"/>
              <a:cs typeface="Times New Roman" pitchFamily="18" charset="0"/>
            </a:rPr>
            <a:t>xét</a:t>
          </a:r>
          <a:r>
            <a:rPr lang="en-US" sz="1900" kern="1200" dirty="0" smtClean="0">
              <a:latin typeface="Times New Roman" pitchFamily="18" charset="0"/>
              <a:cs typeface="Times New Roman" pitchFamily="18" charset="0"/>
            </a:rPr>
            <a:t>, </a:t>
          </a:r>
          <a:r>
            <a:rPr lang="en-US" sz="1900" kern="1200" dirty="0" err="1" smtClean="0">
              <a:latin typeface="Times New Roman" pitchFamily="18" charset="0"/>
              <a:cs typeface="Times New Roman" pitchFamily="18" charset="0"/>
            </a:rPr>
            <a:t>cảm</a:t>
          </a:r>
          <a:r>
            <a:rPr lang="en-US" sz="1900" kern="1200" dirty="0" smtClean="0">
              <a:latin typeface="Times New Roman" pitchFamily="18" charset="0"/>
              <a:cs typeface="Times New Roman" pitchFamily="18" charset="0"/>
            </a:rPr>
            <a:t> </a:t>
          </a:r>
          <a:r>
            <a:rPr lang="en-US" sz="1900" kern="1200" dirty="0" err="1" smtClean="0">
              <a:latin typeface="Times New Roman" pitchFamily="18" charset="0"/>
              <a:cs typeface="Times New Roman" pitchFamily="18" charset="0"/>
            </a:rPr>
            <a:t>nghĩ</a:t>
          </a:r>
          <a:r>
            <a:rPr lang="en-US" sz="1900" kern="1200" dirty="0" smtClean="0">
              <a:latin typeface="Times New Roman" pitchFamily="18" charset="0"/>
              <a:cs typeface="Times New Roman" pitchFamily="18" charset="0"/>
            </a:rPr>
            <a:t> </a:t>
          </a:r>
          <a:r>
            <a:rPr lang="en-US" sz="1900" kern="1200" dirty="0" err="1" smtClean="0">
              <a:latin typeface="Times New Roman" pitchFamily="18" charset="0"/>
              <a:cs typeface="Times New Roman" pitchFamily="18" charset="0"/>
            </a:rPr>
            <a:t>của</a:t>
          </a:r>
          <a:r>
            <a:rPr lang="en-US" sz="1900" kern="1200" dirty="0" smtClean="0">
              <a:latin typeface="Times New Roman" pitchFamily="18" charset="0"/>
              <a:cs typeface="Times New Roman" pitchFamily="18" charset="0"/>
            </a:rPr>
            <a:t> </a:t>
          </a:r>
          <a:r>
            <a:rPr lang="en-US" sz="1900" kern="1200" dirty="0" err="1" smtClean="0">
              <a:latin typeface="Times New Roman" pitchFamily="18" charset="0"/>
              <a:cs typeface="Times New Roman" pitchFamily="18" charset="0"/>
            </a:rPr>
            <a:t>bản</a:t>
          </a:r>
          <a:r>
            <a:rPr lang="en-US" sz="1900" kern="1200" dirty="0" smtClean="0">
              <a:latin typeface="Times New Roman" pitchFamily="18" charset="0"/>
              <a:cs typeface="Times New Roman" pitchFamily="18" charset="0"/>
            </a:rPr>
            <a:t> </a:t>
          </a:r>
          <a:r>
            <a:rPr lang="en-US" sz="1900" kern="1200" dirty="0" err="1" smtClean="0">
              <a:latin typeface="Times New Roman" pitchFamily="18" charset="0"/>
              <a:cs typeface="Times New Roman" pitchFamily="18" charset="0"/>
            </a:rPr>
            <a:t>thân</a:t>
          </a:r>
          <a:r>
            <a:rPr lang="en-US" sz="1900" kern="1200" dirty="0" smtClean="0">
              <a:latin typeface="Times New Roman" pitchFamily="18" charset="0"/>
              <a:cs typeface="Times New Roman" pitchFamily="18" charset="0"/>
            </a:rPr>
            <a:t>.</a:t>
          </a:r>
          <a:endParaRPr lang="en-US" sz="1900" kern="1200" dirty="0">
            <a:latin typeface="Times New Roman" pitchFamily="18" charset="0"/>
            <a:cs typeface="Times New Roman" pitchFamily="18" charset="0"/>
          </a:endParaRPr>
        </a:p>
      </dsp:txBody>
      <dsp:txXfrm>
        <a:off x="4451509" y="4127444"/>
        <a:ext cx="4455722" cy="855477"/>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59B6C59-6839-4A4D-93A8-34BE4149EC34}">
      <dsp:nvSpPr>
        <dsp:cNvPr id="0" name=""/>
        <dsp:cNvSpPr/>
      </dsp:nvSpPr>
      <dsp:spPr>
        <a:xfrm>
          <a:off x="0" y="737744"/>
          <a:ext cx="5382511" cy="5382511"/>
        </a:xfrm>
        <a:prstGeom prst="pie">
          <a:avLst>
            <a:gd name="adj1" fmla="val 5400000"/>
            <a:gd name="adj2" fmla="val 16200000"/>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EAB038B7-4196-4640-B3F6-DC887C010B37}">
      <dsp:nvSpPr>
        <dsp:cNvPr id="0" name=""/>
        <dsp:cNvSpPr/>
      </dsp:nvSpPr>
      <dsp:spPr>
        <a:xfrm>
          <a:off x="2691255" y="737744"/>
          <a:ext cx="6279596" cy="5382511"/>
        </a:xfrm>
        <a:prstGeom prst="rect">
          <a:avLst/>
        </a:prstGeom>
        <a:solidFill>
          <a:schemeClr val="lt1">
            <a:alpha val="90000"/>
            <a:hueOff val="0"/>
            <a:satOff val="0"/>
            <a:lumOff val="0"/>
            <a:alphaOff val="0"/>
          </a:schemeClr>
        </a:solidFill>
        <a:ln w="25400"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25730" tIns="125730" rIns="125730" bIns="125730" numCol="1" spcCol="1270" anchor="ctr" anchorCtr="0">
          <a:noAutofit/>
        </a:bodyPr>
        <a:lstStyle/>
        <a:p>
          <a:pPr lvl="0" algn="ctr" defTabSz="1466850">
            <a:lnSpc>
              <a:spcPct val="90000"/>
            </a:lnSpc>
            <a:spcBef>
              <a:spcPct val="0"/>
            </a:spcBef>
            <a:spcAft>
              <a:spcPct val="35000"/>
            </a:spcAft>
          </a:pPr>
          <a:r>
            <a:rPr lang="en-US" sz="3300" kern="1200" dirty="0" err="1" smtClean="0">
              <a:latin typeface="Times New Roman" pitchFamily="18" charset="0"/>
              <a:cs typeface="Times New Roman" pitchFamily="18" charset="0"/>
            </a:rPr>
            <a:t>Đủ</a:t>
          </a:r>
          <a:r>
            <a:rPr lang="en-US" sz="3300" kern="1200" dirty="0" smtClean="0">
              <a:latin typeface="Times New Roman" pitchFamily="18" charset="0"/>
              <a:cs typeface="Times New Roman" pitchFamily="18" charset="0"/>
            </a:rPr>
            <a:t> </a:t>
          </a:r>
          <a:r>
            <a:rPr lang="en-US" sz="3300" kern="1200" dirty="0" err="1" smtClean="0">
              <a:latin typeface="Times New Roman" pitchFamily="18" charset="0"/>
              <a:cs typeface="Times New Roman" pitchFamily="18" charset="0"/>
            </a:rPr>
            <a:t>cấu</a:t>
          </a:r>
          <a:r>
            <a:rPr lang="en-US" sz="3300" kern="1200" dirty="0" smtClean="0">
              <a:latin typeface="Times New Roman" pitchFamily="18" charset="0"/>
              <a:cs typeface="Times New Roman" pitchFamily="18" charset="0"/>
            </a:rPr>
            <a:t> </a:t>
          </a:r>
          <a:r>
            <a:rPr lang="en-US" sz="3300" kern="1200" dirty="0" err="1" smtClean="0">
              <a:latin typeface="Times New Roman" pitchFamily="18" charset="0"/>
              <a:cs typeface="Times New Roman" pitchFamily="18" charset="0"/>
            </a:rPr>
            <a:t>trúc</a:t>
          </a:r>
          <a:r>
            <a:rPr lang="en-US" sz="3300" kern="1200" dirty="0" smtClean="0">
              <a:latin typeface="Times New Roman" pitchFamily="18" charset="0"/>
              <a:cs typeface="Times New Roman" pitchFamily="18" charset="0"/>
            </a:rPr>
            <a:t> </a:t>
          </a:r>
          <a:r>
            <a:rPr lang="en-US" sz="3300" kern="1200" dirty="0" err="1" smtClean="0">
              <a:latin typeface="Times New Roman" pitchFamily="18" charset="0"/>
              <a:cs typeface="Times New Roman" pitchFamily="18" charset="0"/>
            </a:rPr>
            <a:t>ba</a:t>
          </a:r>
          <a:r>
            <a:rPr lang="en-US" sz="3300" kern="1200" dirty="0" smtClean="0">
              <a:latin typeface="Times New Roman" pitchFamily="18" charset="0"/>
              <a:cs typeface="Times New Roman" pitchFamily="18" charset="0"/>
            </a:rPr>
            <a:t> </a:t>
          </a:r>
          <a:r>
            <a:rPr lang="en-US" sz="3300" kern="1200" dirty="0" err="1" smtClean="0">
              <a:latin typeface="Times New Roman" pitchFamily="18" charset="0"/>
              <a:cs typeface="Times New Roman" pitchFamily="18" charset="0"/>
            </a:rPr>
            <a:t>phần</a:t>
          </a:r>
          <a:r>
            <a:rPr lang="en-US" sz="3300" kern="1200" dirty="0" smtClean="0">
              <a:latin typeface="Times New Roman" pitchFamily="18" charset="0"/>
              <a:cs typeface="Times New Roman" pitchFamily="18" charset="0"/>
            </a:rPr>
            <a:t>: </a:t>
          </a:r>
          <a:r>
            <a:rPr lang="en-US" sz="3300" kern="1200" dirty="0" err="1" smtClean="0">
              <a:latin typeface="Times New Roman" pitchFamily="18" charset="0"/>
              <a:cs typeface="Times New Roman" pitchFamily="18" charset="0"/>
            </a:rPr>
            <a:t>Mở</a:t>
          </a:r>
          <a:r>
            <a:rPr lang="en-US" sz="3300" kern="1200" dirty="0" smtClean="0">
              <a:latin typeface="Times New Roman" pitchFamily="18" charset="0"/>
              <a:cs typeface="Times New Roman" pitchFamily="18" charset="0"/>
            </a:rPr>
            <a:t> </a:t>
          </a:r>
          <a:r>
            <a:rPr lang="en-US" sz="3300" kern="1200" dirty="0" err="1" smtClean="0">
              <a:latin typeface="Times New Roman" pitchFamily="18" charset="0"/>
              <a:cs typeface="Times New Roman" pitchFamily="18" charset="0"/>
            </a:rPr>
            <a:t>bài</a:t>
          </a:r>
          <a:r>
            <a:rPr lang="en-US" sz="3300" kern="1200" dirty="0" smtClean="0">
              <a:latin typeface="Times New Roman" pitchFamily="18" charset="0"/>
              <a:cs typeface="Times New Roman" pitchFamily="18" charset="0"/>
            </a:rPr>
            <a:t>, </a:t>
          </a:r>
          <a:r>
            <a:rPr lang="en-US" sz="3300" kern="1200" dirty="0" err="1" smtClean="0">
              <a:latin typeface="Times New Roman" pitchFamily="18" charset="0"/>
              <a:cs typeface="Times New Roman" pitchFamily="18" charset="0"/>
            </a:rPr>
            <a:t>thân</a:t>
          </a:r>
          <a:r>
            <a:rPr lang="en-US" sz="3300" kern="1200" dirty="0" smtClean="0">
              <a:latin typeface="Times New Roman" pitchFamily="18" charset="0"/>
              <a:cs typeface="Times New Roman" pitchFamily="18" charset="0"/>
            </a:rPr>
            <a:t> </a:t>
          </a:r>
          <a:r>
            <a:rPr lang="en-US" sz="3300" kern="1200" dirty="0" err="1" smtClean="0">
              <a:latin typeface="Times New Roman" pitchFamily="18" charset="0"/>
              <a:cs typeface="Times New Roman" pitchFamily="18" charset="0"/>
            </a:rPr>
            <a:t>bài</a:t>
          </a:r>
          <a:r>
            <a:rPr lang="en-US" sz="3300" kern="1200" dirty="0" smtClean="0">
              <a:latin typeface="Times New Roman" pitchFamily="18" charset="0"/>
              <a:cs typeface="Times New Roman" pitchFamily="18" charset="0"/>
            </a:rPr>
            <a:t>, </a:t>
          </a:r>
          <a:r>
            <a:rPr lang="en-US" sz="3300" kern="1200" dirty="0" err="1" smtClean="0">
              <a:latin typeface="Times New Roman" pitchFamily="18" charset="0"/>
              <a:cs typeface="Times New Roman" pitchFamily="18" charset="0"/>
            </a:rPr>
            <a:t>kết</a:t>
          </a:r>
          <a:r>
            <a:rPr lang="en-US" sz="3300" kern="1200" dirty="0" smtClean="0">
              <a:latin typeface="Times New Roman" pitchFamily="18" charset="0"/>
              <a:cs typeface="Times New Roman" pitchFamily="18" charset="0"/>
            </a:rPr>
            <a:t> </a:t>
          </a:r>
          <a:r>
            <a:rPr lang="en-US" sz="3300" kern="1200" dirty="0" err="1" smtClean="0">
              <a:latin typeface="Times New Roman" pitchFamily="18" charset="0"/>
              <a:cs typeface="Times New Roman" pitchFamily="18" charset="0"/>
            </a:rPr>
            <a:t>bài</a:t>
          </a:r>
          <a:endParaRPr lang="en-US" sz="3300" kern="1200" dirty="0">
            <a:latin typeface="Times New Roman" pitchFamily="18" charset="0"/>
            <a:cs typeface="Times New Roman" pitchFamily="18" charset="0"/>
          </a:endParaRPr>
        </a:p>
      </dsp:txBody>
      <dsp:txXfrm>
        <a:off x="2691255" y="737744"/>
        <a:ext cx="6279596" cy="1143783"/>
      </dsp:txXfrm>
    </dsp:sp>
    <dsp:sp modelId="{2962B300-8CB0-4D2C-B6D7-CFA4DC5F2940}">
      <dsp:nvSpPr>
        <dsp:cNvPr id="0" name=""/>
        <dsp:cNvSpPr/>
      </dsp:nvSpPr>
      <dsp:spPr>
        <a:xfrm>
          <a:off x="706454" y="1881528"/>
          <a:ext cx="3969602" cy="3969602"/>
        </a:xfrm>
        <a:prstGeom prst="pie">
          <a:avLst>
            <a:gd name="adj1" fmla="val 5400000"/>
            <a:gd name="adj2" fmla="val 16200000"/>
          </a:avLst>
        </a:prstGeom>
        <a:solidFill>
          <a:schemeClr val="accent2">
            <a:hueOff val="1560506"/>
            <a:satOff val="-1946"/>
            <a:lumOff val="458"/>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E6D4B9E7-2123-45FD-A524-E413F00EFC59}">
      <dsp:nvSpPr>
        <dsp:cNvPr id="0" name=""/>
        <dsp:cNvSpPr/>
      </dsp:nvSpPr>
      <dsp:spPr>
        <a:xfrm>
          <a:off x="2691255" y="1881528"/>
          <a:ext cx="6279596" cy="3969602"/>
        </a:xfrm>
        <a:prstGeom prst="rect">
          <a:avLst/>
        </a:prstGeom>
        <a:solidFill>
          <a:schemeClr val="lt1">
            <a:alpha val="90000"/>
            <a:hueOff val="0"/>
            <a:satOff val="0"/>
            <a:lumOff val="0"/>
            <a:alphaOff val="0"/>
          </a:schemeClr>
        </a:solidFill>
        <a:ln w="25400" cap="flat" cmpd="sng" algn="ctr">
          <a:solidFill>
            <a:schemeClr val="accent2">
              <a:hueOff val="1560506"/>
              <a:satOff val="-1946"/>
              <a:lumOff val="458"/>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25730" tIns="125730" rIns="125730" bIns="125730" numCol="1" spcCol="1270" anchor="ctr" anchorCtr="0">
          <a:noAutofit/>
        </a:bodyPr>
        <a:lstStyle/>
        <a:p>
          <a:pPr lvl="0" algn="ctr" defTabSz="1466850">
            <a:lnSpc>
              <a:spcPct val="90000"/>
            </a:lnSpc>
            <a:spcBef>
              <a:spcPct val="0"/>
            </a:spcBef>
            <a:spcAft>
              <a:spcPct val="35000"/>
            </a:spcAft>
          </a:pPr>
          <a:r>
            <a:rPr lang="vi-VN" sz="3300" u="none" kern="1200" dirty="0" smtClean="0">
              <a:latin typeface="Times New Roman" pitchFamily="18" charset="0"/>
              <a:cs typeface="Times New Roman" pitchFamily="18" charset="0"/>
            </a:rPr>
            <a:t>Có th</a:t>
          </a:r>
          <a:r>
            <a:rPr lang="en-US" sz="3300" u="none" kern="1200" dirty="0" smtClean="0">
              <a:latin typeface="Times New Roman" pitchFamily="18" charset="0"/>
              <a:cs typeface="Times New Roman" pitchFamily="18" charset="0"/>
            </a:rPr>
            <a:t>ể</a:t>
          </a:r>
          <a:r>
            <a:rPr lang="vi-VN" sz="3300" u="none" kern="1200" dirty="0" smtClean="0">
              <a:latin typeface="Times New Roman" pitchFamily="18" charset="0"/>
              <a:cs typeface="Times New Roman" pitchFamily="18" charset="0"/>
            </a:rPr>
            <a:t> m</a:t>
          </a:r>
          <a:r>
            <a:rPr lang="en-US" sz="3300" u="none" kern="1200" dirty="0" smtClean="0">
              <a:latin typeface="Times New Roman" pitchFamily="18" charset="0"/>
              <a:cs typeface="Times New Roman" pitchFamily="18" charset="0"/>
            </a:rPr>
            <a:t>ở</a:t>
          </a:r>
          <a:r>
            <a:rPr lang="vi-VN" sz="3300" u="none" kern="1200" dirty="0" smtClean="0">
              <a:latin typeface="Times New Roman" pitchFamily="18" charset="0"/>
              <a:cs typeface="Times New Roman" pitchFamily="18" charset="0"/>
            </a:rPr>
            <a:t> bài b</a:t>
          </a:r>
          <a:r>
            <a:rPr lang="en-US" sz="3300" u="none" kern="1200" dirty="0" smtClean="0">
              <a:latin typeface="Times New Roman" pitchFamily="18" charset="0"/>
              <a:cs typeface="Times New Roman" pitchFamily="18" charset="0"/>
            </a:rPr>
            <a:t>ằ</a:t>
          </a:r>
          <a:r>
            <a:rPr lang="vi-VN" sz="3300" u="none" kern="1200" dirty="0" smtClean="0">
              <a:latin typeface="Times New Roman" pitchFamily="18" charset="0"/>
              <a:cs typeface="Times New Roman" pitchFamily="18" charset="0"/>
            </a:rPr>
            <a:t>ng cách trực ti</a:t>
          </a:r>
          <a:r>
            <a:rPr lang="en-US" sz="3300" u="none" kern="1200" dirty="0" smtClean="0">
              <a:latin typeface="Times New Roman" pitchFamily="18" charset="0"/>
              <a:cs typeface="Times New Roman" pitchFamily="18" charset="0"/>
            </a:rPr>
            <a:t>ế</a:t>
          </a:r>
          <a:r>
            <a:rPr lang="vi-VN" sz="3300" u="none" kern="1200" dirty="0" smtClean="0">
              <a:latin typeface="Times New Roman" pitchFamily="18" charset="0"/>
              <a:cs typeface="Times New Roman" pitchFamily="18" charset="0"/>
            </a:rPr>
            <a:t>p hoặc gián ti</a:t>
          </a:r>
          <a:r>
            <a:rPr lang="en-US" sz="3300" u="none" kern="1200" dirty="0" smtClean="0">
              <a:latin typeface="Times New Roman" pitchFamily="18" charset="0"/>
              <a:cs typeface="Times New Roman" pitchFamily="18" charset="0"/>
            </a:rPr>
            <a:t>ế</a:t>
          </a:r>
          <a:r>
            <a:rPr lang="vi-VN" sz="3300" u="none" kern="1200" dirty="0" smtClean="0">
              <a:latin typeface="Times New Roman" pitchFamily="18" charset="0"/>
              <a:cs typeface="Times New Roman" pitchFamily="18" charset="0"/>
            </a:rPr>
            <a:t>p.</a:t>
          </a:r>
          <a:endParaRPr lang="en-US" sz="3300" u="none" kern="1200" dirty="0">
            <a:latin typeface="Times New Roman" pitchFamily="18" charset="0"/>
            <a:cs typeface="Times New Roman" pitchFamily="18" charset="0"/>
          </a:endParaRPr>
        </a:p>
      </dsp:txBody>
      <dsp:txXfrm>
        <a:off x="2691255" y="1881528"/>
        <a:ext cx="6279596" cy="1143783"/>
      </dsp:txXfrm>
    </dsp:sp>
    <dsp:sp modelId="{0B214F25-0D93-4CAE-A078-37728C688989}">
      <dsp:nvSpPr>
        <dsp:cNvPr id="0" name=""/>
        <dsp:cNvSpPr/>
      </dsp:nvSpPr>
      <dsp:spPr>
        <a:xfrm>
          <a:off x="1412909" y="3025311"/>
          <a:ext cx="2556692" cy="2556692"/>
        </a:xfrm>
        <a:prstGeom prst="pie">
          <a:avLst>
            <a:gd name="adj1" fmla="val 5400000"/>
            <a:gd name="adj2" fmla="val 16200000"/>
          </a:avLst>
        </a:prstGeom>
        <a:solidFill>
          <a:schemeClr val="accent2">
            <a:hueOff val="3121013"/>
            <a:satOff val="-3893"/>
            <a:lumOff val="915"/>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2F3D593C-2326-4043-BD07-3CC4F6DC9F58}">
      <dsp:nvSpPr>
        <dsp:cNvPr id="0" name=""/>
        <dsp:cNvSpPr/>
      </dsp:nvSpPr>
      <dsp:spPr>
        <a:xfrm>
          <a:off x="2691255" y="3025311"/>
          <a:ext cx="6279596" cy="2556692"/>
        </a:xfrm>
        <a:prstGeom prst="rect">
          <a:avLst/>
        </a:prstGeom>
        <a:solidFill>
          <a:schemeClr val="lt1">
            <a:alpha val="90000"/>
            <a:hueOff val="0"/>
            <a:satOff val="0"/>
            <a:lumOff val="0"/>
            <a:alphaOff val="0"/>
          </a:schemeClr>
        </a:solidFill>
        <a:ln w="25400" cap="flat" cmpd="sng" algn="ctr">
          <a:solidFill>
            <a:schemeClr val="accent2">
              <a:hueOff val="3121013"/>
              <a:satOff val="-3893"/>
              <a:lumOff val="915"/>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25730" tIns="125730" rIns="125730" bIns="125730" numCol="1" spcCol="1270" anchor="ctr" anchorCtr="0">
          <a:noAutofit/>
        </a:bodyPr>
        <a:lstStyle/>
        <a:p>
          <a:pPr lvl="0" algn="ctr" defTabSz="1466850">
            <a:lnSpc>
              <a:spcPct val="90000"/>
            </a:lnSpc>
            <a:spcBef>
              <a:spcPct val="0"/>
            </a:spcBef>
            <a:spcAft>
              <a:spcPct val="35000"/>
            </a:spcAft>
          </a:pPr>
          <a:r>
            <a:rPr lang="vi-VN" sz="3300" u="none" kern="1200" dirty="0" smtClean="0">
              <a:latin typeface="Times New Roman" pitchFamily="18" charset="0"/>
              <a:cs typeface="Times New Roman" pitchFamily="18" charset="0"/>
            </a:rPr>
            <a:t>Thân bài g</a:t>
          </a:r>
          <a:r>
            <a:rPr lang="en-US" sz="3300" u="none" kern="1200" dirty="0" smtClean="0">
              <a:latin typeface="Times New Roman" pitchFamily="18" charset="0"/>
              <a:cs typeface="Times New Roman" pitchFamily="18" charset="0"/>
            </a:rPr>
            <a:t>ồ</a:t>
          </a:r>
          <a:r>
            <a:rPr lang="vi-VN" sz="3300" u="none" kern="1200" dirty="0" smtClean="0">
              <a:latin typeface="Times New Roman" pitchFamily="18" charset="0"/>
              <a:cs typeface="Times New Roman" pitchFamily="18" charset="0"/>
            </a:rPr>
            <a:t>m các đoạn văn, </a:t>
          </a:r>
          <a:r>
            <a:rPr lang="en-US" sz="3300" u="none" kern="1200" dirty="0" err="1" smtClean="0">
              <a:latin typeface="Times New Roman" pitchFamily="18" charset="0"/>
              <a:cs typeface="Times New Roman" pitchFamily="18" charset="0"/>
            </a:rPr>
            <a:t>mỗi</a:t>
          </a:r>
          <a:r>
            <a:rPr lang="en-US" sz="3300" u="none" kern="1200" dirty="0" smtClean="0">
              <a:latin typeface="Times New Roman" pitchFamily="18" charset="0"/>
              <a:cs typeface="Times New Roman" pitchFamily="18" charset="0"/>
            </a:rPr>
            <a:t> </a:t>
          </a:r>
          <a:r>
            <a:rPr lang="en-US" sz="3300" u="none" kern="1200" dirty="0" err="1" smtClean="0">
              <a:latin typeface="Times New Roman" pitchFamily="18" charset="0"/>
              <a:cs typeface="Times New Roman" pitchFamily="18" charset="0"/>
            </a:rPr>
            <a:t>đoạn</a:t>
          </a:r>
          <a:r>
            <a:rPr lang="vi-VN" sz="3300" u="none" kern="1200" dirty="0" smtClean="0">
              <a:latin typeface="Times New Roman" pitchFamily="18" charset="0"/>
              <a:cs typeface="Times New Roman" pitchFamily="18" charset="0"/>
            </a:rPr>
            <a:t> văn là một ý lớn</a:t>
          </a:r>
          <a:endParaRPr lang="en-US" sz="3300" u="none" kern="1200" dirty="0">
            <a:latin typeface="Times New Roman" pitchFamily="18" charset="0"/>
            <a:cs typeface="Times New Roman" pitchFamily="18" charset="0"/>
          </a:endParaRPr>
        </a:p>
      </dsp:txBody>
      <dsp:txXfrm>
        <a:off x="2691255" y="3025311"/>
        <a:ext cx="6279596" cy="1143783"/>
      </dsp:txXfrm>
    </dsp:sp>
    <dsp:sp modelId="{589605E5-127E-4EEA-9F26-B26C14B73FB9}">
      <dsp:nvSpPr>
        <dsp:cNvPr id="0" name=""/>
        <dsp:cNvSpPr/>
      </dsp:nvSpPr>
      <dsp:spPr>
        <a:xfrm>
          <a:off x="2119363" y="4169095"/>
          <a:ext cx="1143783" cy="1143783"/>
        </a:xfrm>
        <a:prstGeom prst="pie">
          <a:avLst>
            <a:gd name="adj1" fmla="val 5400000"/>
            <a:gd name="adj2" fmla="val 16200000"/>
          </a:avLst>
        </a:prstGeom>
        <a:solidFill>
          <a:schemeClr val="accent2">
            <a:hueOff val="4681519"/>
            <a:satOff val="-5839"/>
            <a:lumOff val="1373"/>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E3CEB363-860F-4F4D-945A-D343743352C2}">
      <dsp:nvSpPr>
        <dsp:cNvPr id="0" name=""/>
        <dsp:cNvSpPr/>
      </dsp:nvSpPr>
      <dsp:spPr>
        <a:xfrm>
          <a:off x="2691255" y="4169095"/>
          <a:ext cx="6279596" cy="1143783"/>
        </a:xfrm>
        <a:prstGeom prst="rect">
          <a:avLst/>
        </a:prstGeom>
        <a:solidFill>
          <a:schemeClr val="lt1">
            <a:alpha val="90000"/>
            <a:hueOff val="0"/>
            <a:satOff val="0"/>
            <a:lumOff val="0"/>
            <a:alphaOff val="0"/>
          </a:schemeClr>
        </a:solidFill>
        <a:ln w="25400" cap="flat" cmpd="sng" algn="ctr">
          <a:solidFill>
            <a:schemeClr val="accent2">
              <a:hueOff val="4681519"/>
              <a:satOff val="-5839"/>
              <a:lumOff val="1373"/>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25730" tIns="125730" rIns="125730" bIns="125730" numCol="1" spcCol="1270" anchor="ctr" anchorCtr="0">
          <a:noAutofit/>
        </a:bodyPr>
        <a:lstStyle/>
        <a:p>
          <a:pPr lvl="0" algn="ctr" defTabSz="1466850">
            <a:lnSpc>
              <a:spcPct val="90000"/>
            </a:lnSpc>
            <a:spcBef>
              <a:spcPct val="0"/>
            </a:spcBef>
            <a:spcAft>
              <a:spcPct val="35000"/>
            </a:spcAft>
          </a:pPr>
          <a:r>
            <a:rPr lang="vi-VN" sz="3300" kern="1200" dirty="0" smtClean="0">
              <a:latin typeface="Times New Roman" pitchFamily="18" charset="0"/>
              <a:cs typeface="Times New Roman" pitchFamily="18" charset="0"/>
            </a:rPr>
            <a:t>K</a:t>
          </a:r>
          <a:r>
            <a:rPr lang="en-US" sz="3300" kern="1200" dirty="0" smtClean="0">
              <a:latin typeface="Times New Roman" pitchFamily="18" charset="0"/>
              <a:cs typeface="Times New Roman" pitchFamily="18" charset="0"/>
            </a:rPr>
            <a:t>ế</a:t>
          </a:r>
          <a:r>
            <a:rPr lang="vi-VN" sz="3300" kern="1200" dirty="0" smtClean="0">
              <a:latin typeface="Times New Roman" pitchFamily="18" charset="0"/>
              <a:cs typeface="Times New Roman" pitchFamily="18" charset="0"/>
            </a:rPr>
            <a:t>t </a:t>
          </a:r>
          <a:r>
            <a:rPr lang="vi-VN" sz="3300" kern="1200" dirty="0" smtClean="0">
              <a:latin typeface="+mj-lt"/>
            </a:rPr>
            <a:t>bài </a:t>
          </a:r>
          <a:r>
            <a:rPr lang="en-US" sz="3300" kern="1200" dirty="0" err="1" smtClean="0">
              <a:latin typeface="Times New Roman" pitchFamily="18" charset="0"/>
              <a:cs typeface="Times New Roman" pitchFamily="18" charset="0"/>
            </a:rPr>
            <a:t>cần</a:t>
          </a:r>
          <a:r>
            <a:rPr lang="en-US" sz="3300" kern="1200" dirty="0" smtClean="0">
              <a:latin typeface="Times New Roman" pitchFamily="18" charset="0"/>
              <a:cs typeface="Times New Roman" pitchFamily="18" charset="0"/>
            </a:rPr>
            <a:t> </a:t>
          </a:r>
          <a:r>
            <a:rPr lang="en-US" sz="3300" kern="1200" dirty="0" err="1" smtClean="0">
              <a:latin typeface="Times New Roman" pitchFamily="18" charset="0"/>
              <a:cs typeface="Times New Roman" pitchFamily="18" charset="0"/>
            </a:rPr>
            <a:t>tổng</a:t>
          </a:r>
          <a:r>
            <a:rPr lang="vi-VN" sz="3300" kern="1200" dirty="0" smtClean="0">
              <a:latin typeface="Times New Roman" pitchFamily="18" charset="0"/>
              <a:cs typeface="Times New Roman" pitchFamily="18" charset="0"/>
            </a:rPr>
            <a:t> hợp được các ý đã nêu </a:t>
          </a:r>
          <a:r>
            <a:rPr lang="en-US" sz="3300" kern="1200" dirty="0" smtClean="0">
              <a:latin typeface="Times New Roman" pitchFamily="18" charset="0"/>
              <a:cs typeface="Times New Roman" pitchFamily="18" charset="0"/>
            </a:rPr>
            <a:t>ở</a:t>
          </a:r>
          <a:r>
            <a:rPr lang="vi-VN" sz="3300" kern="1200" dirty="0" smtClean="0">
              <a:latin typeface="Times New Roman" pitchFamily="18" charset="0"/>
              <a:cs typeface="Times New Roman" pitchFamily="18" charset="0"/>
            </a:rPr>
            <a:t> thân bài</a:t>
          </a:r>
          <a:endParaRPr lang="en-US" sz="3300" kern="1200" dirty="0">
            <a:latin typeface="Times New Roman" pitchFamily="18" charset="0"/>
            <a:cs typeface="Times New Roman" pitchFamily="18" charset="0"/>
          </a:endParaRPr>
        </a:p>
      </dsp:txBody>
      <dsp:txXfrm>
        <a:off x="2691255" y="4169095"/>
        <a:ext cx="6279596" cy="1143783"/>
      </dsp:txXfrm>
    </dsp:sp>
  </dsp:spTree>
</dsp:drawing>
</file>

<file path=ppt/diagrams/layout1.xml><?xml version="1.0" encoding="utf-8"?>
<dgm:layoutDef xmlns:dgm="http://schemas.openxmlformats.org/drawingml/2006/diagram" xmlns:a="http://schemas.openxmlformats.org/drawingml/2006/main" uniqueId="urn:microsoft.com/office/officeart/2005/8/layout/pyramid2">
  <dgm:title val=""/>
  <dgm:desc val=""/>
  <dgm:catLst>
    <dgm:cat type="pyramid" pri="3000"/>
    <dgm:cat type="list" pri="21000"/>
    <dgm:cat type="convert" pri="17000"/>
  </dgm:catLst>
  <dgm:sampData useDef="1">
    <dgm:dataModel>
      <dgm:ptLst/>
      <dgm:bg/>
      <dgm:whole/>
    </dgm:dataModel>
  </dgm:sampData>
  <dgm:styleData useDef="1">
    <dgm:dataModel>
      <dgm:ptLst/>
      <dgm:bg/>
      <dgm:whole/>
    </dgm:dataModel>
  </dgm:styleData>
  <dgm:clrData useDef="1">
    <dgm:dataModel>
      <dgm:ptLst/>
      <dgm:bg/>
      <dgm:whole/>
    </dgm:dataModel>
  </dgm:clrData>
  <dgm:layoutNode name="compositeShape">
    <dgm:alg type="composite"/>
    <dgm:shape xmlns:r="http://schemas.openxmlformats.org/officeDocument/2006/relationships" r:blip="">
      <dgm:adjLst/>
    </dgm:shape>
    <dgm:presOf/>
    <dgm:varLst>
      <dgm:dir/>
      <dgm:resizeHandles/>
    </dgm:varLst>
    <dgm:choose name="Name0">
      <dgm:if name="Name1" func="var" arg="dir" op="equ" val="norm">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l" for="ch" forName="theList" refType="w" refFor="ch" refForName="pyramid" fact="0.5"/>
          <dgm:constr type="h" for="des" forName="aSpace" refType="h" fact="0.1"/>
        </dgm:constrLst>
      </dgm:if>
      <dgm:else name="Name2">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r" for="ch" forName="theList" refType="w" refFor="ch" refForName="pyramid" fact="0.5"/>
          <dgm:constr type="h" for="des" forName="aSpace" refType="h" fact="0.1"/>
        </dgm:constrLst>
      </dgm:else>
    </dgm:choose>
    <dgm:ruleLst/>
    <dgm:choose name="Name3">
      <dgm:if name="Name4" axis="ch" ptType="node" func="cnt" op="gte" val="1">
        <dgm:layoutNode name="pyramid" styleLbl="node1">
          <dgm:alg type="sp"/>
          <dgm:shape xmlns:r="http://schemas.openxmlformats.org/officeDocument/2006/relationships" type="triangle" r:blip="">
            <dgm:adjLst/>
          </dgm:shape>
          <dgm:presOf/>
          <dgm:constrLst/>
          <dgm:ruleLst/>
        </dgm:layoutNode>
        <dgm:layoutNode name="theList">
          <dgm:alg type="lin">
            <dgm:param type="linDir" val="fromT"/>
          </dgm:alg>
          <dgm:shape xmlns:r="http://schemas.openxmlformats.org/officeDocument/2006/relationships" r:blip="">
            <dgm:adjLst/>
          </dgm:shape>
          <dgm:presOf/>
          <dgm:constrLst>
            <dgm:constr type="w" for="ch" forName="aNode" refType="w"/>
            <dgm:constr type="h" for="ch" forName="aNode" refType="h"/>
            <dgm:constr type="primFontSz" for="ch" ptType="node" op="equ"/>
          </dgm:constrLst>
          <dgm:ruleLst/>
          <dgm:forEach name="aNodeForEach" axis="ch" ptType="node">
            <dgm:layoutNode name="aNode" styleLbl="fgAcc1">
              <dgm:varLst>
                <dgm:bulletEnabled val="1"/>
              </dgm:varLst>
              <dgm:alg type="tx"/>
              <dgm:shape xmlns:r="http://schemas.openxmlformats.org/officeDocument/2006/relationships" type="roundRect" r:blip="">
                <dgm:adjLst/>
              </dgm:shape>
              <dgm:presOf axis="desOrSelf" ptType="node"/>
              <dgm:constrLst>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aSpace">
              <dgm:alg type="sp"/>
              <dgm:shape xmlns:r="http://schemas.openxmlformats.org/officeDocument/2006/relationships" r:blip="">
                <dgm:adjLst/>
              </dgm:shape>
              <dgm:presOf/>
              <dgm:constrLst/>
              <dgm:ruleLst/>
            </dgm:layoutNode>
          </dgm:forEach>
        </dgm:layoutNode>
      </dgm:if>
      <dgm:else name="Name5"/>
    </dgm:choose>
  </dgm:layoutNode>
</dgm:layoutDef>
</file>

<file path=ppt/diagrams/layout2.xml><?xml version="1.0" encoding="utf-8"?>
<dgm:layoutDef xmlns:dgm="http://schemas.openxmlformats.org/drawingml/2006/diagram" xmlns:a="http://schemas.openxmlformats.org/drawingml/2006/main" uniqueId="urn:microsoft.com/office/officeart/2005/8/layout/pyramid2">
  <dgm:title val=""/>
  <dgm:desc val=""/>
  <dgm:catLst>
    <dgm:cat type="pyramid" pri="3000"/>
    <dgm:cat type="list" pri="21000"/>
    <dgm:cat type="convert" pri="17000"/>
  </dgm:catLst>
  <dgm:sampData useDef="1">
    <dgm:dataModel>
      <dgm:ptLst/>
      <dgm:bg/>
      <dgm:whole/>
    </dgm:dataModel>
  </dgm:sampData>
  <dgm:styleData useDef="1">
    <dgm:dataModel>
      <dgm:ptLst/>
      <dgm:bg/>
      <dgm:whole/>
    </dgm:dataModel>
  </dgm:styleData>
  <dgm:clrData useDef="1">
    <dgm:dataModel>
      <dgm:ptLst/>
      <dgm:bg/>
      <dgm:whole/>
    </dgm:dataModel>
  </dgm:clrData>
  <dgm:layoutNode name="compositeShape">
    <dgm:alg type="composite"/>
    <dgm:shape xmlns:r="http://schemas.openxmlformats.org/officeDocument/2006/relationships" r:blip="">
      <dgm:adjLst/>
    </dgm:shape>
    <dgm:presOf/>
    <dgm:varLst>
      <dgm:dir/>
      <dgm:resizeHandles/>
    </dgm:varLst>
    <dgm:choose name="Name0">
      <dgm:if name="Name1" func="var" arg="dir" op="equ" val="norm">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l" for="ch" forName="theList" refType="w" refFor="ch" refForName="pyramid" fact="0.5"/>
          <dgm:constr type="h" for="des" forName="aSpace" refType="h" fact="0.1"/>
        </dgm:constrLst>
      </dgm:if>
      <dgm:else name="Name2">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r" for="ch" forName="theList" refType="w" refFor="ch" refForName="pyramid" fact="0.5"/>
          <dgm:constr type="h" for="des" forName="aSpace" refType="h" fact="0.1"/>
        </dgm:constrLst>
      </dgm:else>
    </dgm:choose>
    <dgm:ruleLst/>
    <dgm:choose name="Name3">
      <dgm:if name="Name4" axis="ch" ptType="node" func="cnt" op="gte" val="1">
        <dgm:layoutNode name="pyramid" styleLbl="node1">
          <dgm:alg type="sp"/>
          <dgm:shape xmlns:r="http://schemas.openxmlformats.org/officeDocument/2006/relationships" type="triangle" r:blip="">
            <dgm:adjLst/>
          </dgm:shape>
          <dgm:presOf/>
          <dgm:constrLst/>
          <dgm:ruleLst/>
        </dgm:layoutNode>
        <dgm:layoutNode name="theList">
          <dgm:alg type="lin">
            <dgm:param type="linDir" val="fromT"/>
          </dgm:alg>
          <dgm:shape xmlns:r="http://schemas.openxmlformats.org/officeDocument/2006/relationships" r:blip="">
            <dgm:adjLst/>
          </dgm:shape>
          <dgm:presOf/>
          <dgm:constrLst>
            <dgm:constr type="w" for="ch" forName="aNode" refType="w"/>
            <dgm:constr type="h" for="ch" forName="aNode" refType="h"/>
            <dgm:constr type="primFontSz" for="ch" ptType="node" op="equ"/>
          </dgm:constrLst>
          <dgm:ruleLst/>
          <dgm:forEach name="aNodeForEach" axis="ch" ptType="node">
            <dgm:layoutNode name="aNode" styleLbl="fgAcc1">
              <dgm:varLst>
                <dgm:bulletEnabled val="1"/>
              </dgm:varLst>
              <dgm:alg type="tx"/>
              <dgm:shape xmlns:r="http://schemas.openxmlformats.org/officeDocument/2006/relationships" type="roundRect" r:blip="">
                <dgm:adjLst/>
              </dgm:shape>
              <dgm:presOf axis="desOrSelf" ptType="node"/>
              <dgm:constrLst>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aSpace">
              <dgm:alg type="sp"/>
              <dgm:shape xmlns:r="http://schemas.openxmlformats.org/officeDocument/2006/relationships" r:blip="">
                <dgm:adjLst/>
              </dgm:shape>
              <dgm:presOf/>
              <dgm:constrLst/>
              <dgm:ruleLst/>
            </dgm:layoutNode>
          </dgm:forEach>
        </dgm:layoutNode>
      </dgm:if>
      <dgm:else name="Name5"/>
    </dgm:choose>
  </dgm:layoutNode>
</dgm:layoutDef>
</file>

<file path=ppt/diagrams/layout3.xml><?xml version="1.0" encoding="utf-8"?>
<dgm:layoutDef xmlns:dgm="http://schemas.openxmlformats.org/drawingml/2006/diagram" xmlns:a="http://schemas.openxmlformats.org/drawingml/2006/main" uniqueId="urn:microsoft.com/office/officeart/2005/8/layout/target3">
  <dgm:title val=""/>
  <dgm:desc val=""/>
  <dgm:catLst>
    <dgm:cat type="relationship" pri="11000"/>
    <dgm:cat type="list" pri="22000"/>
    <dgm:cat type="convert" pri="4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ampData>
  <dgm:style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tyleData>
  <dgm:clr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clrData>
  <dgm:layoutNode name="Name0">
    <dgm:varLst>
      <dgm:chMax val="7"/>
      <dgm:dir/>
      <dgm:animLvl val="lvl"/>
      <dgm:resizeHandles val="exact"/>
    </dgm:varLst>
    <dgm:alg type="composite"/>
    <dgm:shape xmlns:r="http://schemas.openxmlformats.org/officeDocument/2006/relationships" r:blip="">
      <dgm:adjLst/>
    </dgm:shape>
    <dgm:presOf/>
    <dgm:choose name="Name1">
      <dgm:if name="Name2" func="var" arg="dir" op="equ" val="norm">
        <dgm:choose name="Name3">
          <dgm:if name="Name4" axis="ch" ptType="node" func="cnt" op="equ" val="1">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rect1ParTx" refType="r" refFor="ch" refForName="space"/>
              <dgm:constr type="w" for="ch" forName="rect1ParTx" refType="w" refFor="ch" refForName="rect1" fact="0.5"/>
              <dgm:constr type="t" for="ch" forName="rect1ParTx" refType="t" refFor="ch" refForName="rect1"/>
              <dgm:constr type="b" for="ch" forName="rect1ParTx" refType="b" refFor="ch" refForName="rect1"/>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5" axis="ch" ptType="node" func="cnt" op="equ" val="2">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rect2ParTx" refType="r" refFor="ch" refForName="space"/>
              <dgm:constr type="w" for="ch" forName="rect2ParTx" refType="w" refFor="ch" refForName="rect2" fact="0.5"/>
              <dgm:constr type="t" for="ch" forName="rect2ParTx" refType="t" refFor="ch" refForName="rect2"/>
              <dgm:constr type="b" for="ch" forName="rect2ParTx" refType="b" refFor="ch" refForName="rect2"/>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b" refFor="ch" refForName="rect2"/>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6" axis="ch" ptType="node" func="cnt" op="equ" val="3">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rect3ParTx" refType="r" refFor="ch" refForName="space"/>
              <dgm:constr type="w" for="ch" forName="rect3ParTx" refType="w" refFor="ch" refForName="rect3" fact="0.5"/>
              <dgm:constr type="t" for="ch" forName="rect3ParTx" refType="t" refFor="ch" refForName="rect3"/>
              <dgm:constr type="b" for="ch" forName="rect3ParTx" refType="b" refFor="ch" refForName="rect3"/>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b" refFor="ch" refForName="rect3"/>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7" axis="ch" ptType="node" func="cnt" op="equ" val="4">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rect4ParTx" refType="r" refFor="ch" refForName="space"/>
              <dgm:constr type="w" for="ch" forName="rect4ParTx" refType="w" refFor="ch" refForName="rect4" fact="0.5"/>
              <dgm:constr type="t" for="ch" forName="rect4ParTx" refType="t" refFor="ch" refForName="rect4"/>
              <dgm:constr type="b" for="ch" forName="rect4ParTx" refType="b" refFor="ch" refForName="rect4"/>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b" refFor="ch" refForName="rect4"/>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8" axis="ch" ptType="node" func="cnt" op="equ" val="5">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rect5ParTx" refType="r" refFor="ch" refForName="space"/>
              <dgm:constr type="w" for="ch" forName="rect5ParTx" refType="w" refFor="ch" refForName="rect5" fact="0.5"/>
              <dgm:constr type="t" for="ch" forName="rect5ParTx" refType="t" refFor="ch" refForName="rect5"/>
              <dgm:constr type="b" for="ch" forName="rect5ParTx" refType="b" refFor="ch" refForName="rect5"/>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b" refFor="ch" refForName="rect5"/>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9" axis="ch" ptType="node" func="cnt" op="equ" val="6">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rect6ParTx" refType="r" refFor="ch" refForName="space"/>
              <dgm:constr type="w" for="ch" forName="rect6ParTx" refType="w" refFor="ch" refForName="rect6" fact="0.5"/>
              <dgm:constr type="t" for="ch" forName="rect6ParTx" refType="t" refFor="ch" refForName="rect6"/>
              <dgm:constr type="b" for="ch" forName="rect6ParTx" refType="b" refFor="ch" refForName="rect6"/>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b" refFor="ch" refForName="rect6"/>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10" axis="ch" ptType="node" func="cnt" op="gte" val="7">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l"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l" for="ch" forName="rect7" refType="r" refFor="ch" refForName="space"/>
              <dgm:constr type="r" for="ch" forName="rect7" refType="w"/>
              <dgm:constr type="h" for="ch" forName="rect7" refType="h" refFor="ch" refForName="circle7"/>
              <dgm:constr type="hOff" for="ch" forName="rect7" refType="hOff" refFor="ch" refForName="circle7"/>
              <dgm:constr type="b" for="ch" forName="rect7" refType="b" refFor="ch" refForName="circle7"/>
              <dgm:constr type="l" for="ch" forName="rect7ParTx" refType="r" refFor="ch" refForName="space"/>
              <dgm:constr type="w" for="ch" forName="rect7ParTx" refType="w" refFor="ch" refForName="rect7" fact="0.5"/>
              <dgm:constr type="t" for="ch" forName="rect7ParTx" refType="t" refFor="ch" refForName="rect7"/>
              <dgm:constr type="b" for="ch" forName="rect7ParTx" refType="b" refFor="ch" refForName="rect7"/>
              <dgm:constr type="l" for="ch" forName="rect7ChTx" refType="r" refFor="ch" refForName="rect7ParTx"/>
              <dgm:constr type="w" for="ch" forName="rect7ChTx" refType="w" refFor="ch" refForName="rect7ParTx"/>
              <dgm:constr type="t" for="ch" forName="rect7ChTx" refType="t" refFor="ch" refForName="rect7ParTx"/>
              <dgm:constr type="b" for="ch" forName="rect7ChTx" refType="b" refFor="ch" refForName="rect7ParTx"/>
              <dgm:constr type="l" for="ch" forName="rect7ParTxNoCh" refType="r" refFor="ch" refForName="space"/>
              <dgm:constr type="w" for="ch" forName="rect7ParTxNoCh" refType="w" refFor="ch" refForName="rect7"/>
              <dgm:constr type="t" for="ch" forName="rect7ParTxNoCh" refType="t" refFor="ch" refForName="rect7"/>
              <dgm:constr type="b" for="ch" forName="rect7ParTxNoCh" refType="b" refFor="ch" refForName="rect7"/>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l" for="ch" forName="rect6ParTx" refType="r" refFor="ch" refForName="space"/>
              <dgm:constr type="w" for="ch" forName="rect6ParTx" refType="w" refFor="ch" refForName="rect6" fact="0.5"/>
              <dgm:constr type="t" for="ch" forName="rect6ParTx" refType="t" refFor="ch" refForName="rect6"/>
              <dgm:constr type="b" for="ch" forName="rect6ParTx" refType="t" refFor="ch" refForName="rect7"/>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11">
            <dgm:constrLst/>
          </dgm:else>
        </dgm:choose>
      </dgm:if>
      <dgm:else name="Name12">
        <dgm:choose name="Name13">
          <dgm:if name="Name14" axis="ch" ptType="node" func="cnt" op="equ" val="1">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r" for="ch" forName="rect1ParTx" refType="l" refFor="ch" refForName="space"/>
              <dgm:constr type="w" for="ch" forName="rect1ParTx" refType="w" refFor="ch" refForName="rect1" fact="0.5"/>
              <dgm:constr type="t" for="ch" forName="rect1ParTx" refType="t" refFor="ch" refForName="rect1"/>
              <dgm:constr type="b" for="ch" forName="rect1ParTx" refType="b" refFor="ch" refForName="rect1"/>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15" axis="ch" ptType="node" func="cnt" op="equ" val="2">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r" for="ch" forName="rect2ParTx" refType="l" refFor="ch" refForName="space"/>
              <dgm:constr type="w" for="ch" forName="rect2ParTx" refType="w" refFor="ch" refForName="rect2" fact="0.5"/>
              <dgm:constr type="t" for="ch" forName="rect2ParTx" refType="t" refFor="ch" refForName="rect2"/>
              <dgm:constr type="b" for="ch" forName="rect2ParTx" refType="b" refFor="ch" refForName="rect2"/>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b" refFor="ch" refForName="rect2"/>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16" axis="ch" ptType="node" func="cnt" op="equ" val="3">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r" for="ch" forName="rect3ParTx" refType="l" refFor="ch" refForName="space"/>
              <dgm:constr type="w" for="ch" forName="rect3ParTx" refType="w" refFor="ch" refForName="rect3" fact="0.5"/>
              <dgm:constr type="t" for="ch" forName="rect3ParTx" refType="t" refFor="ch" refForName="rect3"/>
              <dgm:constr type="b" for="ch" forName="rect3ParTx" refType="b" refFor="ch" refForName="rect3"/>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b" refFor="ch" refForName="rect3"/>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17" axis="ch" ptType="node" func="cnt" op="equ" val="4">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r" for="ch" forName="rect4ParTx" refType="l" refFor="ch" refForName="space"/>
              <dgm:constr type="w" for="ch" forName="rect4ParTx" refType="w" refFor="ch" refForName="rect4" fact="0.5"/>
              <dgm:constr type="t" for="ch" forName="rect4ParTx" refType="t" refFor="ch" refForName="rect4"/>
              <dgm:constr type="b" for="ch" forName="rect4ParTx" refType="b" refFor="ch" refForName="rect4"/>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b" refFor="ch" refForName="rect4"/>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18" axis="ch" ptType="node" func="cnt" op="equ" val="5">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r" for="ch" forName="rect5ParTx" refType="l" refFor="ch" refForName="space"/>
              <dgm:constr type="w" for="ch" forName="rect5ParTx" refType="w" refFor="ch" refForName="rect5" fact="0.5"/>
              <dgm:constr type="t" for="ch" forName="rect5ParTx" refType="t" refFor="ch" refForName="rect5"/>
              <dgm:constr type="b" for="ch" forName="rect5ParTx" refType="b" refFor="ch" refForName="rect5"/>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b" refFor="ch" refForName="rect5"/>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19" axis="ch" ptType="node" func="cnt" op="equ" val="6">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r" for="ch" forName="rect6ParTx" refType="l" refFor="ch" refForName="space"/>
              <dgm:constr type="w" for="ch" forName="rect6ParTx" refType="w" refFor="ch" refForName="rect6" fact="0.5"/>
              <dgm:constr type="t" for="ch" forName="rect6ParTx" refType="t" refFor="ch" refForName="rect6"/>
              <dgm:constr type="b" for="ch" forName="rect6ParTx" refType="b" refFor="ch" refForName="rect6"/>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b" refFor="ch" refForName="rect6"/>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20" axis="ch" ptType="node" func="cnt" op="gte" val="7">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r"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r" for="ch" forName="rect7" refType="l" refFor="ch" refForName="space"/>
              <dgm:constr type="l" for="ch" forName="rect7"/>
              <dgm:constr type="h" for="ch" forName="rect7" refType="h" refFor="ch" refForName="circle7"/>
              <dgm:constr type="hOff" for="ch" forName="rect7" refType="hOff" refFor="ch" refForName="circle7"/>
              <dgm:constr type="b" for="ch" forName="rect7" refType="b" refFor="ch" refForName="circle7"/>
              <dgm:constr type="r" for="ch" forName="rect7ParTx" refType="l" refFor="ch" refForName="space"/>
              <dgm:constr type="w" for="ch" forName="rect7ParTx" refType="w" refFor="ch" refForName="rect7" fact="0.5"/>
              <dgm:constr type="t" for="ch" forName="rect7ParTx" refType="t" refFor="ch" refForName="rect7"/>
              <dgm:constr type="b" for="ch" forName="rect7ParTx" refType="b" refFor="ch" refForName="rect7"/>
              <dgm:constr type="r" for="ch" forName="rect7ChTx" refType="l" refFor="ch" refForName="rect7ParTx"/>
              <dgm:constr type="w" for="ch" forName="rect7ChTx" refType="w" refFor="ch" refForName="rect7ParTx"/>
              <dgm:constr type="t" for="ch" forName="rect7ChTx" refType="t" refFor="ch" refForName="rect7ParTx"/>
              <dgm:constr type="b" for="ch" forName="rect7ChTx" refType="b" refFor="ch" refForName="rect7ParTx"/>
              <dgm:constr type="r" for="ch" forName="rect7ParTxNoCh" refType="l" refFor="ch" refForName="space"/>
              <dgm:constr type="w" for="ch" forName="rect7ParTxNoCh" refType="w" refFor="ch" refForName="rect7"/>
              <dgm:constr type="t" for="ch" forName="rect7ParTxNoCh" refType="t" refFor="ch" refForName="rect7"/>
              <dgm:constr type="b" for="ch" forName="rect7ParTxNoCh" refType="b" refFor="ch" refForName="rect7"/>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r" for="ch" forName="rect6ParTx" refType="l" refFor="ch" refForName="space"/>
              <dgm:constr type="w" for="ch" forName="rect6ParTx" refType="w" refFor="ch" refForName="rect6" fact="0.5"/>
              <dgm:constr type="t" for="ch" forName="rect6ParTx" refType="t" refFor="ch" refForName="rect6"/>
              <dgm:constr type="b" for="ch" forName="rect6ParTx" refType="t" refFor="ch" refForName="rect7"/>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21">
            <dgm:constrLst/>
          </dgm:else>
        </dgm:choose>
      </dgm:else>
    </dgm:choose>
    <dgm:ruleLst/>
    <dgm:forEach name="Name22" axis="ch" ptType="node" cnt="1">
      <dgm:layoutNode name="circle1" styleLbl="node1">
        <dgm:alg type="sp"/>
        <dgm:choose name="Name23">
          <dgm:if name="Name24" func="var" arg="dir" op="equ" val="norm">
            <dgm:shape xmlns:r="http://schemas.openxmlformats.org/officeDocument/2006/relationships" type="pie" r:blip="">
              <dgm:adjLst>
                <dgm:adj idx="1" val="90"/>
                <dgm:adj idx="2" val="270"/>
              </dgm:adjLst>
            </dgm:shape>
          </dgm:if>
          <dgm:else name="Name25">
            <dgm:shape xmlns:r="http://schemas.openxmlformats.org/officeDocument/2006/relationships" type="pie" r:blip="">
              <dgm:adjLst>
                <dgm:adj idx="1" val="270"/>
                <dgm:adj idx="2" val="90"/>
              </dgm:adjLst>
            </dgm:shape>
          </dgm:else>
        </dgm:choose>
        <dgm:presOf/>
        <dgm:constrLst/>
        <dgm:ruleLst/>
      </dgm:layoutNode>
      <dgm:layoutNode name="space">
        <dgm:alg type="sp"/>
        <dgm:shape xmlns:r="http://schemas.openxmlformats.org/officeDocument/2006/relationships" r:blip="">
          <dgm:adjLst/>
        </dgm:shape>
        <dgm:presOf/>
        <dgm:constrLst/>
        <dgm:ruleLst/>
      </dgm:layoutNode>
      <dgm:layoutNode name="rect1" styleLbl="alignAcc1">
        <dgm:alg type="sp"/>
        <dgm:shape xmlns:r="http://schemas.openxmlformats.org/officeDocument/2006/relationships" type="rect" r:blip="">
          <dgm:adjLst/>
        </dgm:shape>
        <dgm:presOf axis="self"/>
        <dgm:constrLst/>
        <dgm:ruleLst/>
      </dgm:layoutNode>
    </dgm:forEach>
    <dgm:forEach name="Name26" axis="ch" ptType="node" st="2" cnt="1">
      <dgm:layoutNode name="vertSpace2">
        <dgm:alg type="sp"/>
        <dgm:shape xmlns:r="http://schemas.openxmlformats.org/officeDocument/2006/relationships" type="rect" r:blip="" hideGeom="1">
          <dgm:adjLst/>
        </dgm:shape>
        <dgm:presOf/>
        <dgm:constrLst/>
        <dgm:ruleLst/>
      </dgm:layoutNode>
      <dgm:layoutNode name="circle2" styleLbl="node1">
        <dgm:alg type="sp"/>
        <dgm:choose name="Name27">
          <dgm:if name="Name28" func="var" arg="dir" op="equ" val="norm">
            <dgm:shape xmlns:r="http://schemas.openxmlformats.org/officeDocument/2006/relationships" type="pie" r:blip="">
              <dgm:adjLst>
                <dgm:adj idx="1" val="90"/>
                <dgm:adj idx="2" val="270"/>
              </dgm:adjLst>
            </dgm:shape>
          </dgm:if>
          <dgm:else name="Name29">
            <dgm:shape xmlns:r="http://schemas.openxmlformats.org/officeDocument/2006/relationships" type="pie" r:blip="">
              <dgm:adjLst>
                <dgm:adj idx="1" val="270"/>
                <dgm:adj idx="2" val="90"/>
              </dgm:adjLst>
            </dgm:shape>
          </dgm:else>
        </dgm:choose>
        <dgm:presOf/>
        <dgm:constrLst/>
        <dgm:ruleLst/>
      </dgm:layoutNode>
      <dgm:layoutNode name="rect2" styleLbl="alignAcc1">
        <dgm:alg type="sp"/>
        <dgm:shape xmlns:r="http://schemas.openxmlformats.org/officeDocument/2006/relationships" type="rect" r:blip="">
          <dgm:adjLst/>
        </dgm:shape>
        <dgm:presOf axis="self"/>
        <dgm:constrLst/>
        <dgm:ruleLst/>
      </dgm:layoutNode>
    </dgm:forEach>
    <dgm:forEach name="Name30" axis="ch" ptType="node" st="3" cnt="1">
      <dgm:layoutNode name="vertSpace3">
        <dgm:alg type="sp"/>
        <dgm:shape xmlns:r="http://schemas.openxmlformats.org/officeDocument/2006/relationships" type="rect" r:blip="" hideGeom="1">
          <dgm:adjLst/>
        </dgm:shape>
        <dgm:presOf/>
        <dgm:constrLst/>
        <dgm:ruleLst/>
      </dgm:layoutNode>
      <dgm:layoutNode name="circle3" styleLbl="node1">
        <dgm:alg type="sp"/>
        <dgm:choose name="Name31">
          <dgm:if name="Name32" func="var" arg="dir" op="equ" val="norm">
            <dgm:shape xmlns:r="http://schemas.openxmlformats.org/officeDocument/2006/relationships" type="pie" r:blip="">
              <dgm:adjLst>
                <dgm:adj idx="1" val="90"/>
                <dgm:adj idx="2" val="270"/>
              </dgm:adjLst>
            </dgm:shape>
          </dgm:if>
          <dgm:else name="Name33">
            <dgm:shape xmlns:r="http://schemas.openxmlformats.org/officeDocument/2006/relationships" type="pie" r:blip="">
              <dgm:adjLst>
                <dgm:adj idx="1" val="270"/>
                <dgm:adj idx="2" val="90"/>
              </dgm:adjLst>
            </dgm:shape>
          </dgm:else>
        </dgm:choose>
        <dgm:presOf/>
        <dgm:constrLst/>
        <dgm:ruleLst/>
      </dgm:layoutNode>
      <dgm:layoutNode name="rect3" styleLbl="alignAcc1">
        <dgm:alg type="sp"/>
        <dgm:shape xmlns:r="http://schemas.openxmlformats.org/officeDocument/2006/relationships" type="rect" r:blip="">
          <dgm:adjLst/>
        </dgm:shape>
        <dgm:presOf axis="self"/>
        <dgm:constrLst/>
        <dgm:ruleLst/>
      </dgm:layoutNode>
    </dgm:forEach>
    <dgm:forEach name="Name34" axis="ch" ptType="node" st="4" cnt="1">
      <dgm:layoutNode name="vertSpace4">
        <dgm:alg type="sp"/>
        <dgm:shape xmlns:r="http://schemas.openxmlformats.org/officeDocument/2006/relationships" type="rect" r:blip="" hideGeom="1">
          <dgm:adjLst/>
        </dgm:shape>
        <dgm:presOf/>
        <dgm:constrLst/>
        <dgm:ruleLst/>
      </dgm:layoutNode>
      <dgm:layoutNode name="circle4" styleLbl="node1">
        <dgm:alg type="sp"/>
        <dgm:choose name="Name35">
          <dgm:if name="Name36" func="var" arg="dir" op="equ" val="norm">
            <dgm:shape xmlns:r="http://schemas.openxmlformats.org/officeDocument/2006/relationships" type="pie" r:blip="">
              <dgm:adjLst>
                <dgm:adj idx="1" val="90"/>
                <dgm:adj idx="2" val="270"/>
              </dgm:adjLst>
            </dgm:shape>
          </dgm:if>
          <dgm:else name="Name37">
            <dgm:shape xmlns:r="http://schemas.openxmlformats.org/officeDocument/2006/relationships" type="pie" r:blip="">
              <dgm:adjLst>
                <dgm:adj idx="1" val="270"/>
                <dgm:adj idx="2" val="90"/>
              </dgm:adjLst>
            </dgm:shape>
          </dgm:else>
        </dgm:choose>
        <dgm:presOf/>
        <dgm:constrLst/>
        <dgm:ruleLst/>
      </dgm:layoutNode>
      <dgm:layoutNode name="rect4" styleLbl="alignAcc1">
        <dgm:alg type="sp"/>
        <dgm:shape xmlns:r="http://schemas.openxmlformats.org/officeDocument/2006/relationships" type="rect" r:blip="">
          <dgm:adjLst/>
        </dgm:shape>
        <dgm:presOf axis="self"/>
        <dgm:constrLst/>
        <dgm:ruleLst/>
      </dgm:layoutNode>
    </dgm:forEach>
    <dgm:forEach name="Name38" axis="ch" ptType="node" st="5" cnt="1">
      <dgm:layoutNode name="vertSpace5">
        <dgm:alg type="sp"/>
        <dgm:shape xmlns:r="http://schemas.openxmlformats.org/officeDocument/2006/relationships" type="rect" r:blip="" hideGeom="1">
          <dgm:adjLst/>
        </dgm:shape>
        <dgm:presOf/>
        <dgm:constrLst/>
        <dgm:ruleLst/>
      </dgm:layoutNode>
      <dgm:layoutNode name="circle5" styleLbl="node1">
        <dgm:alg type="sp"/>
        <dgm:choose name="Name39">
          <dgm:if name="Name40" func="var" arg="dir" op="equ" val="norm">
            <dgm:shape xmlns:r="http://schemas.openxmlformats.org/officeDocument/2006/relationships" type="pie" r:blip="">
              <dgm:adjLst>
                <dgm:adj idx="1" val="90"/>
                <dgm:adj idx="2" val="270"/>
              </dgm:adjLst>
            </dgm:shape>
          </dgm:if>
          <dgm:else name="Name41">
            <dgm:shape xmlns:r="http://schemas.openxmlformats.org/officeDocument/2006/relationships" type="pie" r:blip="">
              <dgm:adjLst>
                <dgm:adj idx="1" val="270"/>
                <dgm:adj idx="2" val="90"/>
              </dgm:adjLst>
            </dgm:shape>
          </dgm:else>
        </dgm:choose>
        <dgm:presOf/>
        <dgm:constrLst/>
        <dgm:ruleLst/>
      </dgm:layoutNode>
      <dgm:layoutNode name="rect5" styleLbl="alignAcc1">
        <dgm:alg type="sp"/>
        <dgm:shape xmlns:r="http://schemas.openxmlformats.org/officeDocument/2006/relationships" type="rect" r:blip="">
          <dgm:adjLst/>
        </dgm:shape>
        <dgm:presOf axis="self"/>
        <dgm:constrLst/>
        <dgm:ruleLst/>
      </dgm:layoutNode>
    </dgm:forEach>
    <dgm:forEach name="Name42" axis="ch" ptType="node" st="6" cnt="1">
      <dgm:layoutNode name="vertSpace6">
        <dgm:alg type="sp"/>
        <dgm:shape xmlns:r="http://schemas.openxmlformats.org/officeDocument/2006/relationships" type="rect" r:blip="" hideGeom="1">
          <dgm:adjLst/>
        </dgm:shape>
        <dgm:presOf/>
        <dgm:constrLst/>
        <dgm:ruleLst/>
      </dgm:layoutNode>
      <dgm:layoutNode name="circle6" styleLbl="node1">
        <dgm:alg type="sp"/>
        <dgm:choose name="Name43">
          <dgm:if name="Name44" func="var" arg="dir" op="equ" val="norm">
            <dgm:shape xmlns:r="http://schemas.openxmlformats.org/officeDocument/2006/relationships" type="pie" r:blip="">
              <dgm:adjLst>
                <dgm:adj idx="1" val="90"/>
                <dgm:adj idx="2" val="270"/>
              </dgm:adjLst>
            </dgm:shape>
          </dgm:if>
          <dgm:else name="Name45">
            <dgm:shape xmlns:r="http://schemas.openxmlformats.org/officeDocument/2006/relationships" type="pie" r:blip="">
              <dgm:adjLst>
                <dgm:adj idx="1" val="270"/>
                <dgm:adj idx="2" val="90"/>
              </dgm:adjLst>
            </dgm:shape>
          </dgm:else>
        </dgm:choose>
        <dgm:presOf/>
        <dgm:constrLst/>
        <dgm:ruleLst/>
      </dgm:layoutNode>
      <dgm:layoutNode name="rect6" styleLbl="alignAcc1">
        <dgm:alg type="sp"/>
        <dgm:shape xmlns:r="http://schemas.openxmlformats.org/officeDocument/2006/relationships" type="rect" r:blip="">
          <dgm:adjLst/>
        </dgm:shape>
        <dgm:presOf axis="self"/>
        <dgm:constrLst/>
        <dgm:ruleLst/>
      </dgm:layoutNode>
    </dgm:forEach>
    <dgm:forEach name="Name46" axis="ch" ptType="node" st="7" cnt="1">
      <dgm:layoutNode name="vertSpace7">
        <dgm:alg type="sp"/>
        <dgm:shape xmlns:r="http://schemas.openxmlformats.org/officeDocument/2006/relationships" type="rect" r:blip="" hideGeom="1">
          <dgm:adjLst/>
        </dgm:shape>
        <dgm:presOf/>
        <dgm:constrLst/>
        <dgm:ruleLst/>
      </dgm:layoutNode>
      <dgm:layoutNode name="circle7" styleLbl="node1">
        <dgm:alg type="sp"/>
        <dgm:choose name="Name47">
          <dgm:if name="Name48" func="var" arg="dir" op="equ" val="norm">
            <dgm:shape xmlns:r="http://schemas.openxmlformats.org/officeDocument/2006/relationships" type="pie" r:blip="">
              <dgm:adjLst>
                <dgm:adj idx="1" val="90"/>
                <dgm:adj idx="2" val="270"/>
              </dgm:adjLst>
            </dgm:shape>
          </dgm:if>
          <dgm:else name="Name49">
            <dgm:shape xmlns:r="http://schemas.openxmlformats.org/officeDocument/2006/relationships" type="pie" r:blip="">
              <dgm:adjLst>
                <dgm:adj idx="1" val="270"/>
                <dgm:adj idx="2" val="90"/>
              </dgm:adjLst>
            </dgm:shape>
          </dgm:else>
        </dgm:choose>
        <dgm:presOf/>
        <dgm:constrLst/>
        <dgm:ruleLst/>
      </dgm:layoutNode>
      <dgm:layoutNode name="rect7" styleLbl="alignAcc1">
        <dgm:alg type="sp"/>
        <dgm:shape xmlns:r="http://schemas.openxmlformats.org/officeDocument/2006/relationships" type="rect" r:blip="">
          <dgm:adjLst/>
        </dgm:shape>
        <dgm:presOf axis="self"/>
        <dgm:constrLst/>
        <dgm:ruleLst/>
      </dgm:layoutNode>
    </dgm:forEach>
    <dgm:forEach name="Name50" axis="ch" ptType="node" cnt="1">
      <dgm:choose name="Name51">
        <dgm:if name="Name52" axis="root des" ptType="all node" func="maxDepth" op="gte" val="2">
          <dgm:layoutNode name="rect1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1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3">
          <dgm:layoutNode name="rect1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4" axis="ch" ptType="node" st="2" cnt="1">
      <dgm:choose name="Name55">
        <dgm:if name="Name56" axis="root des" ptType="all node" func="maxDepth" op="gte" val="2">
          <dgm:layoutNode name="rect2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2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7">
          <dgm:layoutNode name="rect2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8" axis="ch" ptType="node" st="3" cnt="1">
      <dgm:choose name="Name59">
        <dgm:if name="Name60" axis="root des" ptType="all node" func="maxDepth" op="gte" val="2">
          <dgm:layoutNode name="rect3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3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1">
          <dgm:layoutNode name="rect3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2" axis="ch" ptType="node" st="4" cnt="1">
      <dgm:choose name="Name63">
        <dgm:if name="Name64" axis="root des" ptType="all node" func="maxDepth" op="gte" val="2">
          <dgm:layoutNode name="rect4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4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5">
          <dgm:layoutNode name="rect4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6" axis="ch" ptType="node" st="5" cnt="1">
      <dgm:choose name="Name67">
        <dgm:if name="Name68" axis="root des" ptType="all node" func="maxDepth" op="gte" val="2">
          <dgm:layoutNode name="rect5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5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9">
          <dgm:layoutNode name="rect5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0" axis="ch" ptType="node" st="6" cnt="1">
      <dgm:choose name="Name71">
        <dgm:if name="Name72" axis="root des" ptType="all node" func="maxDepth" op="gte" val="2">
          <dgm:layoutNode name="rect6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6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3">
          <dgm:layoutNode name="rect6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4" axis="ch" ptType="node" st="7" cnt="1">
      <dgm:choose name="Name75">
        <dgm:if name="Name76" axis="root des" ptType="all node" func="maxDepth" op="gte" val="2">
          <dgm:layoutNode name="rect7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7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7">
          <dgm:layoutNode name="rect7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7.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BB59B21-814E-4C55-BCF2-F9D95D81BC03}" type="datetimeFigureOut">
              <a:rPr lang="en-US" smtClean="0"/>
              <a:t>6/29/2023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3B1A946-04F3-4747-9155-F3973B68BEF0}" type="slidenum">
              <a:rPr lang="en-US" smtClean="0"/>
              <a:t>‹#›</a:t>
            </a:fld>
            <a:endParaRPr lang="en-US"/>
          </a:p>
        </p:txBody>
      </p:sp>
    </p:spTree>
    <p:extLst>
      <p:ext uri="{BB962C8B-B14F-4D97-AF65-F5344CB8AC3E}">
        <p14:creationId xmlns:p14="http://schemas.microsoft.com/office/powerpoint/2010/main" val="125066635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3B1A946-04F3-4747-9155-F3973B68BEF0}" type="slidenum">
              <a:rPr lang="en-US" smtClean="0"/>
              <a:t>5</a:t>
            </a:fld>
            <a:endParaRPr lang="en-US"/>
          </a:p>
        </p:txBody>
      </p:sp>
    </p:spTree>
    <p:extLst>
      <p:ext uri="{BB962C8B-B14F-4D97-AF65-F5344CB8AC3E}">
        <p14:creationId xmlns:p14="http://schemas.microsoft.com/office/powerpoint/2010/main" val="379082816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31"/>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6/29/2023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6/29/2023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4"/>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44"/>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6/29/2023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1B5A069E-0699-4D51-B226-FADE30888D36}"/>
              </a:ext>
            </a:extLst>
          </p:cNvPr>
          <p:cNvSpPr>
            <a:spLocks noGrp="1"/>
          </p:cNvSpPr>
          <p:nvPr>
            <p:ph type="ctrTitle"/>
          </p:nvPr>
        </p:nvSpPr>
        <p:spPr>
          <a:xfrm>
            <a:off x="1143000" y="1122363"/>
            <a:ext cx="6858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 xmlns:a16="http://schemas.microsoft.com/office/drawing/2014/main" id="{6483A907-2CA6-45F0-8F02-FB61183789D7}"/>
              </a:ext>
            </a:extLst>
          </p:cNvPr>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 xmlns:a16="http://schemas.microsoft.com/office/drawing/2014/main" id="{1BDA6D39-CA90-42CB-A36C-A03D0D69419A}"/>
              </a:ext>
            </a:extLst>
          </p:cNvPr>
          <p:cNvSpPr>
            <a:spLocks noGrp="1"/>
          </p:cNvSpPr>
          <p:nvPr>
            <p:ph type="dt" sz="half" idx="10"/>
          </p:nvPr>
        </p:nvSpPr>
        <p:spPr/>
        <p:txBody>
          <a:bodyPr/>
          <a:lstStyle/>
          <a:p>
            <a:fld id="{536073D6-B1E8-41AA-9A8C-1D9F27E8DD6C}" type="datetimeFigureOut">
              <a:rPr lang="en-US" smtClean="0">
                <a:solidFill>
                  <a:prstClr val="black">
                    <a:tint val="75000"/>
                  </a:prstClr>
                </a:solidFill>
              </a:rPr>
              <a:pPr/>
              <a:t>6/29/2023</a:t>
            </a:fld>
            <a:endParaRPr lang="en-US">
              <a:solidFill>
                <a:prstClr val="black">
                  <a:tint val="75000"/>
                </a:prstClr>
              </a:solidFill>
            </a:endParaRPr>
          </a:p>
        </p:txBody>
      </p:sp>
      <p:sp>
        <p:nvSpPr>
          <p:cNvPr id="5" name="Footer Placeholder 4">
            <a:extLst>
              <a:ext uri="{FF2B5EF4-FFF2-40B4-BE49-F238E27FC236}">
                <a16:creationId xmlns="" xmlns:a16="http://schemas.microsoft.com/office/drawing/2014/main" id="{08911558-6A4B-4D06-861E-0B9DC360B6FB}"/>
              </a:ext>
            </a:extLst>
          </p:cNvPr>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a:extLst>
              <a:ext uri="{FF2B5EF4-FFF2-40B4-BE49-F238E27FC236}">
                <a16:creationId xmlns="" xmlns:a16="http://schemas.microsoft.com/office/drawing/2014/main" id="{0BFBFAA6-CC2B-4DF0-A30E-1CA3A6667AC9}"/>
              </a:ext>
            </a:extLst>
          </p:cNvPr>
          <p:cNvSpPr>
            <a:spLocks noGrp="1"/>
          </p:cNvSpPr>
          <p:nvPr>
            <p:ph type="sldNum" sz="quarter" idx="12"/>
          </p:nvPr>
        </p:nvSpPr>
        <p:spPr/>
        <p:txBody>
          <a:bodyPr/>
          <a:lstStyle/>
          <a:p>
            <a:fld id="{71725FDA-3CAD-4E93-9446-F553A962C6EC}"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67495029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A53F927D-74FB-4EF5-A25D-498AA528BEC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 xmlns:a16="http://schemas.microsoft.com/office/drawing/2014/main" id="{39C1F2F2-E2A3-4C97-B257-75388956B3D1}"/>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 xmlns:a16="http://schemas.microsoft.com/office/drawing/2014/main" id="{C1E5B3F3-E2E3-4FD4-AC36-9DBB408582CB}"/>
              </a:ext>
            </a:extLst>
          </p:cNvPr>
          <p:cNvSpPr>
            <a:spLocks noGrp="1"/>
          </p:cNvSpPr>
          <p:nvPr>
            <p:ph type="dt" sz="half" idx="10"/>
          </p:nvPr>
        </p:nvSpPr>
        <p:spPr/>
        <p:txBody>
          <a:bodyPr/>
          <a:lstStyle/>
          <a:p>
            <a:fld id="{536073D6-B1E8-41AA-9A8C-1D9F27E8DD6C}" type="datetimeFigureOut">
              <a:rPr lang="en-US" smtClean="0">
                <a:solidFill>
                  <a:prstClr val="black">
                    <a:tint val="75000"/>
                  </a:prstClr>
                </a:solidFill>
              </a:rPr>
              <a:pPr/>
              <a:t>6/29/2023</a:t>
            </a:fld>
            <a:endParaRPr lang="en-US">
              <a:solidFill>
                <a:prstClr val="black">
                  <a:tint val="75000"/>
                </a:prstClr>
              </a:solidFill>
            </a:endParaRPr>
          </a:p>
        </p:txBody>
      </p:sp>
      <p:sp>
        <p:nvSpPr>
          <p:cNvPr id="5" name="Footer Placeholder 4">
            <a:extLst>
              <a:ext uri="{FF2B5EF4-FFF2-40B4-BE49-F238E27FC236}">
                <a16:creationId xmlns="" xmlns:a16="http://schemas.microsoft.com/office/drawing/2014/main" id="{B34FF84F-E6F2-4D3B-B2F5-2C8228107B15}"/>
              </a:ext>
            </a:extLst>
          </p:cNvPr>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a:extLst>
              <a:ext uri="{FF2B5EF4-FFF2-40B4-BE49-F238E27FC236}">
                <a16:creationId xmlns="" xmlns:a16="http://schemas.microsoft.com/office/drawing/2014/main" id="{996FEA6F-D39B-438B-8E18-BA8A7907BECE}"/>
              </a:ext>
            </a:extLst>
          </p:cNvPr>
          <p:cNvSpPr>
            <a:spLocks noGrp="1"/>
          </p:cNvSpPr>
          <p:nvPr>
            <p:ph type="sldNum" sz="quarter" idx="12"/>
          </p:nvPr>
        </p:nvSpPr>
        <p:spPr/>
        <p:txBody>
          <a:bodyPr/>
          <a:lstStyle/>
          <a:p>
            <a:fld id="{71725FDA-3CAD-4E93-9446-F553A962C6EC}"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86580532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4CE1CFE9-352C-42C5-B5EA-9F8C288C0C4A}"/>
              </a:ext>
            </a:extLst>
          </p:cNvPr>
          <p:cNvSpPr>
            <a:spLocks noGrp="1"/>
          </p:cNvSpPr>
          <p:nvPr>
            <p:ph type="title"/>
          </p:nvPr>
        </p:nvSpPr>
        <p:spPr>
          <a:xfrm>
            <a:off x="623888" y="1709743"/>
            <a:ext cx="78867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 xmlns:a16="http://schemas.microsoft.com/office/drawing/2014/main" id="{1A65A8E2-B231-48D7-9A59-D3ACEAEB006F}"/>
              </a:ext>
            </a:extLst>
          </p:cNvPr>
          <p:cNvSpPr>
            <a:spLocks noGrp="1"/>
          </p:cNvSpPr>
          <p:nvPr>
            <p:ph type="body" idx="1"/>
          </p:nvPr>
        </p:nvSpPr>
        <p:spPr>
          <a:xfrm>
            <a:off x="623888" y="4589468"/>
            <a:ext cx="78867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 xmlns:a16="http://schemas.microsoft.com/office/drawing/2014/main" id="{FFE0392D-E445-4EB6-A1D9-FD30CFF34D11}"/>
              </a:ext>
            </a:extLst>
          </p:cNvPr>
          <p:cNvSpPr>
            <a:spLocks noGrp="1"/>
          </p:cNvSpPr>
          <p:nvPr>
            <p:ph type="dt" sz="half" idx="10"/>
          </p:nvPr>
        </p:nvSpPr>
        <p:spPr/>
        <p:txBody>
          <a:bodyPr/>
          <a:lstStyle/>
          <a:p>
            <a:fld id="{536073D6-B1E8-41AA-9A8C-1D9F27E8DD6C}" type="datetimeFigureOut">
              <a:rPr lang="en-US" smtClean="0">
                <a:solidFill>
                  <a:prstClr val="black">
                    <a:tint val="75000"/>
                  </a:prstClr>
                </a:solidFill>
              </a:rPr>
              <a:pPr/>
              <a:t>6/29/2023</a:t>
            </a:fld>
            <a:endParaRPr lang="en-US">
              <a:solidFill>
                <a:prstClr val="black">
                  <a:tint val="75000"/>
                </a:prstClr>
              </a:solidFill>
            </a:endParaRPr>
          </a:p>
        </p:txBody>
      </p:sp>
      <p:sp>
        <p:nvSpPr>
          <p:cNvPr id="5" name="Footer Placeholder 4">
            <a:extLst>
              <a:ext uri="{FF2B5EF4-FFF2-40B4-BE49-F238E27FC236}">
                <a16:creationId xmlns="" xmlns:a16="http://schemas.microsoft.com/office/drawing/2014/main" id="{C31E1154-CFD4-4257-9663-A2AEC4CB0602}"/>
              </a:ext>
            </a:extLst>
          </p:cNvPr>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a:extLst>
              <a:ext uri="{FF2B5EF4-FFF2-40B4-BE49-F238E27FC236}">
                <a16:creationId xmlns="" xmlns:a16="http://schemas.microsoft.com/office/drawing/2014/main" id="{939AC8D7-1E72-49AD-BE4B-F60C0EEE1B00}"/>
              </a:ext>
            </a:extLst>
          </p:cNvPr>
          <p:cNvSpPr>
            <a:spLocks noGrp="1"/>
          </p:cNvSpPr>
          <p:nvPr>
            <p:ph type="sldNum" sz="quarter" idx="12"/>
          </p:nvPr>
        </p:nvSpPr>
        <p:spPr/>
        <p:txBody>
          <a:bodyPr/>
          <a:lstStyle/>
          <a:p>
            <a:fld id="{71725FDA-3CAD-4E93-9446-F553A962C6EC}"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41487267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6C12FC53-B5E0-44B3-875A-A6369BD7B38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 xmlns:a16="http://schemas.microsoft.com/office/drawing/2014/main" id="{8FDF5AE6-8396-4CAD-94AE-E1394E7181EB}"/>
              </a:ext>
            </a:extLst>
          </p:cNvPr>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 xmlns:a16="http://schemas.microsoft.com/office/drawing/2014/main" id="{2C0CEE51-51E6-4826-859B-49893BB33D55}"/>
              </a:ext>
            </a:extLst>
          </p:cNvPr>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 xmlns:a16="http://schemas.microsoft.com/office/drawing/2014/main" id="{5A3977DA-C3CF-45BF-9452-82C5F77E2C36}"/>
              </a:ext>
            </a:extLst>
          </p:cNvPr>
          <p:cNvSpPr>
            <a:spLocks noGrp="1"/>
          </p:cNvSpPr>
          <p:nvPr>
            <p:ph type="dt" sz="half" idx="10"/>
          </p:nvPr>
        </p:nvSpPr>
        <p:spPr/>
        <p:txBody>
          <a:bodyPr/>
          <a:lstStyle/>
          <a:p>
            <a:fld id="{536073D6-B1E8-41AA-9A8C-1D9F27E8DD6C}" type="datetimeFigureOut">
              <a:rPr lang="en-US" smtClean="0">
                <a:solidFill>
                  <a:prstClr val="black">
                    <a:tint val="75000"/>
                  </a:prstClr>
                </a:solidFill>
              </a:rPr>
              <a:pPr/>
              <a:t>6/29/2023</a:t>
            </a:fld>
            <a:endParaRPr lang="en-US">
              <a:solidFill>
                <a:prstClr val="black">
                  <a:tint val="75000"/>
                </a:prstClr>
              </a:solidFill>
            </a:endParaRPr>
          </a:p>
        </p:txBody>
      </p:sp>
      <p:sp>
        <p:nvSpPr>
          <p:cNvPr id="6" name="Footer Placeholder 5">
            <a:extLst>
              <a:ext uri="{FF2B5EF4-FFF2-40B4-BE49-F238E27FC236}">
                <a16:creationId xmlns="" xmlns:a16="http://schemas.microsoft.com/office/drawing/2014/main" id="{32FBEAAC-BC32-4238-AFD6-79F4613F7A88}"/>
              </a:ext>
            </a:extLst>
          </p:cNvPr>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a:extLst>
              <a:ext uri="{FF2B5EF4-FFF2-40B4-BE49-F238E27FC236}">
                <a16:creationId xmlns="" xmlns:a16="http://schemas.microsoft.com/office/drawing/2014/main" id="{080932CC-33D8-4330-A010-3B6B5A0BF0FC}"/>
              </a:ext>
            </a:extLst>
          </p:cNvPr>
          <p:cNvSpPr>
            <a:spLocks noGrp="1"/>
          </p:cNvSpPr>
          <p:nvPr>
            <p:ph type="sldNum" sz="quarter" idx="12"/>
          </p:nvPr>
        </p:nvSpPr>
        <p:spPr/>
        <p:txBody>
          <a:bodyPr/>
          <a:lstStyle/>
          <a:p>
            <a:fld id="{71725FDA-3CAD-4E93-9446-F553A962C6EC}"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9983814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9F275EDC-77BF-43E8-A5C1-FBCCBF228EFE}"/>
              </a:ext>
            </a:extLst>
          </p:cNvPr>
          <p:cNvSpPr>
            <a:spLocks noGrp="1"/>
          </p:cNvSpPr>
          <p:nvPr>
            <p:ph type="title"/>
          </p:nvPr>
        </p:nvSpPr>
        <p:spPr>
          <a:xfrm>
            <a:off x="629841" y="365129"/>
            <a:ext cx="7886700" cy="1325563"/>
          </a:xfrm>
        </p:spPr>
        <p:txBody>
          <a:bodyPr/>
          <a:lstStyle/>
          <a:p>
            <a:r>
              <a:rPr lang="en-US"/>
              <a:t>Click to edit Master title style</a:t>
            </a:r>
          </a:p>
        </p:txBody>
      </p:sp>
      <p:sp>
        <p:nvSpPr>
          <p:cNvPr id="3" name="Text Placeholder 2">
            <a:extLst>
              <a:ext uri="{FF2B5EF4-FFF2-40B4-BE49-F238E27FC236}">
                <a16:creationId xmlns="" xmlns:a16="http://schemas.microsoft.com/office/drawing/2014/main" id="{6E3BBDD3-CBB0-4082-B423-058401CF5DCC}"/>
              </a:ext>
            </a:extLst>
          </p:cNvPr>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 xmlns:a16="http://schemas.microsoft.com/office/drawing/2014/main" id="{54423A3C-0E4F-49CA-A0C7-D02350432EAA}"/>
              </a:ext>
            </a:extLst>
          </p:cNvPr>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 xmlns:a16="http://schemas.microsoft.com/office/drawing/2014/main" id="{8973C2BC-6E37-4B17-BABF-1661A578DA6E}"/>
              </a:ext>
            </a:extLst>
          </p:cNvPr>
          <p:cNvSpPr>
            <a:spLocks noGrp="1"/>
          </p:cNvSpPr>
          <p:nvPr>
            <p:ph type="body" sz="quarter" idx="3"/>
          </p:nvPr>
        </p:nvSpPr>
        <p:spPr>
          <a:xfrm>
            <a:off x="4629152"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 xmlns:a16="http://schemas.microsoft.com/office/drawing/2014/main" id="{7816B6DB-1904-4DA0-AA06-27D164C9BF28}"/>
              </a:ext>
            </a:extLst>
          </p:cNvPr>
          <p:cNvSpPr>
            <a:spLocks noGrp="1"/>
          </p:cNvSpPr>
          <p:nvPr>
            <p:ph sz="quarter" idx="4"/>
          </p:nvPr>
        </p:nvSpPr>
        <p:spPr>
          <a:xfrm>
            <a:off x="4629152"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 xmlns:a16="http://schemas.microsoft.com/office/drawing/2014/main" id="{D17E132C-CBD1-4751-A48C-0D8CBB5818E3}"/>
              </a:ext>
            </a:extLst>
          </p:cNvPr>
          <p:cNvSpPr>
            <a:spLocks noGrp="1"/>
          </p:cNvSpPr>
          <p:nvPr>
            <p:ph type="dt" sz="half" idx="10"/>
          </p:nvPr>
        </p:nvSpPr>
        <p:spPr/>
        <p:txBody>
          <a:bodyPr/>
          <a:lstStyle/>
          <a:p>
            <a:fld id="{536073D6-B1E8-41AA-9A8C-1D9F27E8DD6C}" type="datetimeFigureOut">
              <a:rPr lang="en-US" smtClean="0">
                <a:solidFill>
                  <a:prstClr val="black">
                    <a:tint val="75000"/>
                  </a:prstClr>
                </a:solidFill>
              </a:rPr>
              <a:pPr/>
              <a:t>6/29/2023</a:t>
            </a:fld>
            <a:endParaRPr lang="en-US">
              <a:solidFill>
                <a:prstClr val="black">
                  <a:tint val="75000"/>
                </a:prstClr>
              </a:solidFill>
            </a:endParaRPr>
          </a:p>
        </p:txBody>
      </p:sp>
      <p:sp>
        <p:nvSpPr>
          <p:cNvPr id="8" name="Footer Placeholder 7">
            <a:extLst>
              <a:ext uri="{FF2B5EF4-FFF2-40B4-BE49-F238E27FC236}">
                <a16:creationId xmlns="" xmlns:a16="http://schemas.microsoft.com/office/drawing/2014/main" id="{021BE569-2F0A-4A63-ABE1-C8F486A11520}"/>
              </a:ext>
            </a:extLst>
          </p:cNvPr>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a:extLst>
              <a:ext uri="{FF2B5EF4-FFF2-40B4-BE49-F238E27FC236}">
                <a16:creationId xmlns="" xmlns:a16="http://schemas.microsoft.com/office/drawing/2014/main" id="{FF874791-4E4B-4E3B-BD6A-2764ADD0D80A}"/>
              </a:ext>
            </a:extLst>
          </p:cNvPr>
          <p:cNvSpPr>
            <a:spLocks noGrp="1"/>
          </p:cNvSpPr>
          <p:nvPr>
            <p:ph type="sldNum" sz="quarter" idx="12"/>
          </p:nvPr>
        </p:nvSpPr>
        <p:spPr/>
        <p:txBody>
          <a:bodyPr/>
          <a:lstStyle/>
          <a:p>
            <a:fld id="{71725FDA-3CAD-4E93-9446-F553A962C6EC}"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36126412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3E20E88A-D410-4815-9751-172EEFC8D744}"/>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 xmlns:a16="http://schemas.microsoft.com/office/drawing/2014/main" id="{B6BB4FA1-0313-4AC0-BFC0-1413E489B865}"/>
              </a:ext>
            </a:extLst>
          </p:cNvPr>
          <p:cNvSpPr>
            <a:spLocks noGrp="1"/>
          </p:cNvSpPr>
          <p:nvPr>
            <p:ph type="dt" sz="half" idx="10"/>
          </p:nvPr>
        </p:nvSpPr>
        <p:spPr/>
        <p:txBody>
          <a:bodyPr/>
          <a:lstStyle/>
          <a:p>
            <a:fld id="{536073D6-B1E8-41AA-9A8C-1D9F27E8DD6C}" type="datetimeFigureOut">
              <a:rPr lang="en-US" smtClean="0">
                <a:solidFill>
                  <a:prstClr val="black">
                    <a:tint val="75000"/>
                  </a:prstClr>
                </a:solidFill>
              </a:rPr>
              <a:pPr/>
              <a:t>6/29/2023</a:t>
            </a:fld>
            <a:endParaRPr lang="en-US">
              <a:solidFill>
                <a:prstClr val="black">
                  <a:tint val="75000"/>
                </a:prstClr>
              </a:solidFill>
            </a:endParaRPr>
          </a:p>
        </p:txBody>
      </p:sp>
      <p:sp>
        <p:nvSpPr>
          <p:cNvPr id="4" name="Footer Placeholder 3">
            <a:extLst>
              <a:ext uri="{FF2B5EF4-FFF2-40B4-BE49-F238E27FC236}">
                <a16:creationId xmlns="" xmlns:a16="http://schemas.microsoft.com/office/drawing/2014/main" id="{90939B10-16B0-4F11-B375-7414BE24437C}"/>
              </a:ext>
            </a:extLst>
          </p:cNvPr>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a:extLst>
              <a:ext uri="{FF2B5EF4-FFF2-40B4-BE49-F238E27FC236}">
                <a16:creationId xmlns="" xmlns:a16="http://schemas.microsoft.com/office/drawing/2014/main" id="{ED8010DF-910A-483C-8A88-51ACC2E69074}"/>
              </a:ext>
            </a:extLst>
          </p:cNvPr>
          <p:cNvSpPr>
            <a:spLocks noGrp="1"/>
          </p:cNvSpPr>
          <p:nvPr>
            <p:ph type="sldNum" sz="quarter" idx="12"/>
          </p:nvPr>
        </p:nvSpPr>
        <p:spPr/>
        <p:txBody>
          <a:bodyPr/>
          <a:lstStyle/>
          <a:p>
            <a:fld id="{71725FDA-3CAD-4E93-9446-F553A962C6EC}"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41018592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 xmlns:a16="http://schemas.microsoft.com/office/drawing/2014/main" id="{9A1D038C-F09E-45AA-9EE4-BDC3501FFA0D}"/>
              </a:ext>
            </a:extLst>
          </p:cNvPr>
          <p:cNvSpPr>
            <a:spLocks noGrp="1"/>
          </p:cNvSpPr>
          <p:nvPr>
            <p:ph type="dt" sz="half" idx="10"/>
          </p:nvPr>
        </p:nvSpPr>
        <p:spPr/>
        <p:txBody>
          <a:bodyPr/>
          <a:lstStyle/>
          <a:p>
            <a:fld id="{536073D6-B1E8-41AA-9A8C-1D9F27E8DD6C}" type="datetimeFigureOut">
              <a:rPr lang="en-US" smtClean="0">
                <a:solidFill>
                  <a:prstClr val="black">
                    <a:tint val="75000"/>
                  </a:prstClr>
                </a:solidFill>
              </a:rPr>
              <a:pPr/>
              <a:t>6/29/2023</a:t>
            </a:fld>
            <a:endParaRPr lang="en-US">
              <a:solidFill>
                <a:prstClr val="black">
                  <a:tint val="75000"/>
                </a:prstClr>
              </a:solidFill>
            </a:endParaRPr>
          </a:p>
        </p:txBody>
      </p:sp>
      <p:sp>
        <p:nvSpPr>
          <p:cNvPr id="3" name="Footer Placeholder 2">
            <a:extLst>
              <a:ext uri="{FF2B5EF4-FFF2-40B4-BE49-F238E27FC236}">
                <a16:creationId xmlns="" xmlns:a16="http://schemas.microsoft.com/office/drawing/2014/main" id="{036CBF0E-71FD-44B2-B882-D72F0711CA4C}"/>
              </a:ext>
            </a:extLst>
          </p:cNvPr>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a:extLst>
              <a:ext uri="{FF2B5EF4-FFF2-40B4-BE49-F238E27FC236}">
                <a16:creationId xmlns="" xmlns:a16="http://schemas.microsoft.com/office/drawing/2014/main" id="{4676AD71-1E16-4E1D-8BB3-C12EFAC4BB5C}"/>
              </a:ext>
            </a:extLst>
          </p:cNvPr>
          <p:cNvSpPr>
            <a:spLocks noGrp="1"/>
          </p:cNvSpPr>
          <p:nvPr>
            <p:ph type="sldNum" sz="quarter" idx="12"/>
          </p:nvPr>
        </p:nvSpPr>
        <p:spPr/>
        <p:txBody>
          <a:bodyPr/>
          <a:lstStyle/>
          <a:p>
            <a:fld id="{71725FDA-3CAD-4E93-9446-F553A962C6EC}"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28189933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9042EA7E-E1BD-42FB-B2A2-ED59D5F02CDE}"/>
              </a:ext>
            </a:extLst>
          </p:cNvPr>
          <p:cNvSpPr>
            <a:spLocks noGrp="1"/>
          </p:cNvSpPr>
          <p:nvPr>
            <p:ph type="title"/>
          </p:nvPr>
        </p:nvSpPr>
        <p:spPr>
          <a:xfrm>
            <a:off x="629841" y="457200"/>
            <a:ext cx="2949178"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 xmlns:a16="http://schemas.microsoft.com/office/drawing/2014/main" id="{15C15950-2AF3-4619-8745-29CA5D2210A2}"/>
              </a:ext>
            </a:extLst>
          </p:cNvPr>
          <p:cNvSpPr>
            <a:spLocks noGrp="1"/>
          </p:cNvSpPr>
          <p:nvPr>
            <p:ph idx="1"/>
          </p:nvPr>
        </p:nvSpPr>
        <p:spPr>
          <a:xfrm>
            <a:off x="3887391" y="987430"/>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 xmlns:a16="http://schemas.microsoft.com/office/drawing/2014/main" id="{C4175BFB-104D-4111-BC80-C497D9910624}"/>
              </a:ext>
            </a:extLst>
          </p:cNvPr>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 xmlns:a16="http://schemas.microsoft.com/office/drawing/2014/main" id="{8E05E262-8BA7-43AF-BA6C-5D3AECF3AA7F}"/>
              </a:ext>
            </a:extLst>
          </p:cNvPr>
          <p:cNvSpPr>
            <a:spLocks noGrp="1"/>
          </p:cNvSpPr>
          <p:nvPr>
            <p:ph type="dt" sz="half" idx="10"/>
          </p:nvPr>
        </p:nvSpPr>
        <p:spPr/>
        <p:txBody>
          <a:bodyPr/>
          <a:lstStyle/>
          <a:p>
            <a:fld id="{536073D6-B1E8-41AA-9A8C-1D9F27E8DD6C}" type="datetimeFigureOut">
              <a:rPr lang="en-US" smtClean="0">
                <a:solidFill>
                  <a:prstClr val="black">
                    <a:tint val="75000"/>
                  </a:prstClr>
                </a:solidFill>
              </a:rPr>
              <a:pPr/>
              <a:t>6/29/2023</a:t>
            </a:fld>
            <a:endParaRPr lang="en-US">
              <a:solidFill>
                <a:prstClr val="black">
                  <a:tint val="75000"/>
                </a:prstClr>
              </a:solidFill>
            </a:endParaRPr>
          </a:p>
        </p:txBody>
      </p:sp>
      <p:sp>
        <p:nvSpPr>
          <p:cNvPr id="6" name="Footer Placeholder 5">
            <a:extLst>
              <a:ext uri="{FF2B5EF4-FFF2-40B4-BE49-F238E27FC236}">
                <a16:creationId xmlns="" xmlns:a16="http://schemas.microsoft.com/office/drawing/2014/main" id="{5DB8A166-E0B2-4E67-B6F1-100F1B2E87F3}"/>
              </a:ext>
            </a:extLst>
          </p:cNvPr>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a:extLst>
              <a:ext uri="{FF2B5EF4-FFF2-40B4-BE49-F238E27FC236}">
                <a16:creationId xmlns="" xmlns:a16="http://schemas.microsoft.com/office/drawing/2014/main" id="{415998EE-DD5C-4C87-85A5-AE717C925B91}"/>
              </a:ext>
            </a:extLst>
          </p:cNvPr>
          <p:cNvSpPr>
            <a:spLocks noGrp="1"/>
          </p:cNvSpPr>
          <p:nvPr>
            <p:ph type="sldNum" sz="quarter" idx="12"/>
          </p:nvPr>
        </p:nvSpPr>
        <p:spPr/>
        <p:txBody>
          <a:bodyPr/>
          <a:lstStyle/>
          <a:p>
            <a:fld id="{71725FDA-3CAD-4E93-9446-F553A962C6EC}"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628974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6/29/2023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DFC935B0-39D8-45FB-9277-09175FE150AE}"/>
              </a:ext>
            </a:extLst>
          </p:cNvPr>
          <p:cNvSpPr>
            <a:spLocks noGrp="1"/>
          </p:cNvSpPr>
          <p:nvPr>
            <p:ph type="title"/>
          </p:nvPr>
        </p:nvSpPr>
        <p:spPr>
          <a:xfrm>
            <a:off x="629841" y="457200"/>
            <a:ext cx="2949178"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 xmlns:a16="http://schemas.microsoft.com/office/drawing/2014/main" id="{57DAD9D6-7569-42ED-9F7E-6A4D49D2DC6B}"/>
              </a:ext>
            </a:extLst>
          </p:cNvPr>
          <p:cNvSpPr>
            <a:spLocks noGrp="1"/>
          </p:cNvSpPr>
          <p:nvPr>
            <p:ph type="pic" idx="1"/>
          </p:nvPr>
        </p:nvSpPr>
        <p:spPr>
          <a:xfrm>
            <a:off x="3887391" y="987430"/>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 xmlns:a16="http://schemas.microsoft.com/office/drawing/2014/main" id="{5ECADCCC-0958-4EFF-9CD8-CA6C5D07E134}"/>
              </a:ext>
            </a:extLst>
          </p:cNvPr>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 xmlns:a16="http://schemas.microsoft.com/office/drawing/2014/main" id="{065B6CC5-718F-4BD7-BA05-FFC9E2527385}"/>
              </a:ext>
            </a:extLst>
          </p:cNvPr>
          <p:cNvSpPr>
            <a:spLocks noGrp="1"/>
          </p:cNvSpPr>
          <p:nvPr>
            <p:ph type="dt" sz="half" idx="10"/>
          </p:nvPr>
        </p:nvSpPr>
        <p:spPr/>
        <p:txBody>
          <a:bodyPr/>
          <a:lstStyle/>
          <a:p>
            <a:fld id="{536073D6-B1E8-41AA-9A8C-1D9F27E8DD6C}" type="datetimeFigureOut">
              <a:rPr lang="en-US" smtClean="0">
                <a:solidFill>
                  <a:prstClr val="black">
                    <a:tint val="75000"/>
                  </a:prstClr>
                </a:solidFill>
              </a:rPr>
              <a:pPr/>
              <a:t>6/29/2023</a:t>
            </a:fld>
            <a:endParaRPr lang="en-US">
              <a:solidFill>
                <a:prstClr val="black">
                  <a:tint val="75000"/>
                </a:prstClr>
              </a:solidFill>
            </a:endParaRPr>
          </a:p>
        </p:txBody>
      </p:sp>
      <p:sp>
        <p:nvSpPr>
          <p:cNvPr id="6" name="Footer Placeholder 5">
            <a:extLst>
              <a:ext uri="{FF2B5EF4-FFF2-40B4-BE49-F238E27FC236}">
                <a16:creationId xmlns="" xmlns:a16="http://schemas.microsoft.com/office/drawing/2014/main" id="{60F7B601-E760-422E-92F9-0806EF9BFAB8}"/>
              </a:ext>
            </a:extLst>
          </p:cNvPr>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a:extLst>
              <a:ext uri="{FF2B5EF4-FFF2-40B4-BE49-F238E27FC236}">
                <a16:creationId xmlns="" xmlns:a16="http://schemas.microsoft.com/office/drawing/2014/main" id="{4F064450-4DD9-49B9-8543-29434B1EBEA1}"/>
              </a:ext>
            </a:extLst>
          </p:cNvPr>
          <p:cNvSpPr>
            <a:spLocks noGrp="1"/>
          </p:cNvSpPr>
          <p:nvPr>
            <p:ph type="sldNum" sz="quarter" idx="12"/>
          </p:nvPr>
        </p:nvSpPr>
        <p:spPr/>
        <p:txBody>
          <a:bodyPr/>
          <a:lstStyle/>
          <a:p>
            <a:fld id="{71725FDA-3CAD-4E93-9446-F553A962C6EC}"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95151804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1F6EFA7F-E119-466B-9854-9F8D0E3BF1E3}"/>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 xmlns:a16="http://schemas.microsoft.com/office/drawing/2014/main" id="{48ACA7ED-044B-4C3A-9B02-17539D6373EA}"/>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 xmlns:a16="http://schemas.microsoft.com/office/drawing/2014/main" id="{500BE96D-5D28-43F2-AF81-E0B00BC43138}"/>
              </a:ext>
            </a:extLst>
          </p:cNvPr>
          <p:cNvSpPr>
            <a:spLocks noGrp="1"/>
          </p:cNvSpPr>
          <p:nvPr>
            <p:ph type="dt" sz="half" idx="10"/>
          </p:nvPr>
        </p:nvSpPr>
        <p:spPr/>
        <p:txBody>
          <a:bodyPr/>
          <a:lstStyle/>
          <a:p>
            <a:fld id="{536073D6-B1E8-41AA-9A8C-1D9F27E8DD6C}" type="datetimeFigureOut">
              <a:rPr lang="en-US" smtClean="0">
                <a:solidFill>
                  <a:prstClr val="black">
                    <a:tint val="75000"/>
                  </a:prstClr>
                </a:solidFill>
              </a:rPr>
              <a:pPr/>
              <a:t>6/29/2023</a:t>
            </a:fld>
            <a:endParaRPr lang="en-US">
              <a:solidFill>
                <a:prstClr val="black">
                  <a:tint val="75000"/>
                </a:prstClr>
              </a:solidFill>
            </a:endParaRPr>
          </a:p>
        </p:txBody>
      </p:sp>
      <p:sp>
        <p:nvSpPr>
          <p:cNvPr id="5" name="Footer Placeholder 4">
            <a:extLst>
              <a:ext uri="{FF2B5EF4-FFF2-40B4-BE49-F238E27FC236}">
                <a16:creationId xmlns="" xmlns:a16="http://schemas.microsoft.com/office/drawing/2014/main" id="{2931F6F6-EB81-4F1C-9F53-F6BF9FA5736E}"/>
              </a:ext>
            </a:extLst>
          </p:cNvPr>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a:extLst>
              <a:ext uri="{FF2B5EF4-FFF2-40B4-BE49-F238E27FC236}">
                <a16:creationId xmlns="" xmlns:a16="http://schemas.microsoft.com/office/drawing/2014/main" id="{06424AC4-BD89-4BBE-A476-2CDD77562FD5}"/>
              </a:ext>
            </a:extLst>
          </p:cNvPr>
          <p:cNvSpPr>
            <a:spLocks noGrp="1"/>
          </p:cNvSpPr>
          <p:nvPr>
            <p:ph type="sldNum" sz="quarter" idx="12"/>
          </p:nvPr>
        </p:nvSpPr>
        <p:spPr/>
        <p:txBody>
          <a:bodyPr/>
          <a:lstStyle/>
          <a:p>
            <a:fld id="{71725FDA-3CAD-4E93-9446-F553A962C6EC}"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085483994"/>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 xmlns:a16="http://schemas.microsoft.com/office/drawing/2014/main" id="{22C6E019-5F8F-4EAA-9452-AD27A63A6810}"/>
              </a:ext>
            </a:extLst>
          </p:cNvPr>
          <p:cNvSpPr>
            <a:spLocks noGrp="1"/>
          </p:cNvSpPr>
          <p:nvPr>
            <p:ph type="title" orient="vert"/>
          </p:nvPr>
        </p:nvSpPr>
        <p:spPr>
          <a:xfrm>
            <a:off x="6543676" y="365125"/>
            <a:ext cx="1971675" cy="5811838"/>
          </a:xfrm>
        </p:spPr>
        <p:txBody>
          <a:bodyPr vert="eaVert"/>
          <a:lstStyle/>
          <a:p>
            <a:r>
              <a:rPr lang="en-US"/>
              <a:t>Click to edit Master title style</a:t>
            </a:r>
          </a:p>
        </p:txBody>
      </p:sp>
      <p:sp>
        <p:nvSpPr>
          <p:cNvPr id="3" name="Vertical Text Placeholder 2">
            <a:extLst>
              <a:ext uri="{FF2B5EF4-FFF2-40B4-BE49-F238E27FC236}">
                <a16:creationId xmlns="" xmlns:a16="http://schemas.microsoft.com/office/drawing/2014/main" id="{39567CC2-C71E-4822-A1B6-AE3CA4040EBB}"/>
              </a:ext>
            </a:extLst>
          </p:cNvPr>
          <p:cNvSpPr>
            <a:spLocks noGrp="1"/>
          </p:cNvSpPr>
          <p:nvPr>
            <p:ph type="body" orient="vert" idx="1"/>
          </p:nvPr>
        </p:nvSpPr>
        <p:spPr>
          <a:xfrm>
            <a:off x="628652"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 xmlns:a16="http://schemas.microsoft.com/office/drawing/2014/main" id="{17EDD150-C755-4CF1-BB56-E5008113EA2F}"/>
              </a:ext>
            </a:extLst>
          </p:cNvPr>
          <p:cNvSpPr>
            <a:spLocks noGrp="1"/>
          </p:cNvSpPr>
          <p:nvPr>
            <p:ph type="dt" sz="half" idx="10"/>
          </p:nvPr>
        </p:nvSpPr>
        <p:spPr/>
        <p:txBody>
          <a:bodyPr/>
          <a:lstStyle/>
          <a:p>
            <a:fld id="{536073D6-B1E8-41AA-9A8C-1D9F27E8DD6C}" type="datetimeFigureOut">
              <a:rPr lang="en-US" smtClean="0">
                <a:solidFill>
                  <a:prstClr val="black">
                    <a:tint val="75000"/>
                  </a:prstClr>
                </a:solidFill>
              </a:rPr>
              <a:pPr/>
              <a:t>6/29/2023</a:t>
            </a:fld>
            <a:endParaRPr lang="en-US">
              <a:solidFill>
                <a:prstClr val="black">
                  <a:tint val="75000"/>
                </a:prstClr>
              </a:solidFill>
            </a:endParaRPr>
          </a:p>
        </p:txBody>
      </p:sp>
      <p:sp>
        <p:nvSpPr>
          <p:cNvPr id="5" name="Footer Placeholder 4">
            <a:extLst>
              <a:ext uri="{FF2B5EF4-FFF2-40B4-BE49-F238E27FC236}">
                <a16:creationId xmlns="" xmlns:a16="http://schemas.microsoft.com/office/drawing/2014/main" id="{7FD66854-6F7C-4F6C-959B-CFF4979EF106}"/>
              </a:ext>
            </a:extLst>
          </p:cNvPr>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a:extLst>
              <a:ext uri="{FF2B5EF4-FFF2-40B4-BE49-F238E27FC236}">
                <a16:creationId xmlns="" xmlns:a16="http://schemas.microsoft.com/office/drawing/2014/main" id="{C86FBFA7-E5BC-4923-B0DD-71F1F17E41F9}"/>
              </a:ext>
            </a:extLst>
          </p:cNvPr>
          <p:cNvSpPr>
            <a:spLocks noGrp="1"/>
          </p:cNvSpPr>
          <p:nvPr>
            <p:ph type="sldNum" sz="quarter" idx="12"/>
          </p:nvPr>
        </p:nvSpPr>
        <p:spPr/>
        <p:txBody>
          <a:bodyPr/>
          <a:lstStyle/>
          <a:p>
            <a:fld id="{71725FDA-3CAD-4E93-9446-F553A962C6EC}"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055255333"/>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userDrawn="1">
  <p:cSld name="1_Picture with Caption">
    <p:spTree>
      <p:nvGrpSpPr>
        <p:cNvPr id="1" name=""/>
        <p:cNvGrpSpPr/>
        <p:nvPr/>
      </p:nvGrpSpPr>
      <p:grpSpPr>
        <a:xfrm>
          <a:off x="0" y="0"/>
          <a:ext cx="0" cy="0"/>
          <a:chOff x="0" y="0"/>
          <a:chExt cx="0" cy="0"/>
        </a:xfrm>
      </p:grpSpPr>
      <p:pic>
        <p:nvPicPr>
          <p:cNvPr id="2" name="Picture 2" descr="LocalZine: Dế Mèn phiêu lưu ký - Ký ức sống mãi của tuổi thơ - The  Millennials Life">
            <a:extLst>
              <a:ext uri="{FF2B5EF4-FFF2-40B4-BE49-F238E27FC236}">
                <a16:creationId xmlns="" xmlns:a16="http://schemas.microsoft.com/office/drawing/2014/main" id="{36BFEC32-796E-E738-E86C-917244732320}"/>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3" name="Rectangle 2">
            <a:extLst>
              <a:ext uri="{FF2B5EF4-FFF2-40B4-BE49-F238E27FC236}">
                <a16:creationId xmlns="" xmlns:a16="http://schemas.microsoft.com/office/drawing/2014/main" id="{BCB8BF85-C791-0636-2E9A-F8CA85009CF1}"/>
              </a:ext>
            </a:extLst>
          </p:cNvPr>
          <p:cNvSpPr/>
          <p:nvPr userDrawn="1"/>
        </p:nvSpPr>
        <p:spPr>
          <a:xfrm>
            <a:off x="0" y="0"/>
            <a:ext cx="9144000" cy="6858000"/>
          </a:xfrm>
          <a:prstGeom prst="rect">
            <a:avLst/>
          </a:prstGeom>
          <a:solidFill>
            <a:schemeClr val="bg1">
              <a:alpha val="84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Tree>
    <p:extLst>
      <p:ext uri="{BB962C8B-B14F-4D97-AF65-F5344CB8AC3E}">
        <p14:creationId xmlns:p14="http://schemas.microsoft.com/office/powerpoint/2010/main" val="2683848375"/>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31"/>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solidFill>
                  <a:prstClr val="black">
                    <a:tint val="75000"/>
                  </a:prstClr>
                </a:solidFill>
              </a:rPr>
              <a:pPr/>
              <a:t>6/29/2023</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B6F15528-21DE-4FAA-801E-634DDDAF4B2B}"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01398849"/>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solidFill>
                  <a:prstClr val="black">
                    <a:tint val="75000"/>
                  </a:prstClr>
                </a:solidFill>
              </a:rPr>
              <a:pPr/>
              <a:t>6/29/2023</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B6F15528-21DE-4FAA-801E-634DDDAF4B2B}"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369112694"/>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6"/>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solidFill>
                  <a:prstClr val="black">
                    <a:tint val="75000"/>
                  </a:prstClr>
                </a:solidFill>
              </a:rPr>
              <a:pPr/>
              <a:t>6/29/2023</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B6F15528-21DE-4FAA-801E-634DDDAF4B2B}"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798273478"/>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6"/>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6"/>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solidFill>
                  <a:prstClr val="black">
                    <a:tint val="75000"/>
                  </a:prstClr>
                </a:solidFill>
              </a:rPr>
              <a:pPr/>
              <a:t>6/29/2023</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B6F15528-21DE-4FAA-801E-634DDDAF4B2B}"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130015997"/>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8"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8"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solidFill>
                  <a:prstClr val="black">
                    <a:tint val="75000"/>
                  </a:prstClr>
                </a:solidFill>
              </a:rPr>
              <a:pPr/>
              <a:t>6/29/2023</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B6F15528-21DE-4FAA-801E-634DDDAF4B2B}"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915195141"/>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solidFill>
                  <a:prstClr val="black">
                    <a:tint val="75000"/>
                  </a:prstClr>
                </a:solidFill>
              </a:rPr>
              <a:pPr/>
              <a:t>6/29/2023</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B6F15528-21DE-4FAA-801E-634DDDAF4B2B}"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25007600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6"/>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6/29/2023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solidFill>
                  <a:prstClr val="black">
                    <a:tint val="75000"/>
                  </a:prstClr>
                </a:solidFill>
              </a:rPr>
              <a:pPr/>
              <a:t>6/29/2023</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B6F15528-21DE-4FAA-801E-634DDDAF4B2B}"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547280202"/>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2"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6"/>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2" y="1435103"/>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solidFill>
                  <a:prstClr val="black">
                    <a:tint val="75000"/>
                  </a:prstClr>
                </a:solidFill>
              </a:rPr>
              <a:pPr/>
              <a:t>6/29/2023</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B6F15528-21DE-4FAA-801E-634DDDAF4B2B}"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556342273"/>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solidFill>
                  <a:prstClr val="black">
                    <a:tint val="75000"/>
                  </a:prstClr>
                </a:solidFill>
              </a:rPr>
              <a:pPr/>
              <a:t>6/29/2023</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B6F15528-21DE-4FAA-801E-634DDDAF4B2B}"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187871292"/>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solidFill>
                  <a:prstClr val="black">
                    <a:tint val="75000"/>
                  </a:prstClr>
                </a:solidFill>
              </a:rPr>
              <a:pPr/>
              <a:t>6/29/2023</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B6F15528-21DE-4FAA-801E-634DDDAF4B2B}"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948575673"/>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4"/>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44"/>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solidFill>
                  <a:prstClr val="black">
                    <a:tint val="75000"/>
                  </a:prstClr>
                </a:solidFill>
              </a:rPr>
              <a:pPr/>
              <a:t>6/29/2023</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B6F15528-21DE-4FAA-801E-634DDDAF4B2B}"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972682099"/>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31"/>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solidFill>
                  <a:prstClr val="black">
                    <a:tint val="75000"/>
                  </a:prstClr>
                </a:solidFill>
              </a:rPr>
              <a:pPr/>
              <a:t>6/29/2023</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B6F15528-21DE-4FAA-801E-634DDDAF4B2B}"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54815086"/>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solidFill>
                  <a:prstClr val="black">
                    <a:tint val="75000"/>
                  </a:prstClr>
                </a:solidFill>
              </a:rPr>
              <a:pPr/>
              <a:t>6/29/2023</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B6F15528-21DE-4FAA-801E-634DDDAF4B2B}"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807861221"/>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6"/>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solidFill>
                  <a:prstClr val="black">
                    <a:tint val="75000"/>
                  </a:prstClr>
                </a:solidFill>
              </a:rPr>
              <a:pPr/>
              <a:t>6/29/2023</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B6F15528-21DE-4FAA-801E-634DDDAF4B2B}"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843847576"/>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6"/>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6"/>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solidFill>
                  <a:prstClr val="black">
                    <a:tint val="75000"/>
                  </a:prstClr>
                </a:solidFill>
              </a:rPr>
              <a:pPr/>
              <a:t>6/29/2023</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B6F15528-21DE-4FAA-801E-634DDDAF4B2B}"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636231576"/>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8"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8"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solidFill>
                  <a:prstClr val="black">
                    <a:tint val="75000"/>
                  </a:prstClr>
                </a:solidFill>
              </a:rPr>
              <a:pPr/>
              <a:t>6/29/2023</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B6F15528-21DE-4FAA-801E-634DDDAF4B2B}"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9481355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6"/>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6"/>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6/29/2023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solidFill>
                  <a:prstClr val="black">
                    <a:tint val="75000"/>
                  </a:prstClr>
                </a:solidFill>
              </a:rPr>
              <a:pPr/>
              <a:t>6/29/2023</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B6F15528-21DE-4FAA-801E-634DDDAF4B2B}"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537160024"/>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solidFill>
                  <a:prstClr val="black">
                    <a:tint val="75000"/>
                  </a:prstClr>
                </a:solidFill>
              </a:rPr>
              <a:pPr/>
              <a:t>6/29/2023</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B6F15528-21DE-4FAA-801E-634DDDAF4B2B}"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511743409"/>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2"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6"/>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2" y="1435103"/>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solidFill>
                  <a:prstClr val="black">
                    <a:tint val="75000"/>
                  </a:prstClr>
                </a:solidFill>
              </a:rPr>
              <a:pPr/>
              <a:t>6/29/2023</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B6F15528-21DE-4FAA-801E-634DDDAF4B2B}"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846529480"/>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solidFill>
                  <a:prstClr val="black">
                    <a:tint val="75000"/>
                  </a:prstClr>
                </a:solidFill>
              </a:rPr>
              <a:pPr/>
              <a:t>6/29/2023</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B6F15528-21DE-4FAA-801E-634DDDAF4B2B}"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273009119"/>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solidFill>
                  <a:prstClr val="black">
                    <a:tint val="75000"/>
                  </a:prstClr>
                </a:solidFill>
              </a:rPr>
              <a:pPr/>
              <a:t>6/29/2023</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B6F15528-21DE-4FAA-801E-634DDDAF4B2B}"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830059259"/>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4"/>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44"/>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solidFill>
                  <a:prstClr val="black">
                    <a:tint val="75000"/>
                  </a:prstClr>
                </a:solidFill>
              </a:rPr>
              <a:pPr/>
              <a:t>6/29/2023</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B6F15528-21DE-4FAA-801E-634DDDAF4B2B}"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658631153"/>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31"/>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solidFill>
                  <a:prstClr val="black">
                    <a:tint val="75000"/>
                  </a:prstClr>
                </a:solidFill>
              </a:rPr>
              <a:pPr/>
              <a:t>6/29/2023</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B6F15528-21DE-4FAA-801E-634DDDAF4B2B}"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203166808"/>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solidFill>
                  <a:prstClr val="black">
                    <a:tint val="75000"/>
                  </a:prstClr>
                </a:solidFill>
              </a:rPr>
              <a:pPr/>
              <a:t>6/29/2023</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B6F15528-21DE-4FAA-801E-634DDDAF4B2B}"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823117210"/>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6"/>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solidFill>
                  <a:prstClr val="black">
                    <a:tint val="75000"/>
                  </a:prstClr>
                </a:solidFill>
              </a:rPr>
              <a:pPr/>
              <a:t>6/29/2023</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B6F15528-21DE-4FAA-801E-634DDDAF4B2B}"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367250731"/>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6"/>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6"/>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solidFill>
                  <a:prstClr val="black">
                    <a:tint val="75000"/>
                  </a:prstClr>
                </a:solidFill>
              </a:rPr>
              <a:pPr/>
              <a:t>6/29/2023</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B6F15528-21DE-4FAA-801E-634DDDAF4B2B}"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7743557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8"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8"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6/29/2023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8"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8"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solidFill>
                  <a:prstClr val="black">
                    <a:tint val="75000"/>
                  </a:prstClr>
                </a:solidFill>
              </a:rPr>
              <a:pPr/>
              <a:t>6/29/2023</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B6F15528-21DE-4FAA-801E-634DDDAF4B2B}"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149092449"/>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solidFill>
                  <a:prstClr val="black">
                    <a:tint val="75000"/>
                  </a:prstClr>
                </a:solidFill>
              </a:rPr>
              <a:pPr/>
              <a:t>6/29/2023</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B6F15528-21DE-4FAA-801E-634DDDAF4B2B}"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619305900"/>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solidFill>
                  <a:prstClr val="black">
                    <a:tint val="75000"/>
                  </a:prstClr>
                </a:solidFill>
              </a:rPr>
              <a:pPr/>
              <a:t>6/29/2023</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B6F15528-21DE-4FAA-801E-634DDDAF4B2B}"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517755769"/>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2"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6"/>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2" y="1435103"/>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solidFill>
                  <a:prstClr val="black">
                    <a:tint val="75000"/>
                  </a:prstClr>
                </a:solidFill>
              </a:rPr>
              <a:pPr/>
              <a:t>6/29/2023</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B6F15528-21DE-4FAA-801E-634DDDAF4B2B}"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894764392"/>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solidFill>
                  <a:prstClr val="black">
                    <a:tint val="75000"/>
                  </a:prstClr>
                </a:solidFill>
              </a:rPr>
              <a:pPr/>
              <a:t>6/29/2023</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B6F15528-21DE-4FAA-801E-634DDDAF4B2B}"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454787918"/>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solidFill>
                  <a:prstClr val="black">
                    <a:tint val="75000"/>
                  </a:prstClr>
                </a:solidFill>
              </a:rPr>
              <a:pPr/>
              <a:t>6/29/2023</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B6F15528-21DE-4FAA-801E-634DDDAF4B2B}"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264089633"/>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4"/>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44"/>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solidFill>
                  <a:prstClr val="black">
                    <a:tint val="75000"/>
                  </a:prstClr>
                </a:solidFill>
              </a:rPr>
              <a:pPr/>
              <a:t>6/29/2023</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B6F15528-21DE-4FAA-801E-634DDDAF4B2B}"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411710222"/>
      </p:ext>
    </p:extLst>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31"/>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solidFill>
                  <a:prstClr val="black">
                    <a:tint val="75000"/>
                  </a:prstClr>
                </a:solidFill>
              </a:rPr>
              <a:pPr/>
              <a:t>6/29/2023</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B6F15528-21DE-4FAA-801E-634DDDAF4B2B}"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203166808"/>
      </p:ext>
    </p:extLst>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solidFill>
                  <a:prstClr val="black">
                    <a:tint val="75000"/>
                  </a:prstClr>
                </a:solidFill>
              </a:rPr>
              <a:pPr/>
              <a:t>6/29/2023</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B6F15528-21DE-4FAA-801E-634DDDAF4B2B}"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823117210"/>
      </p:ext>
    </p:extLst>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6"/>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solidFill>
                  <a:prstClr val="black">
                    <a:tint val="75000"/>
                  </a:prstClr>
                </a:solidFill>
              </a:rPr>
              <a:pPr/>
              <a:t>6/29/2023</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B6F15528-21DE-4FAA-801E-634DDDAF4B2B}"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36725073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6/29/2023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6"/>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6"/>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solidFill>
                  <a:prstClr val="black">
                    <a:tint val="75000"/>
                  </a:prstClr>
                </a:solidFill>
              </a:rPr>
              <a:pPr/>
              <a:t>6/29/2023</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B6F15528-21DE-4FAA-801E-634DDDAF4B2B}"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774355793"/>
      </p:ext>
    </p:extLst>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8"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8"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solidFill>
                  <a:prstClr val="black">
                    <a:tint val="75000"/>
                  </a:prstClr>
                </a:solidFill>
              </a:rPr>
              <a:pPr/>
              <a:t>6/29/2023</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B6F15528-21DE-4FAA-801E-634DDDAF4B2B}"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149092449"/>
      </p:ext>
    </p:extLst>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solidFill>
                  <a:prstClr val="black">
                    <a:tint val="75000"/>
                  </a:prstClr>
                </a:solidFill>
              </a:rPr>
              <a:pPr/>
              <a:t>6/29/2023</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B6F15528-21DE-4FAA-801E-634DDDAF4B2B}"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619305900"/>
      </p:ext>
    </p:extLst>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solidFill>
                  <a:prstClr val="black">
                    <a:tint val="75000"/>
                  </a:prstClr>
                </a:solidFill>
              </a:rPr>
              <a:pPr/>
              <a:t>6/29/2023</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B6F15528-21DE-4FAA-801E-634DDDAF4B2B}"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517755769"/>
      </p:ext>
    </p:extLst>
  </p:cSld>
  <p:clrMapOvr>
    <a:masterClrMapping/>
  </p:clrMapOvr>
</p:sldLayout>
</file>

<file path=ppt/slideLayouts/slideLayout6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2"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6"/>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2" y="1435103"/>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solidFill>
                  <a:prstClr val="black">
                    <a:tint val="75000"/>
                  </a:prstClr>
                </a:solidFill>
              </a:rPr>
              <a:pPr/>
              <a:t>6/29/2023</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B6F15528-21DE-4FAA-801E-634DDDAF4B2B}"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894764392"/>
      </p:ext>
    </p:extLst>
  </p:cSld>
  <p:clrMapOvr>
    <a:masterClrMapping/>
  </p:clrMapOvr>
</p:sldLayout>
</file>

<file path=ppt/slideLayouts/slideLayout65.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solidFill>
                  <a:prstClr val="black">
                    <a:tint val="75000"/>
                  </a:prstClr>
                </a:solidFill>
              </a:rPr>
              <a:pPr/>
              <a:t>6/29/2023</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B6F15528-21DE-4FAA-801E-634DDDAF4B2B}"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454787918"/>
      </p:ext>
    </p:extLst>
  </p:cSld>
  <p:clrMapOvr>
    <a:masterClrMapping/>
  </p:clrMapOvr>
</p:sldLayout>
</file>

<file path=ppt/slideLayouts/slideLayout6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solidFill>
                  <a:prstClr val="black">
                    <a:tint val="75000"/>
                  </a:prstClr>
                </a:solidFill>
              </a:rPr>
              <a:pPr/>
              <a:t>6/29/2023</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B6F15528-21DE-4FAA-801E-634DDDAF4B2B}"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264089633"/>
      </p:ext>
    </p:extLst>
  </p:cSld>
  <p:clrMapOvr>
    <a:masterClrMapping/>
  </p:clrMapOvr>
</p:sldLayout>
</file>

<file path=ppt/slideLayouts/slideLayout6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4"/>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44"/>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solidFill>
                  <a:prstClr val="black">
                    <a:tint val="75000"/>
                  </a:prstClr>
                </a:solidFill>
              </a:rPr>
              <a:pPr/>
              <a:t>6/29/2023</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B6F15528-21DE-4FAA-801E-634DDDAF4B2B}"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4117102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6/29/2023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2"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6"/>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2" y="1435103"/>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6/29/2023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6/29/2023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theme" Target="../theme/theme2.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1.xml"/><Relationship Id="rId3" Type="http://schemas.openxmlformats.org/officeDocument/2006/relationships/slideLayout" Target="../slideLayouts/slideLayout26.xml"/><Relationship Id="rId7" Type="http://schemas.openxmlformats.org/officeDocument/2006/relationships/slideLayout" Target="../slideLayouts/slideLayout30.xml"/><Relationship Id="rId12" Type="http://schemas.openxmlformats.org/officeDocument/2006/relationships/theme" Target="../theme/theme3.xml"/><Relationship Id="rId2" Type="http://schemas.openxmlformats.org/officeDocument/2006/relationships/slideLayout" Target="../slideLayouts/slideLayout25.xml"/><Relationship Id="rId1" Type="http://schemas.openxmlformats.org/officeDocument/2006/relationships/slideLayout" Target="../slideLayouts/slideLayout24.xml"/><Relationship Id="rId6" Type="http://schemas.openxmlformats.org/officeDocument/2006/relationships/slideLayout" Target="../slideLayouts/slideLayout29.xml"/><Relationship Id="rId11" Type="http://schemas.openxmlformats.org/officeDocument/2006/relationships/slideLayout" Target="../slideLayouts/slideLayout34.xml"/><Relationship Id="rId5" Type="http://schemas.openxmlformats.org/officeDocument/2006/relationships/slideLayout" Target="../slideLayouts/slideLayout28.xml"/><Relationship Id="rId10" Type="http://schemas.openxmlformats.org/officeDocument/2006/relationships/slideLayout" Target="../slideLayouts/slideLayout33.xml"/><Relationship Id="rId4" Type="http://schemas.openxmlformats.org/officeDocument/2006/relationships/slideLayout" Target="../slideLayouts/slideLayout27.xml"/><Relationship Id="rId9" Type="http://schemas.openxmlformats.org/officeDocument/2006/relationships/slideLayout" Target="../slideLayouts/slideLayout32.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2.xml"/><Relationship Id="rId3" Type="http://schemas.openxmlformats.org/officeDocument/2006/relationships/slideLayout" Target="../slideLayouts/slideLayout37.xml"/><Relationship Id="rId7" Type="http://schemas.openxmlformats.org/officeDocument/2006/relationships/slideLayout" Target="../slideLayouts/slideLayout41.xml"/><Relationship Id="rId12" Type="http://schemas.openxmlformats.org/officeDocument/2006/relationships/theme" Target="../theme/theme4.xml"/><Relationship Id="rId2" Type="http://schemas.openxmlformats.org/officeDocument/2006/relationships/slideLayout" Target="../slideLayouts/slideLayout36.xml"/><Relationship Id="rId1" Type="http://schemas.openxmlformats.org/officeDocument/2006/relationships/slideLayout" Target="../slideLayouts/slideLayout35.xml"/><Relationship Id="rId6" Type="http://schemas.openxmlformats.org/officeDocument/2006/relationships/slideLayout" Target="../slideLayouts/slideLayout40.xml"/><Relationship Id="rId11" Type="http://schemas.openxmlformats.org/officeDocument/2006/relationships/slideLayout" Target="../slideLayouts/slideLayout45.xml"/><Relationship Id="rId5" Type="http://schemas.openxmlformats.org/officeDocument/2006/relationships/slideLayout" Target="../slideLayouts/slideLayout39.xml"/><Relationship Id="rId10" Type="http://schemas.openxmlformats.org/officeDocument/2006/relationships/slideLayout" Target="../slideLayouts/slideLayout44.xml"/><Relationship Id="rId4" Type="http://schemas.openxmlformats.org/officeDocument/2006/relationships/slideLayout" Target="../slideLayouts/slideLayout38.xml"/><Relationship Id="rId9" Type="http://schemas.openxmlformats.org/officeDocument/2006/relationships/slideLayout" Target="../slideLayouts/slideLayout43.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3.xml"/><Relationship Id="rId3" Type="http://schemas.openxmlformats.org/officeDocument/2006/relationships/slideLayout" Target="../slideLayouts/slideLayout48.xml"/><Relationship Id="rId7" Type="http://schemas.openxmlformats.org/officeDocument/2006/relationships/slideLayout" Target="../slideLayouts/slideLayout52.xml"/><Relationship Id="rId12" Type="http://schemas.openxmlformats.org/officeDocument/2006/relationships/theme" Target="../theme/theme5.xml"/><Relationship Id="rId2" Type="http://schemas.openxmlformats.org/officeDocument/2006/relationships/slideLayout" Target="../slideLayouts/slideLayout47.xml"/><Relationship Id="rId1" Type="http://schemas.openxmlformats.org/officeDocument/2006/relationships/slideLayout" Target="../slideLayouts/slideLayout46.xml"/><Relationship Id="rId6" Type="http://schemas.openxmlformats.org/officeDocument/2006/relationships/slideLayout" Target="../slideLayouts/slideLayout51.xml"/><Relationship Id="rId11" Type="http://schemas.openxmlformats.org/officeDocument/2006/relationships/slideLayout" Target="../slideLayouts/slideLayout56.xml"/><Relationship Id="rId5" Type="http://schemas.openxmlformats.org/officeDocument/2006/relationships/slideLayout" Target="../slideLayouts/slideLayout50.xml"/><Relationship Id="rId10" Type="http://schemas.openxmlformats.org/officeDocument/2006/relationships/slideLayout" Target="../slideLayouts/slideLayout55.xml"/><Relationship Id="rId4" Type="http://schemas.openxmlformats.org/officeDocument/2006/relationships/slideLayout" Target="../slideLayouts/slideLayout49.xml"/><Relationship Id="rId9" Type="http://schemas.openxmlformats.org/officeDocument/2006/relationships/slideLayout" Target="../slideLayouts/slideLayout54.xml"/></Relationships>
</file>

<file path=ppt/slideMasters/_rels/slideMaster6.xml.rels><?xml version="1.0" encoding="UTF-8" standalone="yes"?>
<Relationships xmlns="http://schemas.openxmlformats.org/package/2006/relationships"><Relationship Id="rId8" Type="http://schemas.openxmlformats.org/officeDocument/2006/relationships/slideLayout" Target="../slideLayouts/slideLayout64.xml"/><Relationship Id="rId3" Type="http://schemas.openxmlformats.org/officeDocument/2006/relationships/slideLayout" Target="../slideLayouts/slideLayout59.xml"/><Relationship Id="rId7" Type="http://schemas.openxmlformats.org/officeDocument/2006/relationships/slideLayout" Target="../slideLayouts/slideLayout63.xml"/><Relationship Id="rId12" Type="http://schemas.openxmlformats.org/officeDocument/2006/relationships/theme" Target="../theme/theme6.xml"/><Relationship Id="rId2" Type="http://schemas.openxmlformats.org/officeDocument/2006/relationships/slideLayout" Target="../slideLayouts/slideLayout58.xml"/><Relationship Id="rId1" Type="http://schemas.openxmlformats.org/officeDocument/2006/relationships/slideLayout" Target="../slideLayouts/slideLayout57.xml"/><Relationship Id="rId6" Type="http://schemas.openxmlformats.org/officeDocument/2006/relationships/slideLayout" Target="../slideLayouts/slideLayout62.xml"/><Relationship Id="rId11" Type="http://schemas.openxmlformats.org/officeDocument/2006/relationships/slideLayout" Target="../slideLayouts/slideLayout67.xml"/><Relationship Id="rId5" Type="http://schemas.openxmlformats.org/officeDocument/2006/relationships/slideLayout" Target="../slideLayouts/slideLayout61.xml"/><Relationship Id="rId10" Type="http://schemas.openxmlformats.org/officeDocument/2006/relationships/slideLayout" Target="../slideLayouts/slideLayout66.xml"/><Relationship Id="rId4" Type="http://schemas.openxmlformats.org/officeDocument/2006/relationships/slideLayout" Target="../slideLayouts/slideLayout60.xml"/><Relationship Id="rId9" Type="http://schemas.openxmlformats.org/officeDocument/2006/relationships/slideLayout" Target="../slideLayouts/slideLayout6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6"/>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6"/>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6/29/2023</a:t>
            </a:fld>
            <a:endParaRPr lang="en-US"/>
          </a:p>
        </p:txBody>
      </p:sp>
      <p:sp>
        <p:nvSpPr>
          <p:cNvPr id="5" name="Footer Placeholder 4"/>
          <p:cNvSpPr>
            <a:spLocks noGrp="1"/>
          </p:cNvSpPr>
          <p:nvPr>
            <p:ph type="ftr" sz="quarter" idx="3"/>
          </p:nvPr>
        </p:nvSpPr>
        <p:spPr>
          <a:xfrm>
            <a:off x="3124200" y="6356356"/>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6"/>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 xmlns:a16="http://schemas.microsoft.com/office/drawing/2014/main" id="{907AC4F1-DBCC-4515-81B3-29258D9E50B9}"/>
              </a:ext>
            </a:extLst>
          </p:cNvPr>
          <p:cNvSpPr>
            <a:spLocks noGrp="1"/>
          </p:cNvSpPr>
          <p:nvPr>
            <p:ph type="title"/>
          </p:nvPr>
        </p:nvSpPr>
        <p:spPr>
          <a:xfrm>
            <a:off x="628650" y="365129"/>
            <a:ext cx="78867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 xmlns:a16="http://schemas.microsoft.com/office/drawing/2014/main" id="{78F6FBCC-E153-4DFA-8957-61BD77FDF5E7}"/>
              </a:ext>
            </a:extLst>
          </p:cNvPr>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 xmlns:a16="http://schemas.microsoft.com/office/drawing/2014/main" id="{915FB0B3-DA56-411A-B839-363849C00D33}"/>
              </a:ext>
            </a:extLst>
          </p:cNvPr>
          <p:cNvSpPr>
            <a:spLocks noGrp="1"/>
          </p:cNvSpPr>
          <p:nvPr>
            <p:ph type="dt" sz="half" idx="2"/>
          </p:nvPr>
        </p:nvSpPr>
        <p:spPr>
          <a:xfrm>
            <a:off x="628650" y="6356355"/>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36073D6-B1E8-41AA-9A8C-1D9F27E8DD6C}" type="datetimeFigureOut">
              <a:rPr lang="en-US" smtClean="0">
                <a:solidFill>
                  <a:prstClr val="black">
                    <a:tint val="75000"/>
                  </a:prstClr>
                </a:solidFill>
              </a:rPr>
              <a:pPr/>
              <a:t>6/29/2023</a:t>
            </a:fld>
            <a:endParaRPr lang="en-US">
              <a:solidFill>
                <a:prstClr val="black">
                  <a:tint val="75000"/>
                </a:prstClr>
              </a:solidFill>
            </a:endParaRPr>
          </a:p>
        </p:txBody>
      </p:sp>
      <p:sp>
        <p:nvSpPr>
          <p:cNvPr id="5" name="Footer Placeholder 4">
            <a:extLst>
              <a:ext uri="{FF2B5EF4-FFF2-40B4-BE49-F238E27FC236}">
                <a16:creationId xmlns="" xmlns:a16="http://schemas.microsoft.com/office/drawing/2014/main" id="{67A157AB-5A8A-400F-A0FA-825BD7879565}"/>
              </a:ext>
            </a:extLst>
          </p:cNvPr>
          <p:cNvSpPr>
            <a:spLocks noGrp="1"/>
          </p:cNvSpPr>
          <p:nvPr>
            <p:ph type="ftr" sz="quarter" idx="3"/>
          </p:nvPr>
        </p:nvSpPr>
        <p:spPr>
          <a:xfrm>
            <a:off x="3028950" y="6356355"/>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solidFill>
                <a:prstClr val="black">
                  <a:tint val="75000"/>
                </a:prstClr>
              </a:solidFill>
            </a:endParaRPr>
          </a:p>
        </p:txBody>
      </p:sp>
      <p:sp>
        <p:nvSpPr>
          <p:cNvPr id="6" name="Slide Number Placeholder 5">
            <a:extLst>
              <a:ext uri="{FF2B5EF4-FFF2-40B4-BE49-F238E27FC236}">
                <a16:creationId xmlns="" xmlns:a16="http://schemas.microsoft.com/office/drawing/2014/main" id="{88C1941C-6D77-4669-9FA3-80BD9944F67D}"/>
              </a:ext>
            </a:extLst>
          </p:cNvPr>
          <p:cNvSpPr>
            <a:spLocks noGrp="1"/>
          </p:cNvSpPr>
          <p:nvPr>
            <p:ph type="sldNum" sz="quarter" idx="4"/>
          </p:nvPr>
        </p:nvSpPr>
        <p:spPr>
          <a:xfrm>
            <a:off x="6457950" y="6356355"/>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1725FDA-3CAD-4E93-9446-F553A962C6EC}"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8035306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6"/>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6"/>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solidFill>
                  <a:prstClr val="black">
                    <a:tint val="75000"/>
                  </a:prstClr>
                </a:solidFill>
              </a:rPr>
              <a:pPr/>
              <a:t>6/29/2023</a:t>
            </a:fld>
            <a:endParaRPr lang="en-US">
              <a:solidFill>
                <a:prstClr val="black">
                  <a:tint val="75000"/>
                </a:prstClr>
              </a:solidFill>
            </a:endParaRPr>
          </a:p>
        </p:txBody>
      </p:sp>
      <p:sp>
        <p:nvSpPr>
          <p:cNvPr id="5" name="Footer Placeholder 4"/>
          <p:cNvSpPr>
            <a:spLocks noGrp="1"/>
          </p:cNvSpPr>
          <p:nvPr>
            <p:ph type="ftr" sz="quarter" idx="3"/>
          </p:nvPr>
        </p:nvSpPr>
        <p:spPr>
          <a:xfrm>
            <a:off x="3124200" y="6356356"/>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solidFill>
                <a:prstClr val="black">
                  <a:tint val="75000"/>
                </a:prstClr>
              </a:solidFill>
            </a:endParaRPr>
          </a:p>
        </p:txBody>
      </p:sp>
      <p:sp>
        <p:nvSpPr>
          <p:cNvPr id="6" name="Slide Number Placeholder 5"/>
          <p:cNvSpPr>
            <a:spLocks noGrp="1"/>
          </p:cNvSpPr>
          <p:nvPr>
            <p:ph type="sldNum" sz="quarter" idx="4"/>
          </p:nvPr>
        </p:nvSpPr>
        <p:spPr>
          <a:xfrm>
            <a:off x="6553200" y="6356356"/>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441710310"/>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6"/>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6"/>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solidFill>
                  <a:prstClr val="black">
                    <a:tint val="75000"/>
                  </a:prstClr>
                </a:solidFill>
              </a:rPr>
              <a:pPr/>
              <a:t>6/29/2023</a:t>
            </a:fld>
            <a:endParaRPr lang="en-US">
              <a:solidFill>
                <a:prstClr val="black">
                  <a:tint val="75000"/>
                </a:prstClr>
              </a:solidFill>
            </a:endParaRPr>
          </a:p>
        </p:txBody>
      </p:sp>
      <p:sp>
        <p:nvSpPr>
          <p:cNvPr id="5" name="Footer Placeholder 4"/>
          <p:cNvSpPr>
            <a:spLocks noGrp="1"/>
          </p:cNvSpPr>
          <p:nvPr>
            <p:ph type="ftr" sz="quarter" idx="3"/>
          </p:nvPr>
        </p:nvSpPr>
        <p:spPr>
          <a:xfrm>
            <a:off x="3124200" y="6356356"/>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solidFill>
                <a:prstClr val="black">
                  <a:tint val="75000"/>
                </a:prstClr>
              </a:solidFill>
            </a:endParaRPr>
          </a:p>
        </p:txBody>
      </p:sp>
      <p:sp>
        <p:nvSpPr>
          <p:cNvPr id="6" name="Slide Number Placeholder 5"/>
          <p:cNvSpPr>
            <a:spLocks noGrp="1"/>
          </p:cNvSpPr>
          <p:nvPr>
            <p:ph type="sldNum" sz="quarter" idx="4"/>
          </p:nvPr>
        </p:nvSpPr>
        <p:spPr>
          <a:xfrm>
            <a:off x="6553200" y="6356356"/>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511778643"/>
      </p:ext>
    </p:extLst>
  </p:cSld>
  <p:clrMap bg1="lt1" tx1="dk1" bg2="lt2" tx2="dk2" accent1="accent1" accent2="accent2" accent3="accent3" accent4="accent4" accent5="accent5" accent6="accent6" hlink="hlink" folHlink="folHlink"/>
  <p:sldLayoutIdLst>
    <p:sldLayoutId id="2147483686" r:id="rId1"/>
    <p:sldLayoutId id="2147483687" r:id="rId2"/>
    <p:sldLayoutId id="2147483688" r:id="rId3"/>
    <p:sldLayoutId id="2147483689" r:id="rId4"/>
    <p:sldLayoutId id="2147483690" r:id="rId5"/>
    <p:sldLayoutId id="2147483691" r:id="rId6"/>
    <p:sldLayoutId id="2147483692" r:id="rId7"/>
    <p:sldLayoutId id="2147483693" r:id="rId8"/>
    <p:sldLayoutId id="2147483694" r:id="rId9"/>
    <p:sldLayoutId id="2147483695" r:id="rId10"/>
    <p:sldLayoutId id="2147483696"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6"/>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6"/>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solidFill>
                  <a:prstClr val="black">
                    <a:tint val="75000"/>
                  </a:prstClr>
                </a:solidFill>
              </a:rPr>
              <a:pPr/>
              <a:t>6/29/2023</a:t>
            </a:fld>
            <a:endParaRPr lang="en-US">
              <a:solidFill>
                <a:prstClr val="black">
                  <a:tint val="75000"/>
                </a:prstClr>
              </a:solidFill>
            </a:endParaRPr>
          </a:p>
        </p:txBody>
      </p:sp>
      <p:sp>
        <p:nvSpPr>
          <p:cNvPr id="5" name="Footer Placeholder 4"/>
          <p:cNvSpPr>
            <a:spLocks noGrp="1"/>
          </p:cNvSpPr>
          <p:nvPr>
            <p:ph type="ftr" sz="quarter" idx="3"/>
          </p:nvPr>
        </p:nvSpPr>
        <p:spPr>
          <a:xfrm>
            <a:off x="3124200" y="6356356"/>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solidFill>
                <a:prstClr val="black">
                  <a:tint val="75000"/>
                </a:prstClr>
              </a:solidFill>
            </a:endParaRPr>
          </a:p>
        </p:txBody>
      </p:sp>
      <p:sp>
        <p:nvSpPr>
          <p:cNvPr id="6" name="Slide Number Placeholder 5"/>
          <p:cNvSpPr>
            <a:spLocks noGrp="1"/>
          </p:cNvSpPr>
          <p:nvPr>
            <p:ph type="sldNum" sz="quarter" idx="4"/>
          </p:nvPr>
        </p:nvSpPr>
        <p:spPr>
          <a:xfrm>
            <a:off x="6553200" y="6356356"/>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107272375"/>
      </p:ext>
    </p:extLst>
  </p:cSld>
  <p:clrMap bg1="lt1" tx1="dk1" bg2="lt2" tx2="dk2" accent1="accent1" accent2="accent2" accent3="accent3" accent4="accent4" accent5="accent5" accent6="accent6" hlink="hlink" folHlink="folHlink"/>
  <p:sldLayoutIdLst>
    <p:sldLayoutId id="2147483698" r:id="rId1"/>
    <p:sldLayoutId id="2147483699" r:id="rId2"/>
    <p:sldLayoutId id="2147483700" r:id="rId3"/>
    <p:sldLayoutId id="2147483701" r:id="rId4"/>
    <p:sldLayoutId id="2147483702" r:id="rId5"/>
    <p:sldLayoutId id="2147483703" r:id="rId6"/>
    <p:sldLayoutId id="2147483704" r:id="rId7"/>
    <p:sldLayoutId id="2147483705" r:id="rId8"/>
    <p:sldLayoutId id="2147483706" r:id="rId9"/>
    <p:sldLayoutId id="2147483707" r:id="rId10"/>
    <p:sldLayoutId id="2147483708"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6"/>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6"/>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solidFill>
                  <a:prstClr val="black">
                    <a:tint val="75000"/>
                  </a:prstClr>
                </a:solidFill>
              </a:rPr>
              <a:pPr/>
              <a:t>6/29/2023</a:t>
            </a:fld>
            <a:endParaRPr lang="en-US">
              <a:solidFill>
                <a:prstClr val="black">
                  <a:tint val="75000"/>
                </a:prstClr>
              </a:solidFill>
            </a:endParaRPr>
          </a:p>
        </p:txBody>
      </p:sp>
      <p:sp>
        <p:nvSpPr>
          <p:cNvPr id="5" name="Footer Placeholder 4"/>
          <p:cNvSpPr>
            <a:spLocks noGrp="1"/>
          </p:cNvSpPr>
          <p:nvPr>
            <p:ph type="ftr" sz="quarter" idx="3"/>
          </p:nvPr>
        </p:nvSpPr>
        <p:spPr>
          <a:xfrm>
            <a:off x="3124200" y="6356356"/>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solidFill>
                <a:prstClr val="black">
                  <a:tint val="75000"/>
                </a:prstClr>
              </a:solidFill>
            </a:endParaRPr>
          </a:p>
        </p:txBody>
      </p:sp>
      <p:sp>
        <p:nvSpPr>
          <p:cNvPr id="6" name="Slide Number Placeholder 5"/>
          <p:cNvSpPr>
            <a:spLocks noGrp="1"/>
          </p:cNvSpPr>
          <p:nvPr>
            <p:ph type="sldNum" sz="quarter" idx="4"/>
          </p:nvPr>
        </p:nvSpPr>
        <p:spPr>
          <a:xfrm>
            <a:off x="6553200" y="6356356"/>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107272375"/>
      </p:ext>
    </p:extLst>
  </p:cSld>
  <p:clrMap bg1="lt1" tx1="dk1" bg2="lt2" tx2="dk2" accent1="accent1" accent2="accent2" accent3="accent3" accent4="accent4" accent5="accent5" accent6="accent6" hlink="hlink" folHlink="folHlink"/>
  <p:sldLayoutIdLst>
    <p:sldLayoutId id="2147483710" r:id="rId1"/>
    <p:sldLayoutId id="2147483711" r:id="rId2"/>
    <p:sldLayoutId id="2147483712" r:id="rId3"/>
    <p:sldLayoutId id="2147483713" r:id="rId4"/>
    <p:sldLayoutId id="2147483714" r:id="rId5"/>
    <p:sldLayoutId id="2147483715" r:id="rId6"/>
    <p:sldLayoutId id="2147483716" r:id="rId7"/>
    <p:sldLayoutId id="2147483717" r:id="rId8"/>
    <p:sldLayoutId id="2147483718" r:id="rId9"/>
    <p:sldLayoutId id="2147483719" r:id="rId10"/>
    <p:sldLayoutId id="2147483720"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image" Target="../media/image2.png"/><Relationship Id="rId1" Type="http://schemas.openxmlformats.org/officeDocument/2006/relationships/slideLayout" Target="../slideLayouts/slideLayout35.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57.xml"/></Relationships>
</file>

<file path=ppt/slides/_rels/slide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57.xml"/></Relationships>
</file>

<file path=ppt/slides/_rels/slide14.xml.rels><?xml version="1.0" encoding="UTF-8" standalone="yes"?>
<Relationships xmlns="http://schemas.openxmlformats.org/package/2006/relationships"><Relationship Id="rId3" Type="http://schemas.openxmlformats.org/officeDocument/2006/relationships/image" Target="../media/image5.jfif"/><Relationship Id="rId2" Type="http://schemas.openxmlformats.org/officeDocument/2006/relationships/image" Target="../media/image2.png"/><Relationship Id="rId1" Type="http://schemas.openxmlformats.org/officeDocument/2006/relationships/slideLayout" Target="../slideLayouts/slideLayout46.xml"/></Relationships>
</file>

<file path=ppt/slides/_rels/slide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6.jfif"/><Relationship Id="rId1" Type="http://schemas.openxmlformats.org/officeDocument/2006/relationships/slideLayout" Target="../slideLayouts/slideLayout47.xml"/></Relationships>
</file>

<file path=ppt/slides/_rels/slide1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7.jfif"/><Relationship Id="rId1" Type="http://schemas.openxmlformats.org/officeDocument/2006/relationships/slideLayout" Target="../slideLayouts/slideLayout47.xml"/></Relationships>
</file>

<file path=ppt/slides/_rels/slide1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8.jfif"/><Relationship Id="rId1" Type="http://schemas.openxmlformats.org/officeDocument/2006/relationships/slideLayout" Target="../slideLayouts/slideLayout47.xml"/></Relationships>
</file>

<file path=ppt/slides/_rels/slide1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9.jfif"/><Relationship Id="rId1" Type="http://schemas.openxmlformats.org/officeDocument/2006/relationships/slideLayout" Target="../slideLayouts/slideLayout47.xml"/></Relationships>
</file>

<file path=ppt/slides/_rels/slide1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0.jfif"/><Relationship Id="rId1" Type="http://schemas.openxmlformats.org/officeDocument/2006/relationships/slideLayout" Target="../slideLayouts/slideLayout47.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3.xml"/></Relationships>
</file>

<file path=ppt/slides/_rels/slide2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1.jfif"/><Relationship Id="rId1" Type="http://schemas.openxmlformats.org/officeDocument/2006/relationships/slideLayout" Target="../slideLayouts/slideLayout47.xml"/></Relationships>
</file>

<file path=ppt/slides/_rels/slide2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2.jfif"/><Relationship Id="rId1" Type="http://schemas.openxmlformats.org/officeDocument/2006/relationships/slideLayout" Target="../slideLayouts/slideLayout47.xml"/></Relationships>
</file>

<file path=ppt/slides/_rels/slide2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2.jfif"/><Relationship Id="rId1" Type="http://schemas.openxmlformats.org/officeDocument/2006/relationships/slideLayout" Target="../slideLayouts/slideLayout47.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8" Type="http://schemas.openxmlformats.org/officeDocument/2006/relationships/diagramData" Target="../diagrams/data2.xml"/><Relationship Id="rId3" Type="http://schemas.openxmlformats.org/officeDocument/2006/relationships/diagramLayout" Target="../diagrams/layout1.xml"/><Relationship Id="rId7" Type="http://schemas.openxmlformats.org/officeDocument/2006/relationships/image" Target="../media/image2.png"/><Relationship Id="rId12" Type="http://schemas.microsoft.com/office/2007/relationships/diagramDrawing" Target="../diagrams/drawing2.xml"/><Relationship Id="rId2" Type="http://schemas.openxmlformats.org/officeDocument/2006/relationships/diagramData" Target="../diagrams/data1.xml"/><Relationship Id="rId1" Type="http://schemas.openxmlformats.org/officeDocument/2006/relationships/slideLayout" Target="../slideLayouts/slideLayout13.xml"/><Relationship Id="rId6" Type="http://schemas.microsoft.com/office/2007/relationships/diagramDrawing" Target="../diagrams/drawing1.xml"/><Relationship Id="rId11" Type="http://schemas.openxmlformats.org/officeDocument/2006/relationships/diagramColors" Target="../diagrams/colors2.xml"/><Relationship Id="rId5" Type="http://schemas.openxmlformats.org/officeDocument/2006/relationships/diagramColors" Target="../diagrams/colors1.xml"/><Relationship Id="rId10" Type="http://schemas.openxmlformats.org/officeDocument/2006/relationships/diagramQuickStyle" Target="../diagrams/quickStyle2.xml"/><Relationship Id="rId4" Type="http://schemas.openxmlformats.org/officeDocument/2006/relationships/diagramQuickStyle" Target="../diagrams/quickStyle1.xml"/><Relationship Id="rId9" Type="http://schemas.openxmlformats.org/officeDocument/2006/relationships/diagramLayout" Target="../diagrams/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24.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 xmlns:a16="http://schemas.microsoft.com/office/drawing/2014/main" id="{5A042C5C-FDAE-4B10-BBEF-11AB8149195E}"/>
              </a:ext>
            </a:extLst>
          </p:cNvPr>
          <p:cNvPicPr>
            <a:picLocks noChangeAspect="1"/>
          </p:cNvPicPr>
          <p:nvPr/>
        </p:nvPicPr>
        <p:blipFill>
          <a:blip r:embed="rId2"/>
          <a:stretch>
            <a:fillRect/>
          </a:stretch>
        </p:blipFill>
        <p:spPr>
          <a:xfrm>
            <a:off x="20748" y="80682"/>
            <a:ext cx="9123252" cy="6777318"/>
          </a:xfrm>
          <a:prstGeom prst="rect">
            <a:avLst/>
          </a:prstGeom>
        </p:spPr>
      </p:pic>
      <p:sp>
        <p:nvSpPr>
          <p:cNvPr id="3" name="TextBox 8"/>
          <p:cNvSpPr txBox="1"/>
          <p:nvPr/>
        </p:nvSpPr>
        <p:spPr>
          <a:xfrm>
            <a:off x="2133602" y="2507700"/>
            <a:ext cx="4777361" cy="663067"/>
          </a:xfrm>
          <a:prstGeom prst="rect">
            <a:avLst/>
          </a:prstGeom>
        </p:spPr>
        <p:txBody>
          <a:bodyPr wrap="square" lIns="0" tIns="0" rIns="0" bIns="0" rtlCol="0" anchor="t">
            <a:spAutoFit/>
          </a:bodyPr>
          <a:lstStyle/>
          <a:p>
            <a:pPr algn="ctr">
              <a:lnSpc>
                <a:spcPct val="115000"/>
              </a:lnSpc>
              <a:spcAft>
                <a:spcPts val="0"/>
              </a:spcAft>
            </a:pPr>
            <a:r>
              <a:rPr lang="en-US" sz="4000" b="1" dirty="0">
                <a:solidFill>
                  <a:srgbClr val="FF0000"/>
                </a:solidFill>
                <a:latin typeface="Times New Roman"/>
                <a:ea typeface="Times New Roman"/>
                <a:cs typeface="Times New Roman"/>
              </a:rPr>
              <a:t>HOẠT ĐỘNG </a:t>
            </a:r>
            <a:r>
              <a:rPr lang="vi-VN" sz="4000" b="1" dirty="0">
                <a:solidFill>
                  <a:srgbClr val="FF0000"/>
                </a:solidFill>
                <a:latin typeface="Times New Roman"/>
                <a:ea typeface="Times New Roman"/>
                <a:cs typeface="Times New Roman"/>
              </a:rPr>
              <a:t>VIẾT</a:t>
            </a:r>
            <a:endParaRPr lang="en-US" sz="4000" dirty="0">
              <a:solidFill>
                <a:srgbClr val="FF0000"/>
              </a:solidFill>
              <a:ea typeface="Calibri"/>
              <a:cs typeface="Times New Roman"/>
            </a:endParaRPr>
          </a:p>
        </p:txBody>
      </p:sp>
      <p:sp>
        <p:nvSpPr>
          <p:cNvPr id="5" name="TextBox 8"/>
          <p:cNvSpPr txBox="1"/>
          <p:nvPr/>
        </p:nvSpPr>
        <p:spPr>
          <a:xfrm>
            <a:off x="762002" y="3450209"/>
            <a:ext cx="7772399" cy="1274195"/>
          </a:xfrm>
          <a:prstGeom prst="rect">
            <a:avLst/>
          </a:prstGeom>
        </p:spPr>
        <p:txBody>
          <a:bodyPr wrap="square" lIns="0" tIns="0" rIns="0" bIns="0" rtlCol="0" anchor="t">
            <a:spAutoFit/>
          </a:bodyPr>
          <a:lstStyle/>
          <a:p>
            <a:pPr algn="ctr">
              <a:lnSpc>
                <a:spcPct val="115000"/>
              </a:lnSpc>
              <a:spcAft>
                <a:spcPts val="0"/>
              </a:spcAft>
            </a:pPr>
            <a:r>
              <a:rPr lang="en-US" sz="3600" b="1" dirty="0">
                <a:latin typeface="Times New Roman"/>
                <a:ea typeface="Times New Roman"/>
                <a:cs typeface="Times New Roman"/>
              </a:rPr>
              <a:t>KỂ LẠI MỘT CHUYẾN ĐI</a:t>
            </a:r>
            <a:endParaRPr lang="en-US" sz="3600" dirty="0">
              <a:ea typeface="Calibri"/>
              <a:cs typeface="Times New Roman"/>
            </a:endParaRPr>
          </a:p>
          <a:p>
            <a:pPr algn="ctr">
              <a:lnSpc>
                <a:spcPct val="115000"/>
              </a:lnSpc>
              <a:spcAft>
                <a:spcPts val="0"/>
              </a:spcAft>
            </a:pPr>
            <a:r>
              <a:rPr lang="en-US" sz="3600" b="1" dirty="0">
                <a:latin typeface="Times New Roman"/>
                <a:ea typeface="Times New Roman"/>
                <a:cs typeface="Times New Roman"/>
              </a:rPr>
              <a:t>HOẶC MỘT HOẠT ĐỘNG XÃ HỘI</a:t>
            </a:r>
            <a:endParaRPr lang="en-US" sz="3600" dirty="0">
              <a:ea typeface="Calibri"/>
              <a:cs typeface="Times New Roman"/>
            </a:endParaRPr>
          </a:p>
        </p:txBody>
      </p:sp>
    </p:spTree>
    <p:extLst>
      <p:ext uri="{BB962C8B-B14F-4D97-AF65-F5344CB8AC3E}">
        <p14:creationId xmlns:p14="http://schemas.microsoft.com/office/powerpoint/2010/main" val="455184735"/>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 xmlns:a16="http://schemas.microsoft.com/office/drawing/2014/main" id="{5A042C5C-FDAE-4B10-BBEF-11AB8149195E}"/>
              </a:ext>
            </a:extLst>
          </p:cNvPr>
          <p:cNvPicPr>
            <a:picLocks noChangeAspect="1"/>
          </p:cNvPicPr>
          <p:nvPr/>
        </p:nvPicPr>
        <p:blipFill>
          <a:blip r:embed="rId2"/>
          <a:stretch>
            <a:fillRect/>
          </a:stretch>
        </p:blipFill>
        <p:spPr>
          <a:xfrm>
            <a:off x="20748" y="80682"/>
            <a:ext cx="9123252" cy="6777318"/>
          </a:xfrm>
          <a:prstGeom prst="rect">
            <a:avLst/>
          </a:prstGeom>
        </p:spPr>
      </p:pic>
      <p:graphicFrame>
        <p:nvGraphicFramePr>
          <p:cNvPr id="3" name="Diagram 2"/>
          <p:cNvGraphicFramePr/>
          <p:nvPr>
            <p:extLst>
              <p:ext uri="{D42A27DB-BD31-4B8C-83A1-F6EECF244321}">
                <p14:modId xmlns:p14="http://schemas.microsoft.com/office/powerpoint/2010/main" val="1424184923"/>
              </p:ext>
            </p:extLst>
          </p:nvPr>
        </p:nvGraphicFramePr>
        <p:xfrm>
          <a:off x="20748" y="0"/>
          <a:ext cx="8970852" cy="6858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5" name="Cloud 4"/>
          <p:cNvSpPr/>
          <p:nvPr/>
        </p:nvSpPr>
        <p:spPr>
          <a:xfrm>
            <a:off x="533400" y="1066800"/>
            <a:ext cx="1981200" cy="4648200"/>
          </a:xfrm>
          <a:prstGeom prst="cloud">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lang="en-US" sz="2400" b="1" dirty="0" err="1" smtClean="0">
                <a:latin typeface="Times New Roman" pitchFamily="18" charset="0"/>
                <a:cs typeface="Times New Roman" pitchFamily="18" charset="0"/>
              </a:rPr>
              <a:t>Một</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số</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chú</a:t>
            </a:r>
            <a:r>
              <a:rPr lang="en-US" sz="2400" b="1" dirty="0" smtClean="0">
                <a:latin typeface="Times New Roman" pitchFamily="18" charset="0"/>
                <a:cs typeface="Times New Roman" pitchFamily="18" charset="0"/>
              </a:rPr>
              <a:t> ý </a:t>
            </a:r>
            <a:r>
              <a:rPr lang="en-US" sz="2400" b="1" dirty="0" err="1" smtClean="0">
                <a:latin typeface="Times New Roman" pitchFamily="18" charset="0"/>
                <a:cs typeface="Times New Roman" pitchFamily="18" charset="0"/>
              </a:rPr>
              <a:t>khi</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viết</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bài</a:t>
            </a:r>
            <a:endParaRPr lang="en-US" sz="2400" b="1" dirty="0">
              <a:latin typeface="Times New Roman" pitchFamily="18" charset="0"/>
              <a:cs typeface="Times New Roman" pitchFamily="18" charset="0"/>
            </a:endParaRPr>
          </a:p>
        </p:txBody>
      </p:sp>
    </p:spTree>
    <p:extLst>
      <p:ext uri="{BB962C8B-B14F-4D97-AF65-F5344CB8AC3E}">
        <p14:creationId xmlns:p14="http://schemas.microsoft.com/office/powerpoint/2010/main" val="3231497234"/>
      </p:ext>
    </p:extLst>
  </p:cSld>
  <p:clrMapOvr>
    <a:masterClrMapping/>
  </p:clrMapOvr>
  <p:transition spd="slow">
    <p:push dir="u"/>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3665219531"/>
              </p:ext>
            </p:extLst>
          </p:nvPr>
        </p:nvGraphicFramePr>
        <p:xfrm>
          <a:off x="0" y="146332"/>
          <a:ext cx="9143999" cy="6559268"/>
        </p:xfrm>
        <a:graphic>
          <a:graphicData uri="http://schemas.openxmlformats.org/drawingml/2006/table">
            <a:tbl>
              <a:tblPr/>
              <a:tblGrid>
                <a:gridCol w="1770515"/>
                <a:gridCol w="7373484"/>
              </a:tblGrid>
              <a:tr h="592401">
                <a:tc gridSpan="2">
                  <a:txBody>
                    <a:bodyPr/>
                    <a:lstStyle/>
                    <a:p>
                      <a:pPr algn="ctr">
                        <a:lnSpc>
                          <a:spcPct val="115000"/>
                        </a:lnSpc>
                        <a:spcAft>
                          <a:spcPts val="0"/>
                        </a:spcAft>
                        <a:tabLst>
                          <a:tab pos="4105275" algn="l"/>
                        </a:tabLst>
                      </a:pPr>
                      <a:r>
                        <a:rPr lang="en-US" sz="3200" b="1" dirty="0" smtClean="0">
                          <a:effectLst/>
                          <a:latin typeface="Times New Roman" pitchFamily="18" charset="0"/>
                          <a:ea typeface="Times New Roman"/>
                          <a:cs typeface="Times New Roman" pitchFamily="18" charset="0"/>
                        </a:rPr>
                        <a:t>PHIẾU </a:t>
                      </a:r>
                      <a:r>
                        <a:rPr lang="en-US" sz="3200" b="1" dirty="0">
                          <a:effectLst/>
                          <a:latin typeface="Times New Roman" pitchFamily="18" charset="0"/>
                          <a:ea typeface="Times New Roman"/>
                          <a:cs typeface="Times New Roman" pitchFamily="18" charset="0"/>
                        </a:rPr>
                        <a:t>TỰ ĐÁNH GIÁ</a:t>
                      </a:r>
                      <a:endParaRPr lang="en-US" sz="3200" dirty="0">
                        <a:effectLst/>
                        <a:latin typeface="Times New Roman" pitchFamily="18" charset="0"/>
                        <a:ea typeface="Calibri"/>
                        <a:cs typeface="Times New Roman" pitchFamily="18" charset="0"/>
                      </a:endParaRPr>
                    </a:p>
                  </a:txBody>
                  <a:tcPr marL="4968" marR="496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68535"/>
                    </a:solidFill>
                  </a:tcPr>
                </a:tc>
                <a:tc hMerge="1">
                  <a:txBody>
                    <a:bodyPr/>
                    <a:lstStyle/>
                    <a:p>
                      <a:endParaRPr lang="en-US"/>
                    </a:p>
                  </a:txBody>
                  <a:tcPr/>
                </a:tc>
              </a:tr>
              <a:tr h="584471">
                <a:tc>
                  <a:txBody>
                    <a:bodyPr/>
                    <a:lstStyle/>
                    <a:p>
                      <a:pPr algn="ctr">
                        <a:lnSpc>
                          <a:spcPct val="115000"/>
                        </a:lnSpc>
                        <a:spcAft>
                          <a:spcPts val="0"/>
                        </a:spcAft>
                        <a:tabLst>
                          <a:tab pos="1752600" algn="l"/>
                        </a:tabLst>
                      </a:pPr>
                      <a:r>
                        <a:rPr lang="vi-VN" sz="2000" b="1" dirty="0">
                          <a:effectLst/>
                          <a:latin typeface="Times New Roman" pitchFamily="18" charset="0"/>
                          <a:ea typeface="Arial"/>
                          <a:cs typeface="Times New Roman" pitchFamily="18" charset="0"/>
                        </a:rPr>
                        <a:t>Phương diện kiểm tra</a:t>
                      </a:r>
                      <a:endParaRPr lang="en-US" sz="2000" dirty="0">
                        <a:effectLst/>
                        <a:latin typeface="Times New Roman" pitchFamily="18" charset="0"/>
                        <a:ea typeface="Calibri"/>
                        <a:cs typeface="Times New Roman" pitchFamily="18" charset="0"/>
                      </a:endParaRPr>
                    </a:p>
                  </a:txBody>
                  <a:tcPr marL="4968" marR="496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68535"/>
                    </a:solidFill>
                  </a:tcPr>
                </a:tc>
                <a:tc>
                  <a:txBody>
                    <a:bodyPr/>
                    <a:lstStyle/>
                    <a:p>
                      <a:pPr algn="ctr">
                        <a:lnSpc>
                          <a:spcPct val="115000"/>
                        </a:lnSpc>
                        <a:spcAft>
                          <a:spcPts val="0"/>
                        </a:spcAft>
                        <a:tabLst>
                          <a:tab pos="4105275" algn="l"/>
                        </a:tabLst>
                      </a:pPr>
                      <a:r>
                        <a:rPr lang="vi-VN" sz="2000" b="1" dirty="0">
                          <a:effectLst/>
                          <a:latin typeface="Times New Roman" pitchFamily="18" charset="0"/>
                          <a:ea typeface="Arial"/>
                          <a:cs typeface="Times New Roman" pitchFamily="18" charset="0"/>
                        </a:rPr>
                        <a:t>Câu hỏi kiểm tra</a:t>
                      </a:r>
                      <a:endParaRPr lang="en-US" sz="2000" dirty="0">
                        <a:effectLst/>
                        <a:latin typeface="Times New Roman" pitchFamily="18" charset="0"/>
                        <a:ea typeface="Calibri"/>
                        <a:cs typeface="Times New Roman" pitchFamily="18" charset="0"/>
                      </a:endParaRPr>
                    </a:p>
                  </a:txBody>
                  <a:tcPr marL="4968" marR="496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67CDF3"/>
                    </a:solidFill>
                  </a:tcPr>
                </a:tc>
              </a:tr>
              <a:tr h="3001889">
                <a:tc>
                  <a:txBody>
                    <a:bodyPr/>
                    <a:lstStyle/>
                    <a:p>
                      <a:pPr algn="ctr">
                        <a:lnSpc>
                          <a:spcPct val="100000"/>
                        </a:lnSpc>
                        <a:spcAft>
                          <a:spcPts val="0"/>
                        </a:spcAft>
                      </a:pPr>
                      <a:r>
                        <a:rPr lang="vi-VN" sz="1800" dirty="0">
                          <a:effectLst/>
                          <a:latin typeface="Times New Roman" pitchFamily="18" charset="0"/>
                          <a:ea typeface="Arial"/>
                          <a:cs typeface="Times New Roman" pitchFamily="18" charset="0"/>
                        </a:rPr>
                        <a:t>Nội dung</a:t>
                      </a:r>
                      <a:endParaRPr lang="en-US" sz="1800" dirty="0">
                        <a:effectLst/>
                        <a:latin typeface="Times New Roman" pitchFamily="18" charset="0"/>
                        <a:ea typeface="Calibri"/>
                        <a:cs typeface="Times New Roman" pitchFamily="18" charset="0"/>
                      </a:endParaRPr>
                    </a:p>
                  </a:txBody>
                  <a:tcPr marL="4968" marR="49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EEE96"/>
                    </a:solidFill>
                  </a:tcPr>
                </a:tc>
                <a:tc>
                  <a:txBody>
                    <a:bodyPr/>
                    <a:lstStyle/>
                    <a:p>
                      <a:pPr marL="0" marR="123190" lvl="0" indent="0" algn="just">
                        <a:lnSpc>
                          <a:spcPct val="100000"/>
                        </a:lnSpc>
                        <a:spcAft>
                          <a:spcPts val="0"/>
                        </a:spcAft>
                        <a:buFont typeface="+mj-lt"/>
                        <a:buNone/>
                      </a:pPr>
                      <a:r>
                        <a:rPr lang="en-US" sz="1800" dirty="0" smtClean="0">
                          <a:effectLst/>
                          <a:latin typeface="Times New Roman" pitchFamily="18" charset="0"/>
                          <a:ea typeface="Arial"/>
                          <a:cs typeface="Times New Roman" pitchFamily="18" charset="0"/>
                        </a:rPr>
                        <a:t>  1. </a:t>
                      </a:r>
                      <a:r>
                        <a:rPr lang="vi-VN" sz="1800" dirty="0" smtClean="0">
                          <a:effectLst/>
                          <a:latin typeface="Times New Roman" pitchFamily="18" charset="0"/>
                          <a:ea typeface="Arial"/>
                          <a:cs typeface="Times New Roman" pitchFamily="18" charset="0"/>
                        </a:rPr>
                        <a:t>Mở bài:</a:t>
                      </a:r>
                      <a:r>
                        <a:rPr lang="en-US" sz="1800" baseline="0" dirty="0" smtClean="0">
                          <a:effectLst/>
                          <a:latin typeface="Times New Roman" pitchFamily="18" charset="0"/>
                          <a:ea typeface="Calibri"/>
                          <a:cs typeface="Times New Roman" pitchFamily="18" charset="0"/>
                        </a:rPr>
                        <a:t> </a:t>
                      </a:r>
                      <a:r>
                        <a:rPr lang="vi-VN" sz="1800" dirty="0" smtClean="0">
                          <a:effectLst/>
                          <a:latin typeface="Times New Roman" pitchFamily="18" charset="0"/>
                          <a:ea typeface="Arial"/>
                          <a:cs typeface="Times New Roman" pitchFamily="18" charset="0"/>
                        </a:rPr>
                        <a:t>Đã </a:t>
                      </a:r>
                      <a:r>
                        <a:rPr lang="vi-VN" sz="1800" dirty="0">
                          <a:effectLst/>
                          <a:latin typeface="Times New Roman" pitchFamily="18" charset="0"/>
                          <a:ea typeface="Arial"/>
                          <a:cs typeface="Times New Roman" pitchFamily="18" charset="0"/>
                        </a:rPr>
                        <a:t>giới thiệu </a:t>
                      </a:r>
                      <a:r>
                        <a:rPr lang="en-US" sz="1800" dirty="0" err="1">
                          <a:effectLst/>
                          <a:latin typeface="Times New Roman" pitchFamily="18" charset="0"/>
                          <a:ea typeface="Arial"/>
                          <a:cs typeface="Times New Roman" pitchFamily="18" charset="0"/>
                        </a:rPr>
                        <a:t>được</a:t>
                      </a:r>
                      <a:r>
                        <a:rPr lang="en-US" sz="1800" dirty="0">
                          <a:effectLst/>
                          <a:latin typeface="Times New Roman" pitchFamily="18" charset="0"/>
                          <a:ea typeface="Arial"/>
                          <a:cs typeface="Times New Roman" pitchFamily="18" charset="0"/>
                        </a:rPr>
                        <a:t> </a:t>
                      </a:r>
                      <a:r>
                        <a:rPr lang="vi-VN" sz="1800" dirty="0">
                          <a:effectLst/>
                          <a:latin typeface="Times New Roman" pitchFamily="18" charset="0"/>
                          <a:ea typeface="Arial"/>
                          <a:cs typeface="Times New Roman" pitchFamily="18" charset="0"/>
                        </a:rPr>
                        <a:t>một hoạt động xã hội</a:t>
                      </a:r>
                      <a:r>
                        <a:rPr lang="en-US" sz="1800" dirty="0">
                          <a:effectLst/>
                          <a:latin typeface="Times New Roman" pitchFamily="18" charset="0"/>
                          <a:ea typeface="Arial"/>
                          <a:cs typeface="Times New Roman" pitchFamily="18" charset="0"/>
                        </a:rPr>
                        <a:t> </a:t>
                      </a:r>
                      <a:r>
                        <a:rPr lang="en-US" sz="1800" dirty="0" err="1">
                          <a:effectLst/>
                          <a:latin typeface="Times New Roman" pitchFamily="18" charset="0"/>
                          <a:ea typeface="Arial"/>
                          <a:cs typeface="Times New Roman" pitchFamily="18" charset="0"/>
                        </a:rPr>
                        <a:t>chưa</a:t>
                      </a:r>
                      <a:r>
                        <a:rPr lang="en-US" sz="1800" dirty="0">
                          <a:effectLst/>
                          <a:latin typeface="Times New Roman" pitchFamily="18" charset="0"/>
                          <a:ea typeface="Arial"/>
                          <a:cs typeface="Times New Roman" pitchFamily="18" charset="0"/>
                        </a:rPr>
                        <a:t>?</a:t>
                      </a:r>
                      <a:endParaRPr lang="en-US" sz="1800" dirty="0">
                        <a:effectLst/>
                        <a:latin typeface="Times New Roman" pitchFamily="18" charset="0"/>
                        <a:ea typeface="Calibri"/>
                        <a:cs typeface="Times New Roman" pitchFamily="18" charset="0"/>
                      </a:endParaRPr>
                    </a:p>
                    <a:p>
                      <a:pPr marL="0" marR="123190" lvl="0" indent="0" algn="just">
                        <a:lnSpc>
                          <a:spcPct val="100000"/>
                        </a:lnSpc>
                        <a:spcAft>
                          <a:spcPts val="0"/>
                        </a:spcAft>
                        <a:buFont typeface="+mj-lt"/>
                        <a:buNone/>
                      </a:pPr>
                      <a:r>
                        <a:rPr lang="en-US" sz="1800" dirty="0" smtClean="0">
                          <a:effectLst/>
                          <a:latin typeface="Times New Roman" pitchFamily="18" charset="0"/>
                          <a:ea typeface="Arial"/>
                          <a:cs typeface="Times New Roman" pitchFamily="18" charset="0"/>
                        </a:rPr>
                        <a:t>  2. </a:t>
                      </a:r>
                      <a:r>
                        <a:rPr lang="vi-VN" sz="1800" dirty="0" smtClean="0">
                          <a:effectLst/>
                          <a:latin typeface="Times New Roman" pitchFamily="18" charset="0"/>
                          <a:ea typeface="Arial"/>
                          <a:cs typeface="Times New Roman" pitchFamily="18" charset="0"/>
                        </a:rPr>
                        <a:t>Thân </a:t>
                      </a:r>
                      <a:r>
                        <a:rPr lang="vi-VN" sz="1800" dirty="0">
                          <a:effectLst/>
                          <a:latin typeface="Times New Roman" pitchFamily="18" charset="0"/>
                          <a:ea typeface="Arial"/>
                          <a:cs typeface="Times New Roman" pitchFamily="18" charset="0"/>
                        </a:rPr>
                        <a:t>bài:</a:t>
                      </a:r>
                      <a:endParaRPr lang="en-US" sz="1800" dirty="0">
                        <a:effectLst/>
                        <a:latin typeface="Times New Roman" pitchFamily="18" charset="0"/>
                        <a:ea typeface="Calibri"/>
                        <a:cs typeface="Times New Roman" pitchFamily="18" charset="0"/>
                      </a:endParaRPr>
                    </a:p>
                    <a:p>
                      <a:pPr marL="285750" marR="123190" indent="-285750" algn="just">
                        <a:lnSpc>
                          <a:spcPct val="100000"/>
                        </a:lnSpc>
                        <a:spcAft>
                          <a:spcPts val="0"/>
                        </a:spcAft>
                        <a:buFontTx/>
                        <a:buChar char="-"/>
                        <a:tabLst>
                          <a:tab pos="225425" algn="l"/>
                        </a:tabLst>
                      </a:pPr>
                      <a:r>
                        <a:rPr lang="vi-VN" sz="1800" dirty="0" smtClean="0">
                          <a:effectLst/>
                          <a:latin typeface="Times New Roman" pitchFamily="18" charset="0"/>
                          <a:ea typeface="Arial"/>
                          <a:cs typeface="Times New Roman" pitchFamily="18" charset="0"/>
                        </a:rPr>
                        <a:t>Có </a:t>
                      </a:r>
                      <a:r>
                        <a:rPr lang="vi-VN" sz="1800" dirty="0">
                          <a:effectLst/>
                          <a:latin typeface="Times New Roman" pitchFamily="18" charset="0"/>
                          <a:ea typeface="Arial"/>
                          <a:cs typeface="Times New Roman" pitchFamily="18" charset="0"/>
                        </a:rPr>
                        <a:t>nêu được các nội dung cụ thể làm rõ cho nội dung khái quát đã nêu ở mở </a:t>
                      </a:r>
                      <a:r>
                        <a:rPr lang="vi-VN" sz="1800" dirty="0" smtClean="0">
                          <a:effectLst/>
                          <a:latin typeface="Times New Roman" pitchFamily="18" charset="0"/>
                          <a:ea typeface="Arial"/>
                          <a:cs typeface="Times New Roman" pitchFamily="18" charset="0"/>
                        </a:rPr>
                        <a:t>bài </a:t>
                      </a:r>
                      <a:r>
                        <a:rPr lang="vi-VN" sz="1800" dirty="0">
                          <a:effectLst/>
                          <a:latin typeface="Times New Roman" pitchFamily="18" charset="0"/>
                          <a:ea typeface="Arial"/>
                          <a:cs typeface="Times New Roman" pitchFamily="18" charset="0"/>
                        </a:rPr>
                        <a:t>không? (kể lại được chi tiết v</a:t>
                      </a:r>
                      <a:r>
                        <a:rPr lang="en-US" sz="1800" dirty="0">
                          <a:effectLst/>
                          <a:latin typeface="Times New Roman" pitchFamily="18" charset="0"/>
                          <a:ea typeface="Arial"/>
                          <a:cs typeface="Times New Roman" pitchFamily="18" charset="0"/>
                        </a:rPr>
                        <a:t>ề</a:t>
                      </a:r>
                      <a:r>
                        <a:rPr lang="vi-VN" sz="1800" dirty="0">
                          <a:effectLst/>
                          <a:latin typeface="Times New Roman" pitchFamily="18" charset="0"/>
                          <a:ea typeface="Arial"/>
                          <a:cs typeface="Times New Roman" pitchFamily="18" charset="0"/>
                        </a:rPr>
                        <a:t> một hoạt động xã hội theo một trình tự thống nhất</a:t>
                      </a:r>
                      <a:r>
                        <a:rPr lang="vi-VN" sz="1800" dirty="0" smtClean="0">
                          <a:effectLst/>
                          <a:latin typeface="Times New Roman" pitchFamily="18" charset="0"/>
                          <a:ea typeface="Arial"/>
                          <a:cs typeface="Times New Roman" pitchFamily="18" charset="0"/>
                        </a:rPr>
                        <a:t>.)</a:t>
                      </a:r>
                      <a:endParaRPr lang="en-US" sz="1800" dirty="0" smtClean="0">
                        <a:effectLst/>
                        <a:latin typeface="Times New Roman" pitchFamily="18" charset="0"/>
                        <a:ea typeface="Calibri"/>
                        <a:cs typeface="Times New Roman" pitchFamily="18" charset="0"/>
                      </a:endParaRPr>
                    </a:p>
                    <a:p>
                      <a:pPr marL="285750" marR="123190" indent="-285750" algn="just">
                        <a:lnSpc>
                          <a:spcPct val="100000"/>
                        </a:lnSpc>
                        <a:spcAft>
                          <a:spcPts val="0"/>
                        </a:spcAft>
                        <a:buFontTx/>
                        <a:buChar char="-"/>
                        <a:tabLst>
                          <a:tab pos="225425" algn="l"/>
                        </a:tabLst>
                      </a:pPr>
                      <a:r>
                        <a:rPr lang="vi-VN" sz="1800" dirty="0" smtClean="0">
                          <a:effectLst/>
                          <a:latin typeface="Times New Roman" pitchFamily="18" charset="0"/>
                          <a:ea typeface="Arial"/>
                          <a:cs typeface="Times New Roman" pitchFamily="18" charset="0"/>
                        </a:rPr>
                        <a:t>Nội </a:t>
                      </a:r>
                      <a:r>
                        <a:rPr lang="vi-VN" sz="1800" dirty="0">
                          <a:effectLst/>
                          <a:latin typeface="Times New Roman" pitchFamily="18" charset="0"/>
                          <a:ea typeface="Arial"/>
                          <a:cs typeface="Times New Roman" pitchFamily="18" charset="0"/>
                        </a:rPr>
                        <a:t>dung cụ thể có sinh động, đặc sắc, giàu sức thuyết phục không?</a:t>
                      </a:r>
                      <a:endParaRPr lang="en-US" sz="1800" dirty="0">
                        <a:effectLst/>
                        <a:latin typeface="Times New Roman" pitchFamily="18" charset="0"/>
                        <a:ea typeface="Calibri"/>
                        <a:cs typeface="Times New Roman" pitchFamily="18" charset="0"/>
                      </a:endParaRPr>
                    </a:p>
                    <a:p>
                      <a:pPr marL="285750" marR="123190" indent="-285750" algn="just">
                        <a:lnSpc>
                          <a:spcPct val="100000"/>
                        </a:lnSpc>
                        <a:spcAft>
                          <a:spcPts val="0"/>
                        </a:spcAft>
                        <a:buFontTx/>
                        <a:buChar char="-"/>
                      </a:pPr>
                      <a:r>
                        <a:rPr lang="vi-VN" sz="1800" dirty="0" smtClean="0">
                          <a:effectLst/>
                          <a:latin typeface="Times New Roman" pitchFamily="18" charset="0"/>
                          <a:ea typeface="Arial"/>
                          <a:cs typeface="Times New Roman" pitchFamily="18" charset="0"/>
                        </a:rPr>
                        <a:t>Đ</a:t>
                      </a:r>
                      <a:r>
                        <a:rPr lang="en-US" sz="1800" dirty="0">
                          <a:effectLst/>
                          <a:latin typeface="Times New Roman" pitchFamily="18" charset="0"/>
                          <a:ea typeface="Arial"/>
                          <a:cs typeface="Times New Roman" pitchFamily="18" charset="0"/>
                        </a:rPr>
                        <a:t>ã</a:t>
                      </a:r>
                      <a:r>
                        <a:rPr lang="vi-VN" sz="1800" dirty="0">
                          <a:effectLst/>
                          <a:latin typeface="Times New Roman" pitchFamily="18" charset="0"/>
                          <a:ea typeface="Arial"/>
                          <a:cs typeface="Times New Roman" pitchFamily="18" charset="0"/>
                        </a:rPr>
                        <a:t> kết hợp được các phương thức biểu đạt khác trong khi viết hay chưa? (yếu tố miêu tả, biểu cảm trong khi kể</a:t>
                      </a:r>
                      <a:r>
                        <a:rPr lang="vi-VN" sz="1800" dirty="0" smtClean="0">
                          <a:effectLst/>
                          <a:latin typeface="Times New Roman" pitchFamily="18" charset="0"/>
                          <a:ea typeface="Arial"/>
                          <a:cs typeface="Times New Roman" pitchFamily="18" charset="0"/>
                        </a:rPr>
                        <a:t>.)</a:t>
                      </a:r>
                      <a:endParaRPr lang="en-US" sz="1800" dirty="0" smtClean="0">
                        <a:effectLst/>
                        <a:latin typeface="Times New Roman" pitchFamily="18" charset="0"/>
                        <a:ea typeface="Calibri"/>
                        <a:cs typeface="Times New Roman" pitchFamily="18" charset="0"/>
                      </a:endParaRPr>
                    </a:p>
                    <a:p>
                      <a:pPr marL="285750" marR="123190" indent="-285750" algn="just">
                        <a:lnSpc>
                          <a:spcPct val="100000"/>
                        </a:lnSpc>
                        <a:spcAft>
                          <a:spcPts val="0"/>
                        </a:spcAft>
                        <a:buFontTx/>
                        <a:buChar char="-"/>
                      </a:pPr>
                      <a:r>
                        <a:rPr lang="vi-VN" sz="1800" dirty="0" smtClean="0">
                          <a:effectLst/>
                          <a:latin typeface="Times New Roman" pitchFamily="18" charset="0"/>
                          <a:ea typeface="Arial"/>
                          <a:cs typeface="Times New Roman" pitchFamily="18" charset="0"/>
                        </a:rPr>
                        <a:t>Có </a:t>
                      </a:r>
                      <a:r>
                        <a:rPr lang="vi-VN" sz="1800" dirty="0">
                          <a:effectLst/>
                          <a:latin typeface="Times New Roman" pitchFamily="18" charset="0"/>
                          <a:ea typeface="Arial"/>
                          <a:cs typeface="Times New Roman" pitchFamily="18" charset="0"/>
                        </a:rPr>
                        <a:t>nêu được những suy nghĩ và cảm xúc sâu sắc </a:t>
                      </a:r>
                      <a:r>
                        <a:rPr lang="vi-VN" sz="1800" dirty="0" smtClean="0">
                          <a:effectLst/>
                          <a:latin typeface="Times New Roman" pitchFamily="18" charset="0"/>
                          <a:ea typeface="Arial"/>
                          <a:cs typeface="Times New Roman" pitchFamily="18" charset="0"/>
                        </a:rPr>
                        <a:t>không?</a:t>
                      </a:r>
                      <a:endParaRPr lang="en-US" sz="1800" dirty="0" smtClean="0">
                        <a:effectLst/>
                        <a:latin typeface="Times New Roman" pitchFamily="18" charset="0"/>
                        <a:ea typeface="Calibri"/>
                        <a:cs typeface="Times New Roman" pitchFamily="18" charset="0"/>
                      </a:endParaRPr>
                    </a:p>
                    <a:p>
                      <a:pPr marL="0" marR="123190" indent="0" algn="just">
                        <a:lnSpc>
                          <a:spcPct val="100000"/>
                        </a:lnSpc>
                        <a:spcAft>
                          <a:spcPts val="0"/>
                        </a:spcAft>
                        <a:buFontTx/>
                        <a:buNone/>
                        <a:tabLst>
                          <a:tab pos="225425" algn="l"/>
                        </a:tabLst>
                      </a:pPr>
                      <a:r>
                        <a:rPr lang="en-US" sz="1800" dirty="0" smtClean="0">
                          <a:effectLst/>
                          <a:latin typeface="Times New Roman" pitchFamily="18" charset="0"/>
                          <a:ea typeface="Calibri"/>
                          <a:cs typeface="Times New Roman" pitchFamily="18" charset="0"/>
                        </a:rPr>
                        <a:t>  3. </a:t>
                      </a:r>
                      <a:r>
                        <a:rPr lang="vi-VN" sz="1800" dirty="0" smtClean="0">
                          <a:effectLst/>
                          <a:latin typeface="Times New Roman" pitchFamily="18" charset="0"/>
                          <a:ea typeface="Arial"/>
                          <a:cs typeface="Times New Roman" pitchFamily="18" charset="0"/>
                        </a:rPr>
                        <a:t>Kết bài:</a:t>
                      </a:r>
                      <a:r>
                        <a:rPr lang="en-US" sz="1800" baseline="0" dirty="0" smtClean="0">
                          <a:effectLst/>
                          <a:latin typeface="Times New Roman" pitchFamily="18" charset="0"/>
                          <a:ea typeface="Calibri"/>
                          <a:cs typeface="Times New Roman" pitchFamily="18" charset="0"/>
                        </a:rPr>
                        <a:t> </a:t>
                      </a:r>
                      <a:r>
                        <a:rPr lang="vi-VN" sz="1800" dirty="0" smtClean="0">
                          <a:effectLst/>
                          <a:latin typeface="Times New Roman" pitchFamily="18" charset="0"/>
                          <a:ea typeface="Arial"/>
                          <a:cs typeface="Times New Roman" pitchFamily="18" charset="0"/>
                        </a:rPr>
                        <a:t>Đã </a:t>
                      </a:r>
                      <a:r>
                        <a:rPr lang="vi-VN" sz="1800" dirty="0">
                          <a:effectLst/>
                          <a:latin typeface="Times New Roman" pitchFamily="18" charset="0"/>
                          <a:ea typeface="Arial"/>
                          <a:cs typeface="Times New Roman" pitchFamily="18" charset="0"/>
                        </a:rPr>
                        <a:t>nêu được ý nghĩa hoặc bài học thu được sau khi tham gia hoạt động xã hội.</a:t>
                      </a:r>
                      <a:endParaRPr lang="en-US" sz="1800" dirty="0">
                        <a:effectLst/>
                        <a:latin typeface="Times New Roman" pitchFamily="18" charset="0"/>
                        <a:ea typeface="Calibri"/>
                        <a:cs typeface="Times New Roman" pitchFamily="18" charset="0"/>
                      </a:endParaRPr>
                    </a:p>
                  </a:txBody>
                  <a:tcPr marL="4968" marR="49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FEFFA"/>
                    </a:solidFill>
                  </a:tcPr>
                </a:tc>
              </a:tr>
              <a:tr h="1143000">
                <a:tc>
                  <a:txBody>
                    <a:bodyPr/>
                    <a:lstStyle/>
                    <a:p>
                      <a:pPr algn="ctr">
                        <a:lnSpc>
                          <a:spcPct val="100000"/>
                        </a:lnSpc>
                        <a:spcAft>
                          <a:spcPts val="0"/>
                        </a:spcAft>
                      </a:pPr>
                      <a:r>
                        <a:rPr lang="vi-VN" sz="1800" dirty="0">
                          <a:effectLst/>
                          <a:latin typeface="Times New Roman" pitchFamily="18" charset="0"/>
                          <a:ea typeface="Arial"/>
                          <a:cs typeface="Times New Roman" pitchFamily="18" charset="0"/>
                        </a:rPr>
                        <a:t>Hình thức</a:t>
                      </a:r>
                      <a:endParaRPr lang="en-US" sz="1800" dirty="0">
                        <a:effectLst/>
                        <a:latin typeface="Times New Roman" pitchFamily="18" charset="0"/>
                        <a:ea typeface="Calibri"/>
                        <a:cs typeface="Times New Roman" pitchFamily="18" charset="0"/>
                      </a:endParaRPr>
                    </a:p>
                  </a:txBody>
                  <a:tcPr marL="4968" marR="49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EEE96"/>
                    </a:solidFill>
                  </a:tcPr>
                </a:tc>
                <a:tc>
                  <a:txBody>
                    <a:bodyPr/>
                    <a:lstStyle/>
                    <a:p>
                      <a:pPr marL="0" marR="123190" indent="0" algn="just">
                        <a:lnSpc>
                          <a:spcPct val="100000"/>
                        </a:lnSpc>
                        <a:spcAft>
                          <a:spcPts val="0"/>
                        </a:spcAft>
                        <a:buFontTx/>
                        <a:buNone/>
                      </a:pPr>
                      <a:r>
                        <a:rPr lang="en-US" sz="1800" dirty="0" smtClean="0">
                          <a:effectLst/>
                          <a:latin typeface="Times New Roman" pitchFamily="18" charset="0"/>
                          <a:ea typeface="Arial"/>
                          <a:cs typeface="Times New Roman" pitchFamily="18" charset="0"/>
                        </a:rPr>
                        <a:t>- </a:t>
                      </a:r>
                      <a:r>
                        <a:rPr lang="vi-VN" sz="1800" dirty="0" smtClean="0">
                          <a:effectLst/>
                          <a:latin typeface="Times New Roman" pitchFamily="18" charset="0"/>
                          <a:ea typeface="Arial"/>
                          <a:cs typeface="Times New Roman" pitchFamily="18" charset="0"/>
                        </a:rPr>
                        <a:t>Bài </a:t>
                      </a:r>
                      <a:r>
                        <a:rPr lang="vi-VN" sz="1800" dirty="0">
                          <a:effectLst/>
                          <a:latin typeface="Times New Roman" pitchFamily="18" charset="0"/>
                          <a:ea typeface="Arial"/>
                          <a:cs typeface="Times New Roman" pitchFamily="18" charset="0"/>
                        </a:rPr>
                        <a:t>viết đã có đủ ba phán chưa? Nội dung (độ dài) các phân có cân đối </a:t>
                      </a:r>
                      <a:r>
                        <a:rPr lang="vi-VN" sz="1800" dirty="0" smtClean="0">
                          <a:effectLst/>
                          <a:latin typeface="Times New Roman" pitchFamily="18" charset="0"/>
                          <a:ea typeface="Arial"/>
                          <a:cs typeface="Times New Roman" pitchFamily="18" charset="0"/>
                        </a:rPr>
                        <a:t>không?</a:t>
                      </a:r>
                      <a:endParaRPr lang="en-US" sz="1800" dirty="0" smtClean="0">
                        <a:effectLst/>
                        <a:latin typeface="Times New Roman" pitchFamily="18" charset="0"/>
                        <a:ea typeface="Calibri"/>
                        <a:cs typeface="Times New Roman" pitchFamily="18" charset="0"/>
                      </a:endParaRPr>
                    </a:p>
                    <a:p>
                      <a:pPr marL="285750" marR="123190" indent="-285750" algn="just">
                        <a:lnSpc>
                          <a:spcPct val="100000"/>
                        </a:lnSpc>
                        <a:spcAft>
                          <a:spcPts val="0"/>
                        </a:spcAft>
                        <a:buFontTx/>
                        <a:buChar char="-"/>
                      </a:pPr>
                      <a:r>
                        <a:rPr lang="vi-VN" sz="1800" dirty="0" smtClean="0">
                          <a:effectLst/>
                          <a:latin typeface="Times New Roman" pitchFamily="18" charset="0"/>
                          <a:ea typeface="Arial"/>
                          <a:cs typeface="Times New Roman" pitchFamily="18" charset="0"/>
                        </a:rPr>
                        <a:t>Bài </a:t>
                      </a:r>
                      <a:r>
                        <a:rPr lang="vi-VN" sz="1800" dirty="0">
                          <a:effectLst/>
                          <a:latin typeface="Times New Roman" pitchFamily="18" charset="0"/>
                          <a:ea typeface="Arial"/>
                          <a:cs typeface="Times New Roman" pitchFamily="18" charset="0"/>
                        </a:rPr>
                        <a:t>viết đă đủ ý chưa? Các ý có phù hợp với vấn đé nghị luận và luận điểm không? Có những ý nào trùng lặp nhau </a:t>
                      </a:r>
                      <a:r>
                        <a:rPr lang="vi-VN" sz="1800" dirty="0" smtClean="0">
                          <a:effectLst/>
                          <a:latin typeface="Times New Roman" pitchFamily="18" charset="0"/>
                          <a:ea typeface="Arial"/>
                          <a:cs typeface="Times New Roman" pitchFamily="18" charset="0"/>
                        </a:rPr>
                        <a:t>không?</a:t>
                      </a:r>
                      <a:endParaRPr lang="en-US" sz="1800" baseline="0" dirty="0" smtClean="0">
                        <a:effectLst/>
                        <a:latin typeface="Times New Roman" pitchFamily="18" charset="0"/>
                        <a:ea typeface="Calibri"/>
                        <a:cs typeface="Times New Roman" pitchFamily="18" charset="0"/>
                      </a:endParaRPr>
                    </a:p>
                    <a:p>
                      <a:pPr marL="285750" marR="123190" indent="-285750" algn="just">
                        <a:lnSpc>
                          <a:spcPct val="100000"/>
                        </a:lnSpc>
                        <a:spcAft>
                          <a:spcPts val="0"/>
                        </a:spcAft>
                        <a:buFontTx/>
                        <a:buChar char="-"/>
                      </a:pPr>
                      <a:r>
                        <a:rPr lang="vi-VN" sz="1800" dirty="0" smtClean="0">
                          <a:effectLst/>
                          <a:latin typeface="Times New Roman" pitchFamily="18" charset="0"/>
                          <a:ea typeface="Arial"/>
                          <a:cs typeface="Times New Roman" pitchFamily="18" charset="0"/>
                        </a:rPr>
                        <a:t>Bài </a:t>
                      </a:r>
                      <a:r>
                        <a:rPr lang="vi-VN" sz="1800" dirty="0">
                          <a:effectLst/>
                          <a:latin typeface="Times New Roman" pitchFamily="18" charset="0"/>
                          <a:ea typeface="Arial"/>
                          <a:cs typeface="Times New Roman" pitchFamily="18" charset="0"/>
                        </a:rPr>
                        <a:t>viết có mắc lỗi dùng từ, đặt câu, chính tả,... không?</a:t>
                      </a:r>
                      <a:endParaRPr lang="en-US" sz="1800" dirty="0">
                        <a:effectLst/>
                        <a:latin typeface="Times New Roman" pitchFamily="18" charset="0"/>
                        <a:ea typeface="Calibri"/>
                        <a:cs typeface="Times New Roman" pitchFamily="18" charset="0"/>
                      </a:endParaRPr>
                    </a:p>
                  </a:txBody>
                  <a:tcPr marL="4968" marR="49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FEFFA"/>
                    </a:solidFill>
                  </a:tcPr>
                </a:tc>
              </a:tr>
              <a:tr h="876707">
                <a:tc>
                  <a:txBody>
                    <a:bodyPr/>
                    <a:lstStyle/>
                    <a:p>
                      <a:pPr algn="ctr">
                        <a:lnSpc>
                          <a:spcPct val="100000"/>
                        </a:lnSpc>
                        <a:spcAft>
                          <a:spcPts val="0"/>
                        </a:spcAft>
                      </a:pPr>
                      <a:r>
                        <a:rPr lang="vi-VN" sz="1800">
                          <a:effectLst/>
                          <a:latin typeface="Times New Roman" pitchFamily="18" charset="0"/>
                          <a:ea typeface="Arial"/>
                          <a:cs typeface="Times New Roman" pitchFamily="18" charset="0"/>
                        </a:rPr>
                        <a:t>Đánh giá chung</a:t>
                      </a:r>
                      <a:endParaRPr lang="en-US" sz="1800">
                        <a:effectLst/>
                        <a:latin typeface="Times New Roman" pitchFamily="18" charset="0"/>
                        <a:ea typeface="Calibri"/>
                        <a:cs typeface="Times New Roman" pitchFamily="18" charset="0"/>
                      </a:endParaRPr>
                    </a:p>
                  </a:txBody>
                  <a:tcPr marL="4968" marR="49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BC733"/>
                    </a:solidFill>
                  </a:tcPr>
                </a:tc>
                <a:tc>
                  <a:txBody>
                    <a:bodyPr/>
                    <a:lstStyle/>
                    <a:p>
                      <a:pPr marL="0" marR="123190" lvl="0" indent="0" algn="just">
                        <a:lnSpc>
                          <a:spcPct val="100000"/>
                        </a:lnSpc>
                        <a:spcAft>
                          <a:spcPts val="0"/>
                        </a:spcAft>
                        <a:buClr>
                          <a:srgbClr val="8398A0"/>
                        </a:buClr>
                        <a:buSzPts val="1100"/>
                        <a:buFont typeface="Symbol"/>
                        <a:buNone/>
                        <a:tabLst>
                          <a:tab pos="220980" algn="l"/>
                        </a:tabLst>
                      </a:pPr>
                      <a:r>
                        <a:rPr lang="en-US" sz="1800" u="none" strike="noStrike" spc="0" dirty="0" smtClean="0">
                          <a:effectLst/>
                          <a:latin typeface="Times New Roman" pitchFamily="18" charset="0"/>
                          <a:ea typeface="Arial"/>
                          <a:cs typeface="Times New Roman" pitchFamily="18" charset="0"/>
                        </a:rPr>
                        <a:t>- </a:t>
                      </a:r>
                      <a:r>
                        <a:rPr lang="vi-VN" sz="1800" u="none" strike="noStrike" spc="0" dirty="0" smtClean="0">
                          <a:effectLst/>
                          <a:latin typeface="Times New Roman" pitchFamily="18" charset="0"/>
                          <a:ea typeface="Arial"/>
                          <a:cs typeface="Times New Roman" pitchFamily="18" charset="0"/>
                        </a:rPr>
                        <a:t>Bài </a:t>
                      </a:r>
                      <a:r>
                        <a:rPr lang="vi-VN" sz="1800" u="none" strike="noStrike" spc="0" dirty="0">
                          <a:effectLst/>
                          <a:latin typeface="Times New Roman" pitchFamily="18" charset="0"/>
                          <a:ea typeface="Arial"/>
                          <a:cs typeface="Times New Roman" pitchFamily="18" charset="0"/>
                        </a:rPr>
                        <a:t>viết đáp ứng yêu cầu đạt mức độ nào?</a:t>
                      </a:r>
                      <a:endParaRPr lang="en-US" sz="1800" u="none" strike="noStrike" spc="0" dirty="0">
                        <a:effectLst/>
                        <a:latin typeface="Times New Roman" pitchFamily="18" charset="0"/>
                        <a:ea typeface="Arial"/>
                        <a:cs typeface="Times New Roman" pitchFamily="18" charset="0"/>
                      </a:endParaRPr>
                    </a:p>
                    <a:p>
                      <a:pPr marL="0" marR="123190" lvl="0" indent="0" algn="just">
                        <a:lnSpc>
                          <a:spcPct val="100000"/>
                        </a:lnSpc>
                        <a:spcAft>
                          <a:spcPts val="0"/>
                        </a:spcAft>
                        <a:buClr>
                          <a:srgbClr val="8398A0"/>
                        </a:buClr>
                        <a:buSzPts val="1100"/>
                        <a:buFont typeface="Symbol"/>
                        <a:buNone/>
                        <a:tabLst>
                          <a:tab pos="220980" algn="l"/>
                        </a:tabLst>
                      </a:pPr>
                      <a:r>
                        <a:rPr lang="en-US" sz="1800" u="none" strike="noStrike" spc="0" dirty="0" smtClean="0">
                          <a:effectLst/>
                          <a:latin typeface="Times New Roman" pitchFamily="18" charset="0"/>
                          <a:ea typeface="Arial"/>
                          <a:cs typeface="Times New Roman" pitchFamily="18" charset="0"/>
                        </a:rPr>
                        <a:t>- </a:t>
                      </a:r>
                      <a:r>
                        <a:rPr lang="vi-VN" sz="1800" u="none" strike="noStrike" spc="0" dirty="0" smtClean="0">
                          <a:effectLst/>
                          <a:latin typeface="Times New Roman" pitchFamily="18" charset="0"/>
                          <a:ea typeface="Arial"/>
                          <a:cs typeface="Times New Roman" pitchFamily="18" charset="0"/>
                        </a:rPr>
                        <a:t>Em th</a:t>
                      </a:r>
                      <a:r>
                        <a:rPr lang="en-US" sz="1800" u="none" strike="noStrike" spc="0" dirty="0" smtClean="0">
                          <a:effectLst/>
                          <a:latin typeface="Times New Roman" pitchFamily="18" charset="0"/>
                          <a:ea typeface="Arial"/>
                          <a:cs typeface="Times New Roman" pitchFamily="18" charset="0"/>
                        </a:rPr>
                        <a:t>ấ</a:t>
                      </a:r>
                      <a:r>
                        <a:rPr lang="vi-VN" sz="1800" u="none" strike="noStrike" spc="0" dirty="0" smtClean="0">
                          <a:effectLst/>
                          <a:latin typeface="Times New Roman" pitchFamily="18" charset="0"/>
                          <a:ea typeface="Arial"/>
                          <a:cs typeface="Times New Roman" pitchFamily="18" charset="0"/>
                        </a:rPr>
                        <a:t>y </a:t>
                      </a:r>
                      <a:r>
                        <a:rPr lang="vi-VN" sz="1800" u="none" strike="noStrike" spc="0" dirty="0">
                          <a:effectLst/>
                          <a:latin typeface="Times New Roman" pitchFamily="18" charset="0"/>
                          <a:ea typeface="Arial"/>
                          <a:cs typeface="Times New Roman" pitchFamily="18" charset="0"/>
                        </a:rPr>
                        <a:t>hứng thú hoặc khó khăn nhất khi thực hiện phấn nào trong tiến trình thực hành viết?</a:t>
                      </a:r>
                      <a:endParaRPr lang="en-US" sz="1800" u="none" strike="noStrike" spc="0" dirty="0">
                        <a:effectLst/>
                        <a:latin typeface="Times New Roman" pitchFamily="18" charset="0"/>
                        <a:ea typeface="Arial"/>
                        <a:cs typeface="Times New Roman" pitchFamily="18" charset="0"/>
                      </a:endParaRPr>
                    </a:p>
                  </a:txBody>
                  <a:tcPr marL="4968" marR="49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FEFFA"/>
                    </a:solidFill>
                  </a:tcPr>
                </a:tc>
              </a:tr>
            </a:tbl>
          </a:graphicData>
        </a:graphic>
      </p:graphicFrame>
    </p:spTree>
    <p:extLst>
      <p:ext uri="{BB962C8B-B14F-4D97-AF65-F5344CB8AC3E}">
        <p14:creationId xmlns:p14="http://schemas.microsoft.com/office/powerpoint/2010/main" val="3231497234"/>
      </p:ext>
    </p:extLst>
  </p:cSld>
  <p:clrMapOvr>
    <a:masterClrMapping/>
  </p:clrMapOvr>
  <mc:AlternateContent xmlns:mc="http://schemas.openxmlformats.org/markup-compatibility/2006" xmlns:p14="http://schemas.microsoft.com/office/powerpoint/2010/main">
    <mc:Choice Requires="p14">
      <p:transition spd="slow" p14:dur="2500">
        <p:checker/>
      </p:transition>
    </mc:Choice>
    <mc:Fallback xmlns="">
      <p:transition spd="slow">
        <p:checker/>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 xmlns:a16="http://schemas.microsoft.com/office/drawing/2014/main" id="{5A042C5C-FDAE-4B10-BBEF-11AB8149195E}"/>
              </a:ext>
            </a:extLst>
          </p:cNvPr>
          <p:cNvPicPr>
            <a:picLocks noChangeAspect="1"/>
          </p:cNvPicPr>
          <p:nvPr/>
        </p:nvPicPr>
        <p:blipFill>
          <a:blip r:embed="rId2"/>
          <a:stretch>
            <a:fillRect/>
          </a:stretch>
        </p:blipFill>
        <p:spPr>
          <a:xfrm>
            <a:off x="0" y="0"/>
            <a:ext cx="9123252" cy="6858000"/>
          </a:xfrm>
          <a:prstGeom prst="rect">
            <a:avLst/>
          </a:prstGeom>
        </p:spPr>
      </p:pic>
      <p:sp>
        <p:nvSpPr>
          <p:cNvPr id="3" name="TextBox 8"/>
          <p:cNvSpPr txBox="1"/>
          <p:nvPr/>
        </p:nvSpPr>
        <p:spPr>
          <a:xfrm>
            <a:off x="533400" y="587514"/>
            <a:ext cx="8382000" cy="707886"/>
          </a:xfrm>
          <a:prstGeom prst="rect">
            <a:avLst/>
          </a:prstGeom>
        </p:spPr>
        <p:txBody>
          <a:bodyPr wrap="square" lIns="0" tIns="0" rIns="0" bIns="0" rtlCol="0" anchor="t">
            <a:spAutoFit/>
          </a:bodyPr>
          <a:lstStyle/>
          <a:p>
            <a:pPr algn="ctr">
              <a:lnSpc>
                <a:spcPct val="115000"/>
              </a:lnSpc>
            </a:pPr>
            <a:r>
              <a:rPr lang="en-US" sz="4000" b="1" dirty="0" err="1" smtClean="0">
                <a:solidFill>
                  <a:srgbClr val="FF0000"/>
                </a:solidFill>
                <a:latin typeface="Times New Roman"/>
                <a:ea typeface="Times New Roman"/>
                <a:cs typeface="Times New Roman"/>
              </a:rPr>
              <a:t>Một</a:t>
            </a:r>
            <a:r>
              <a:rPr lang="en-US" sz="4000" b="1" dirty="0" smtClean="0">
                <a:solidFill>
                  <a:srgbClr val="FF0000"/>
                </a:solidFill>
                <a:latin typeface="Times New Roman"/>
                <a:ea typeface="Times New Roman"/>
                <a:cs typeface="Times New Roman"/>
              </a:rPr>
              <a:t> </a:t>
            </a:r>
            <a:r>
              <a:rPr lang="en-US" sz="4000" b="1" dirty="0" err="1" smtClean="0">
                <a:solidFill>
                  <a:srgbClr val="FF0000"/>
                </a:solidFill>
                <a:latin typeface="Times New Roman"/>
                <a:ea typeface="Times New Roman"/>
                <a:cs typeface="Times New Roman"/>
              </a:rPr>
              <a:t>số</a:t>
            </a:r>
            <a:r>
              <a:rPr lang="en-US" sz="4000" b="1" dirty="0" smtClean="0">
                <a:solidFill>
                  <a:srgbClr val="FF0000"/>
                </a:solidFill>
                <a:latin typeface="Times New Roman"/>
                <a:ea typeface="Times New Roman"/>
                <a:cs typeface="Times New Roman"/>
              </a:rPr>
              <a:t> </a:t>
            </a:r>
            <a:r>
              <a:rPr lang="en-US" sz="4000" b="1" dirty="0" err="1" smtClean="0">
                <a:solidFill>
                  <a:srgbClr val="FF0000"/>
                </a:solidFill>
                <a:latin typeface="Times New Roman"/>
                <a:ea typeface="Times New Roman"/>
                <a:cs typeface="Times New Roman"/>
              </a:rPr>
              <a:t>mở</a:t>
            </a:r>
            <a:r>
              <a:rPr lang="en-US" sz="4000" b="1" dirty="0" smtClean="0">
                <a:solidFill>
                  <a:srgbClr val="FF0000"/>
                </a:solidFill>
                <a:latin typeface="Times New Roman"/>
                <a:ea typeface="Times New Roman"/>
                <a:cs typeface="Times New Roman"/>
              </a:rPr>
              <a:t> </a:t>
            </a:r>
            <a:r>
              <a:rPr lang="en-US" sz="4000" b="1" dirty="0" err="1" smtClean="0">
                <a:solidFill>
                  <a:srgbClr val="FF0000"/>
                </a:solidFill>
                <a:latin typeface="Times New Roman"/>
                <a:ea typeface="Times New Roman"/>
                <a:cs typeface="Times New Roman"/>
              </a:rPr>
              <a:t>bài</a:t>
            </a:r>
            <a:r>
              <a:rPr lang="en-US" sz="4000" b="1" dirty="0" smtClean="0">
                <a:solidFill>
                  <a:srgbClr val="FF0000"/>
                </a:solidFill>
                <a:latin typeface="Times New Roman"/>
                <a:ea typeface="Times New Roman"/>
                <a:cs typeface="Times New Roman"/>
              </a:rPr>
              <a:t>, </a:t>
            </a:r>
            <a:r>
              <a:rPr lang="en-US" sz="4000" b="1" dirty="0" err="1" smtClean="0">
                <a:solidFill>
                  <a:srgbClr val="FF0000"/>
                </a:solidFill>
                <a:latin typeface="Times New Roman"/>
                <a:ea typeface="Times New Roman"/>
                <a:cs typeface="Times New Roman"/>
              </a:rPr>
              <a:t>kết</a:t>
            </a:r>
            <a:r>
              <a:rPr lang="en-US" sz="4000" b="1" dirty="0" smtClean="0">
                <a:solidFill>
                  <a:srgbClr val="FF0000"/>
                </a:solidFill>
                <a:latin typeface="Times New Roman"/>
                <a:ea typeface="Times New Roman"/>
                <a:cs typeface="Times New Roman"/>
              </a:rPr>
              <a:t> </a:t>
            </a:r>
            <a:r>
              <a:rPr lang="en-US" sz="4000" b="1" dirty="0" err="1" smtClean="0">
                <a:solidFill>
                  <a:srgbClr val="FF0000"/>
                </a:solidFill>
                <a:latin typeface="Times New Roman"/>
                <a:ea typeface="Times New Roman"/>
                <a:cs typeface="Times New Roman"/>
              </a:rPr>
              <a:t>bài</a:t>
            </a:r>
            <a:r>
              <a:rPr lang="en-US" sz="4000" b="1" dirty="0" smtClean="0">
                <a:solidFill>
                  <a:srgbClr val="FF0000"/>
                </a:solidFill>
                <a:latin typeface="Times New Roman"/>
                <a:ea typeface="Times New Roman"/>
                <a:cs typeface="Times New Roman"/>
              </a:rPr>
              <a:t> </a:t>
            </a:r>
            <a:r>
              <a:rPr lang="en-US" sz="4000" b="1" dirty="0" err="1" smtClean="0">
                <a:solidFill>
                  <a:srgbClr val="FF0000"/>
                </a:solidFill>
                <a:latin typeface="Times New Roman"/>
                <a:ea typeface="Times New Roman"/>
                <a:cs typeface="Times New Roman"/>
              </a:rPr>
              <a:t>tham</a:t>
            </a:r>
            <a:r>
              <a:rPr lang="en-US" sz="4000" b="1" dirty="0" smtClean="0">
                <a:solidFill>
                  <a:srgbClr val="FF0000"/>
                </a:solidFill>
                <a:latin typeface="Times New Roman"/>
                <a:ea typeface="Times New Roman"/>
                <a:cs typeface="Times New Roman"/>
              </a:rPr>
              <a:t> </a:t>
            </a:r>
            <a:r>
              <a:rPr lang="en-US" sz="4000" b="1" dirty="0" err="1" smtClean="0">
                <a:solidFill>
                  <a:srgbClr val="FF0000"/>
                </a:solidFill>
                <a:latin typeface="Times New Roman"/>
                <a:ea typeface="Times New Roman"/>
                <a:cs typeface="Times New Roman"/>
              </a:rPr>
              <a:t>khảo</a:t>
            </a:r>
            <a:endParaRPr lang="en-US" sz="4000" dirty="0">
              <a:solidFill>
                <a:srgbClr val="FF0000"/>
              </a:solidFill>
              <a:ea typeface="Calibri"/>
              <a:cs typeface="Times New Roman"/>
            </a:endParaRPr>
          </a:p>
        </p:txBody>
      </p:sp>
      <p:sp>
        <p:nvSpPr>
          <p:cNvPr id="5" name="TextBox 8"/>
          <p:cNvSpPr txBox="1"/>
          <p:nvPr/>
        </p:nvSpPr>
        <p:spPr>
          <a:xfrm>
            <a:off x="152400" y="1918266"/>
            <a:ext cx="8839200" cy="3570273"/>
          </a:xfrm>
          <a:prstGeom prst="rect">
            <a:avLst/>
          </a:prstGeom>
        </p:spPr>
        <p:txBody>
          <a:bodyPr wrap="square" lIns="0" tIns="0" rIns="0" bIns="0" rtlCol="0" anchor="t">
            <a:spAutoFit/>
          </a:bodyPr>
          <a:lstStyle/>
          <a:p>
            <a:pPr algn="just">
              <a:lnSpc>
                <a:spcPct val="115000"/>
              </a:lnSpc>
            </a:pPr>
            <a:r>
              <a:rPr lang="vi-VN" sz="2000" b="1" dirty="0">
                <a:solidFill>
                  <a:srgbClr val="0070C0"/>
                </a:solidFill>
                <a:latin typeface="Times New Roman" pitchFamily="18" charset="0"/>
                <a:cs typeface="Times New Roman" pitchFamily="18" charset="0"/>
              </a:rPr>
              <a:t>Mở </a:t>
            </a:r>
            <a:r>
              <a:rPr lang="vi-VN" sz="2000" b="1" dirty="0" smtClean="0">
                <a:solidFill>
                  <a:srgbClr val="0070C0"/>
                </a:solidFill>
                <a:latin typeface="Times New Roman" pitchFamily="18" charset="0"/>
                <a:cs typeface="Times New Roman" pitchFamily="18" charset="0"/>
              </a:rPr>
              <a:t>bài</a:t>
            </a:r>
            <a:r>
              <a:rPr lang="en-US" sz="2000" b="1" dirty="0" smtClean="0">
                <a:solidFill>
                  <a:srgbClr val="0070C0"/>
                </a:solidFill>
                <a:latin typeface="Times New Roman" pitchFamily="18" charset="0"/>
                <a:cs typeface="Times New Roman" pitchFamily="18" charset="0"/>
              </a:rPr>
              <a:t> </a:t>
            </a:r>
            <a:r>
              <a:rPr lang="en-US" sz="2000" b="1" dirty="0" err="1" smtClean="0">
                <a:solidFill>
                  <a:srgbClr val="0070C0"/>
                </a:solidFill>
                <a:latin typeface="Times New Roman" pitchFamily="18" charset="0"/>
                <a:cs typeface="Times New Roman" pitchFamily="18" charset="0"/>
              </a:rPr>
              <a:t>trực</a:t>
            </a:r>
            <a:r>
              <a:rPr lang="en-US" sz="2000" b="1" dirty="0" smtClean="0">
                <a:solidFill>
                  <a:srgbClr val="0070C0"/>
                </a:solidFill>
                <a:latin typeface="Times New Roman" pitchFamily="18" charset="0"/>
                <a:cs typeface="Times New Roman" pitchFamily="18" charset="0"/>
              </a:rPr>
              <a:t> </a:t>
            </a:r>
            <a:r>
              <a:rPr lang="en-US" sz="2000" b="1" dirty="0" err="1" smtClean="0">
                <a:solidFill>
                  <a:srgbClr val="0070C0"/>
                </a:solidFill>
                <a:latin typeface="Times New Roman" pitchFamily="18" charset="0"/>
                <a:cs typeface="Times New Roman" pitchFamily="18" charset="0"/>
              </a:rPr>
              <a:t>tiếp</a:t>
            </a:r>
            <a:r>
              <a:rPr lang="vi-VN" sz="2000" b="1" dirty="0" smtClean="0">
                <a:solidFill>
                  <a:srgbClr val="0070C0"/>
                </a:solidFill>
                <a:latin typeface="Times New Roman" pitchFamily="18" charset="0"/>
                <a:cs typeface="Times New Roman" pitchFamily="18" charset="0"/>
              </a:rPr>
              <a:t>:</a:t>
            </a:r>
            <a:endParaRPr lang="en-US" sz="2000" b="1" dirty="0" smtClean="0">
              <a:solidFill>
                <a:srgbClr val="0070C0"/>
              </a:solidFill>
              <a:latin typeface="Times New Roman" pitchFamily="18" charset="0"/>
              <a:cs typeface="Times New Roman" pitchFamily="18" charset="0"/>
            </a:endParaRPr>
          </a:p>
          <a:p>
            <a:pPr algn="just">
              <a:lnSpc>
                <a:spcPct val="115000"/>
              </a:lnSpc>
            </a:pPr>
            <a:r>
              <a:rPr lang="en-US" sz="1900" b="1" dirty="0">
                <a:solidFill>
                  <a:srgbClr val="FF0000"/>
                </a:solidFill>
                <a:latin typeface="Times New Roman" pitchFamily="18" charset="0"/>
                <a:cs typeface="Times New Roman" pitchFamily="18" charset="0"/>
              </a:rPr>
              <a:t> </a:t>
            </a:r>
            <a:r>
              <a:rPr lang="en-US" sz="1900" b="1" dirty="0" smtClean="0">
                <a:solidFill>
                  <a:srgbClr val="FF0000"/>
                </a:solidFill>
                <a:latin typeface="Times New Roman" pitchFamily="18" charset="0"/>
                <a:cs typeface="Times New Roman" pitchFamily="18" charset="0"/>
              </a:rPr>
              <a:t>       </a:t>
            </a:r>
            <a:r>
              <a:rPr lang="vi-VN" sz="1900" b="1" dirty="0" smtClean="0">
                <a:solidFill>
                  <a:srgbClr val="FF0000"/>
                </a:solidFill>
                <a:latin typeface="Times New Roman" pitchFamily="18" charset="0"/>
                <a:cs typeface="Times New Roman" pitchFamily="18" charset="0"/>
              </a:rPr>
              <a:t>Vào </a:t>
            </a:r>
            <a:r>
              <a:rPr lang="vi-VN" sz="1900" b="1" dirty="0">
                <a:solidFill>
                  <a:srgbClr val="FF0000"/>
                </a:solidFill>
                <a:latin typeface="Times New Roman" pitchFamily="18" charset="0"/>
                <a:cs typeface="Times New Roman" pitchFamily="18" charset="0"/>
              </a:rPr>
              <a:t>sáng thứ bảy tuần trước</a:t>
            </a:r>
            <a:r>
              <a:rPr lang="vi-VN" sz="1900" b="1" dirty="0" smtClean="0">
                <a:solidFill>
                  <a:srgbClr val="FF0000"/>
                </a:solidFill>
                <a:latin typeface="Times New Roman" pitchFamily="18" charset="0"/>
                <a:cs typeface="Times New Roman" pitchFamily="18" charset="0"/>
              </a:rPr>
              <a:t>, em </a:t>
            </a:r>
            <a:r>
              <a:rPr lang="vi-VN" sz="1900" b="1" dirty="0">
                <a:solidFill>
                  <a:srgbClr val="FF0000"/>
                </a:solidFill>
                <a:latin typeface="Times New Roman" pitchFamily="18" charset="0"/>
                <a:cs typeface="Times New Roman" pitchFamily="18" charset="0"/>
              </a:rPr>
              <a:t>đã có buổi từ thiện </a:t>
            </a:r>
            <a:r>
              <a:rPr lang="vi-VN" sz="1900" b="1" dirty="0" smtClean="0">
                <a:solidFill>
                  <a:srgbClr val="FF0000"/>
                </a:solidFill>
                <a:latin typeface="Times New Roman" pitchFamily="18" charset="0"/>
                <a:cs typeface="Times New Roman" pitchFamily="18" charset="0"/>
              </a:rPr>
              <a:t>đến</a:t>
            </a:r>
            <a:r>
              <a:rPr lang="en-US" sz="1900" b="1" dirty="0" smtClean="0">
                <a:solidFill>
                  <a:srgbClr val="FF0000"/>
                </a:solidFill>
                <a:latin typeface="Times New Roman" pitchFamily="18" charset="0"/>
                <a:cs typeface="Times New Roman" pitchFamily="18" charset="0"/>
              </a:rPr>
              <a:t> </a:t>
            </a:r>
            <a:r>
              <a:rPr lang="en-US" sz="1900" b="1" dirty="0" err="1" smtClean="0">
                <a:solidFill>
                  <a:srgbClr val="FF0000"/>
                </a:solidFill>
                <a:latin typeface="Times New Roman" pitchFamily="18" charset="0"/>
                <a:cs typeface="Times New Roman" pitchFamily="18" charset="0"/>
              </a:rPr>
              <a:t>với</a:t>
            </a:r>
            <a:r>
              <a:rPr lang="en-US" sz="1900" b="1" dirty="0" smtClean="0">
                <a:solidFill>
                  <a:srgbClr val="FF0000"/>
                </a:solidFill>
                <a:latin typeface="Times New Roman" pitchFamily="18" charset="0"/>
                <a:cs typeface="Times New Roman" pitchFamily="18" charset="0"/>
              </a:rPr>
              <a:t> </a:t>
            </a:r>
            <a:r>
              <a:rPr lang="en-US" sz="1900" b="1" dirty="0" err="1" smtClean="0">
                <a:solidFill>
                  <a:srgbClr val="FF0000"/>
                </a:solidFill>
                <a:latin typeface="Times New Roman" pitchFamily="18" charset="0"/>
                <a:cs typeface="Times New Roman" pitchFamily="18" charset="0"/>
              </a:rPr>
              <a:t>các</a:t>
            </a:r>
            <a:r>
              <a:rPr lang="en-US" sz="1900" b="1" dirty="0" smtClean="0">
                <a:solidFill>
                  <a:srgbClr val="FF0000"/>
                </a:solidFill>
                <a:latin typeface="Times New Roman" pitchFamily="18" charset="0"/>
                <a:cs typeface="Times New Roman" pitchFamily="18" charset="0"/>
              </a:rPr>
              <a:t> </a:t>
            </a:r>
            <a:r>
              <a:rPr lang="en-US" sz="1900" b="1" dirty="0" err="1" smtClean="0">
                <a:solidFill>
                  <a:srgbClr val="FF0000"/>
                </a:solidFill>
                <a:latin typeface="Times New Roman" pitchFamily="18" charset="0"/>
                <a:cs typeface="Times New Roman" pitchFamily="18" charset="0"/>
              </a:rPr>
              <a:t>bạn</a:t>
            </a:r>
            <a:r>
              <a:rPr lang="en-US" sz="1900" b="1" dirty="0" smtClean="0">
                <a:solidFill>
                  <a:srgbClr val="FF0000"/>
                </a:solidFill>
                <a:latin typeface="Times New Roman" pitchFamily="18" charset="0"/>
                <a:cs typeface="Times New Roman" pitchFamily="18" charset="0"/>
              </a:rPr>
              <a:t> </a:t>
            </a:r>
            <a:r>
              <a:rPr lang="en-US" sz="1900" b="1" dirty="0" err="1" smtClean="0">
                <a:solidFill>
                  <a:srgbClr val="FF0000"/>
                </a:solidFill>
                <a:latin typeface="Times New Roman" pitchFamily="18" charset="0"/>
                <a:cs typeface="Times New Roman" pitchFamily="18" charset="0"/>
              </a:rPr>
              <a:t>nhỏ</a:t>
            </a:r>
            <a:r>
              <a:rPr lang="en-US" sz="1900" b="1" dirty="0" smtClean="0">
                <a:solidFill>
                  <a:srgbClr val="FF0000"/>
                </a:solidFill>
                <a:latin typeface="Times New Roman" pitchFamily="18" charset="0"/>
                <a:cs typeface="Times New Roman" pitchFamily="18" charset="0"/>
              </a:rPr>
              <a:t> </a:t>
            </a:r>
            <a:r>
              <a:rPr lang="en-US" sz="1900" b="1" dirty="0" err="1" smtClean="0">
                <a:solidFill>
                  <a:srgbClr val="FF0000"/>
                </a:solidFill>
                <a:latin typeface="Times New Roman" pitchFamily="18" charset="0"/>
                <a:cs typeface="Times New Roman" pitchFamily="18" charset="0"/>
              </a:rPr>
              <a:t>vùng</a:t>
            </a:r>
            <a:r>
              <a:rPr lang="en-US" sz="1900" b="1" dirty="0" smtClean="0">
                <a:solidFill>
                  <a:srgbClr val="FF0000"/>
                </a:solidFill>
                <a:latin typeface="Times New Roman" pitchFamily="18" charset="0"/>
                <a:cs typeface="Times New Roman" pitchFamily="18" charset="0"/>
              </a:rPr>
              <a:t> </a:t>
            </a:r>
            <a:r>
              <a:rPr lang="en-US" sz="1900" b="1" dirty="0" err="1" smtClean="0">
                <a:solidFill>
                  <a:srgbClr val="FF0000"/>
                </a:solidFill>
                <a:latin typeface="Times New Roman" pitchFamily="18" charset="0"/>
                <a:cs typeface="Times New Roman" pitchFamily="18" charset="0"/>
              </a:rPr>
              <a:t>cao</a:t>
            </a:r>
            <a:r>
              <a:rPr lang="vi-VN" sz="1900" b="1" dirty="0" smtClean="0">
                <a:solidFill>
                  <a:srgbClr val="FF0000"/>
                </a:solidFill>
                <a:latin typeface="Times New Roman" pitchFamily="18" charset="0"/>
                <a:cs typeface="Times New Roman" pitchFamily="18" charset="0"/>
              </a:rPr>
              <a:t>.</a:t>
            </a:r>
            <a:r>
              <a:rPr lang="en-US" sz="1900" b="1" dirty="0" smtClean="0">
                <a:solidFill>
                  <a:srgbClr val="FF0000"/>
                </a:solidFill>
                <a:latin typeface="Times New Roman" pitchFamily="18" charset="0"/>
                <a:cs typeface="Times New Roman" pitchFamily="18" charset="0"/>
              </a:rPr>
              <a:t> </a:t>
            </a:r>
            <a:r>
              <a:rPr lang="en-US" sz="1900" b="1" dirty="0" err="1" smtClean="0">
                <a:solidFill>
                  <a:srgbClr val="FF0000"/>
                </a:solidFill>
                <a:latin typeface="Times New Roman" pitchFamily="18" charset="0"/>
                <a:cs typeface="Times New Roman" pitchFamily="18" charset="0"/>
              </a:rPr>
              <a:t>Đó</a:t>
            </a:r>
            <a:r>
              <a:rPr lang="en-US" sz="1900" b="1" dirty="0" smtClean="0">
                <a:solidFill>
                  <a:srgbClr val="FF0000"/>
                </a:solidFill>
                <a:latin typeface="Times New Roman" pitchFamily="18" charset="0"/>
                <a:cs typeface="Times New Roman" pitchFamily="18" charset="0"/>
              </a:rPr>
              <a:t> </a:t>
            </a:r>
            <a:r>
              <a:rPr lang="en-US" sz="1900" b="1" dirty="0" err="1" smtClean="0">
                <a:solidFill>
                  <a:srgbClr val="FF0000"/>
                </a:solidFill>
                <a:latin typeface="Times New Roman" pitchFamily="18" charset="0"/>
                <a:cs typeface="Times New Roman" pitchFamily="18" charset="0"/>
              </a:rPr>
              <a:t>là</a:t>
            </a:r>
            <a:r>
              <a:rPr lang="en-US" sz="1900" b="1" dirty="0" smtClean="0">
                <a:solidFill>
                  <a:srgbClr val="FF0000"/>
                </a:solidFill>
                <a:latin typeface="Times New Roman" pitchFamily="18" charset="0"/>
                <a:cs typeface="Times New Roman" pitchFamily="18" charset="0"/>
              </a:rPr>
              <a:t> </a:t>
            </a:r>
            <a:r>
              <a:rPr lang="en-US" sz="1900" b="1" dirty="0" err="1" smtClean="0">
                <a:solidFill>
                  <a:srgbClr val="FF0000"/>
                </a:solidFill>
                <a:latin typeface="Times New Roman" pitchFamily="18" charset="0"/>
                <a:cs typeface="Times New Roman" pitchFamily="18" charset="0"/>
              </a:rPr>
              <a:t>một</a:t>
            </a:r>
            <a:r>
              <a:rPr lang="en-US" sz="1900" b="1" dirty="0" smtClean="0">
                <a:solidFill>
                  <a:srgbClr val="FF0000"/>
                </a:solidFill>
                <a:latin typeface="Times New Roman" pitchFamily="18" charset="0"/>
                <a:cs typeface="Times New Roman" pitchFamily="18" charset="0"/>
              </a:rPr>
              <a:t> </a:t>
            </a:r>
            <a:r>
              <a:rPr lang="en-US" sz="1900" b="1" dirty="0" err="1" smtClean="0">
                <a:solidFill>
                  <a:srgbClr val="FF0000"/>
                </a:solidFill>
                <a:latin typeface="Times New Roman" pitchFamily="18" charset="0"/>
                <a:cs typeface="Times New Roman" pitchFamily="18" charset="0"/>
              </a:rPr>
              <a:t>chuyến</a:t>
            </a:r>
            <a:r>
              <a:rPr lang="en-US" sz="1900" b="1" dirty="0" smtClean="0">
                <a:solidFill>
                  <a:srgbClr val="FF0000"/>
                </a:solidFill>
                <a:latin typeface="Times New Roman" pitchFamily="18" charset="0"/>
                <a:cs typeface="Times New Roman" pitchFamily="18" charset="0"/>
              </a:rPr>
              <a:t> </a:t>
            </a:r>
            <a:r>
              <a:rPr lang="en-US" sz="1900" b="1" dirty="0" err="1" smtClean="0">
                <a:solidFill>
                  <a:srgbClr val="FF0000"/>
                </a:solidFill>
                <a:latin typeface="Times New Roman" pitchFamily="18" charset="0"/>
                <a:cs typeface="Times New Roman" pitchFamily="18" charset="0"/>
              </a:rPr>
              <a:t>đi</a:t>
            </a:r>
            <a:r>
              <a:rPr lang="en-US" sz="1900" b="1" dirty="0" smtClean="0">
                <a:solidFill>
                  <a:srgbClr val="FF0000"/>
                </a:solidFill>
                <a:latin typeface="Times New Roman" pitchFamily="18" charset="0"/>
                <a:cs typeface="Times New Roman" pitchFamily="18" charset="0"/>
              </a:rPr>
              <a:t> </a:t>
            </a:r>
            <a:r>
              <a:rPr lang="en-US" sz="1900" b="1" dirty="0" err="1" smtClean="0">
                <a:solidFill>
                  <a:srgbClr val="FF0000"/>
                </a:solidFill>
                <a:latin typeface="Times New Roman" pitchFamily="18" charset="0"/>
                <a:cs typeface="Times New Roman" pitchFamily="18" charset="0"/>
              </a:rPr>
              <a:t>đầy</a:t>
            </a:r>
            <a:r>
              <a:rPr lang="en-US" sz="1900" b="1" dirty="0" smtClean="0">
                <a:solidFill>
                  <a:srgbClr val="FF0000"/>
                </a:solidFill>
                <a:latin typeface="Times New Roman" pitchFamily="18" charset="0"/>
                <a:cs typeface="Times New Roman" pitchFamily="18" charset="0"/>
              </a:rPr>
              <a:t> ý </a:t>
            </a:r>
            <a:r>
              <a:rPr lang="en-US" sz="1900" b="1" dirty="0" err="1" smtClean="0">
                <a:solidFill>
                  <a:srgbClr val="FF0000"/>
                </a:solidFill>
                <a:latin typeface="Times New Roman" pitchFamily="18" charset="0"/>
                <a:cs typeface="Times New Roman" pitchFamily="18" charset="0"/>
              </a:rPr>
              <a:t>nghĩa</a:t>
            </a:r>
            <a:r>
              <a:rPr lang="en-US" sz="1900" b="1" dirty="0" smtClean="0">
                <a:solidFill>
                  <a:srgbClr val="FF0000"/>
                </a:solidFill>
                <a:latin typeface="Times New Roman" pitchFamily="18" charset="0"/>
                <a:cs typeface="Times New Roman" pitchFamily="18" charset="0"/>
              </a:rPr>
              <a:t>, </a:t>
            </a:r>
            <a:r>
              <a:rPr lang="en-US" sz="1900" b="1" dirty="0" err="1" smtClean="0">
                <a:solidFill>
                  <a:srgbClr val="FF0000"/>
                </a:solidFill>
                <a:latin typeface="Times New Roman" pitchFamily="18" charset="0"/>
                <a:cs typeface="Times New Roman" pitchFamily="18" charset="0"/>
              </a:rPr>
              <a:t>để</a:t>
            </a:r>
            <a:r>
              <a:rPr lang="en-US" sz="1900" b="1" dirty="0" smtClean="0">
                <a:solidFill>
                  <a:srgbClr val="FF0000"/>
                </a:solidFill>
                <a:latin typeface="Times New Roman" pitchFamily="18" charset="0"/>
                <a:cs typeface="Times New Roman" pitchFamily="18" charset="0"/>
              </a:rPr>
              <a:t> </a:t>
            </a:r>
            <a:r>
              <a:rPr lang="en-US" sz="1900" b="1" dirty="0" err="1" smtClean="0">
                <a:solidFill>
                  <a:srgbClr val="FF0000"/>
                </a:solidFill>
                <a:latin typeface="Times New Roman" pitchFamily="18" charset="0"/>
                <a:cs typeface="Times New Roman" pitchFamily="18" charset="0"/>
              </a:rPr>
              <a:t>lại</a:t>
            </a:r>
            <a:r>
              <a:rPr lang="en-US" sz="1900" b="1" dirty="0" smtClean="0">
                <a:solidFill>
                  <a:srgbClr val="FF0000"/>
                </a:solidFill>
                <a:latin typeface="Times New Roman" pitchFamily="18" charset="0"/>
                <a:cs typeface="Times New Roman" pitchFamily="18" charset="0"/>
              </a:rPr>
              <a:t> </a:t>
            </a:r>
            <a:r>
              <a:rPr lang="en-US" sz="1900" b="1" dirty="0" err="1" smtClean="0">
                <a:solidFill>
                  <a:srgbClr val="FF0000"/>
                </a:solidFill>
                <a:latin typeface="Times New Roman" pitchFamily="18" charset="0"/>
                <a:cs typeface="Times New Roman" pitchFamily="18" charset="0"/>
              </a:rPr>
              <a:t>trong</a:t>
            </a:r>
            <a:r>
              <a:rPr lang="en-US" sz="1900" b="1" dirty="0" smtClean="0">
                <a:solidFill>
                  <a:srgbClr val="FF0000"/>
                </a:solidFill>
                <a:latin typeface="Times New Roman" pitchFamily="18" charset="0"/>
                <a:cs typeface="Times New Roman" pitchFamily="18" charset="0"/>
              </a:rPr>
              <a:t> </a:t>
            </a:r>
            <a:r>
              <a:rPr lang="en-US" sz="1900" b="1" dirty="0" err="1" smtClean="0">
                <a:solidFill>
                  <a:srgbClr val="FF0000"/>
                </a:solidFill>
                <a:latin typeface="Times New Roman" pitchFamily="18" charset="0"/>
                <a:cs typeface="Times New Roman" pitchFamily="18" charset="0"/>
              </a:rPr>
              <a:t>em</a:t>
            </a:r>
            <a:r>
              <a:rPr lang="en-US" sz="1900" b="1" dirty="0" smtClean="0">
                <a:solidFill>
                  <a:srgbClr val="FF0000"/>
                </a:solidFill>
                <a:latin typeface="Times New Roman" pitchFamily="18" charset="0"/>
                <a:cs typeface="Times New Roman" pitchFamily="18" charset="0"/>
              </a:rPr>
              <a:t> </a:t>
            </a:r>
            <a:r>
              <a:rPr lang="en-US" sz="1900" b="1" dirty="0" err="1" smtClean="0">
                <a:solidFill>
                  <a:srgbClr val="FF0000"/>
                </a:solidFill>
                <a:latin typeface="Times New Roman" pitchFamily="18" charset="0"/>
                <a:cs typeface="Times New Roman" pitchFamily="18" charset="0"/>
              </a:rPr>
              <a:t>những</a:t>
            </a:r>
            <a:r>
              <a:rPr lang="en-US" sz="1900" b="1" dirty="0" smtClean="0">
                <a:solidFill>
                  <a:srgbClr val="FF0000"/>
                </a:solidFill>
                <a:latin typeface="Times New Roman" pitchFamily="18" charset="0"/>
                <a:cs typeface="Times New Roman" pitchFamily="18" charset="0"/>
              </a:rPr>
              <a:t> </a:t>
            </a:r>
            <a:r>
              <a:rPr lang="en-US" sz="1900" b="1" dirty="0" err="1" smtClean="0">
                <a:solidFill>
                  <a:srgbClr val="FF0000"/>
                </a:solidFill>
                <a:latin typeface="Times New Roman" pitchFamily="18" charset="0"/>
                <a:cs typeface="Times New Roman" pitchFamily="18" charset="0"/>
              </a:rPr>
              <a:t>cảm</a:t>
            </a:r>
            <a:r>
              <a:rPr lang="en-US" sz="1900" b="1" dirty="0" smtClean="0">
                <a:solidFill>
                  <a:srgbClr val="FF0000"/>
                </a:solidFill>
                <a:latin typeface="Times New Roman" pitchFamily="18" charset="0"/>
                <a:cs typeface="Times New Roman" pitchFamily="18" charset="0"/>
              </a:rPr>
              <a:t> </a:t>
            </a:r>
            <a:r>
              <a:rPr lang="en-US" sz="1900" b="1" dirty="0" err="1" smtClean="0">
                <a:solidFill>
                  <a:srgbClr val="FF0000"/>
                </a:solidFill>
                <a:latin typeface="Times New Roman" pitchFamily="18" charset="0"/>
                <a:cs typeface="Times New Roman" pitchFamily="18" charset="0"/>
              </a:rPr>
              <a:t>xúc</a:t>
            </a:r>
            <a:r>
              <a:rPr lang="en-US" sz="1900" b="1" dirty="0" smtClean="0">
                <a:solidFill>
                  <a:srgbClr val="FF0000"/>
                </a:solidFill>
                <a:latin typeface="Times New Roman" pitchFamily="18" charset="0"/>
                <a:cs typeface="Times New Roman" pitchFamily="18" charset="0"/>
              </a:rPr>
              <a:t> </a:t>
            </a:r>
            <a:r>
              <a:rPr lang="en-US" sz="1900" b="1" dirty="0" err="1" smtClean="0">
                <a:solidFill>
                  <a:srgbClr val="FF0000"/>
                </a:solidFill>
                <a:latin typeface="Times New Roman" pitchFamily="18" charset="0"/>
                <a:cs typeface="Times New Roman" pitchFamily="18" charset="0"/>
              </a:rPr>
              <a:t>khó</a:t>
            </a:r>
            <a:r>
              <a:rPr lang="en-US" sz="1900" b="1" dirty="0" smtClean="0">
                <a:solidFill>
                  <a:srgbClr val="FF0000"/>
                </a:solidFill>
                <a:latin typeface="Times New Roman" pitchFamily="18" charset="0"/>
                <a:cs typeface="Times New Roman" pitchFamily="18" charset="0"/>
              </a:rPr>
              <a:t> </a:t>
            </a:r>
            <a:r>
              <a:rPr lang="en-US" sz="1900" b="1" dirty="0" err="1" smtClean="0">
                <a:solidFill>
                  <a:srgbClr val="FF0000"/>
                </a:solidFill>
                <a:latin typeface="Times New Roman" pitchFamily="18" charset="0"/>
                <a:cs typeface="Times New Roman" pitchFamily="18" charset="0"/>
              </a:rPr>
              <a:t>quên</a:t>
            </a:r>
            <a:r>
              <a:rPr lang="en-US" sz="1900" b="1" dirty="0" smtClean="0">
                <a:solidFill>
                  <a:srgbClr val="FF0000"/>
                </a:solidFill>
                <a:latin typeface="Times New Roman" pitchFamily="18" charset="0"/>
                <a:cs typeface="Times New Roman" pitchFamily="18" charset="0"/>
              </a:rPr>
              <a:t>.</a:t>
            </a:r>
            <a:endParaRPr lang="en-US" sz="1900" b="1" dirty="0" smtClean="0">
              <a:solidFill>
                <a:srgbClr val="FF0000"/>
              </a:solidFill>
              <a:latin typeface="Times New Roman" pitchFamily="18" charset="0"/>
              <a:cs typeface="Times New Roman" pitchFamily="18" charset="0"/>
            </a:endParaRPr>
          </a:p>
          <a:p>
            <a:pPr algn="just">
              <a:lnSpc>
                <a:spcPct val="115000"/>
              </a:lnSpc>
            </a:pPr>
            <a:r>
              <a:rPr lang="en-US" sz="2000" b="1" dirty="0" err="1" smtClean="0">
                <a:solidFill>
                  <a:srgbClr val="0070C0"/>
                </a:solidFill>
                <a:latin typeface="Times New Roman" pitchFamily="18" charset="0"/>
                <a:cs typeface="Times New Roman" pitchFamily="18" charset="0"/>
              </a:rPr>
              <a:t>Mở</a:t>
            </a:r>
            <a:r>
              <a:rPr lang="vi-VN" sz="2000" b="1" dirty="0" smtClean="0">
                <a:solidFill>
                  <a:srgbClr val="0070C0"/>
                </a:solidFill>
                <a:latin typeface="Times New Roman" pitchFamily="18" charset="0"/>
                <a:cs typeface="Times New Roman" pitchFamily="18" charset="0"/>
              </a:rPr>
              <a:t> bài</a:t>
            </a:r>
            <a:r>
              <a:rPr lang="en-US" sz="2000" b="1" dirty="0" smtClean="0">
                <a:solidFill>
                  <a:srgbClr val="0070C0"/>
                </a:solidFill>
                <a:latin typeface="Times New Roman" pitchFamily="18" charset="0"/>
                <a:cs typeface="Times New Roman" pitchFamily="18" charset="0"/>
              </a:rPr>
              <a:t> </a:t>
            </a:r>
            <a:r>
              <a:rPr lang="en-US" sz="2000" b="1" dirty="0" err="1" smtClean="0">
                <a:solidFill>
                  <a:srgbClr val="0070C0"/>
                </a:solidFill>
                <a:latin typeface="Times New Roman" pitchFamily="18" charset="0"/>
                <a:cs typeface="Times New Roman" pitchFamily="18" charset="0"/>
              </a:rPr>
              <a:t>gián</a:t>
            </a:r>
            <a:r>
              <a:rPr lang="en-US" sz="2000" b="1" dirty="0" smtClean="0">
                <a:solidFill>
                  <a:srgbClr val="0070C0"/>
                </a:solidFill>
                <a:latin typeface="Times New Roman" pitchFamily="18" charset="0"/>
                <a:cs typeface="Times New Roman" pitchFamily="18" charset="0"/>
              </a:rPr>
              <a:t> </a:t>
            </a:r>
            <a:r>
              <a:rPr lang="en-US" sz="2000" b="1" dirty="0" err="1" smtClean="0">
                <a:solidFill>
                  <a:srgbClr val="0070C0"/>
                </a:solidFill>
                <a:latin typeface="Times New Roman" pitchFamily="18" charset="0"/>
                <a:cs typeface="Times New Roman" pitchFamily="18" charset="0"/>
              </a:rPr>
              <a:t>tiếp</a:t>
            </a:r>
            <a:r>
              <a:rPr lang="vi-VN" sz="2000" b="1" dirty="0" smtClean="0">
                <a:solidFill>
                  <a:srgbClr val="0070C0"/>
                </a:solidFill>
                <a:latin typeface="Times New Roman" pitchFamily="18" charset="0"/>
                <a:cs typeface="Times New Roman" pitchFamily="18" charset="0"/>
              </a:rPr>
              <a:t>:</a:t>
            </a:r>
            <a:endParaRPr lang="en-US" sz="2000" b="1" dirty="0" smtClean="0">
              <a:solidFill>
                <a:srgbClr val="0070C0"/>
              </a:solidFill>
              <a:latin typeface="Times New Roman" pitchFamily="18" charset="0"/>
              <a:cs typeface="Times New Roman" pitchFamily="18" charset="0"/>
            </a:endParaRPr>
          </a:p>
          <a:p>
            <a:pPr algn="just">
              <a:lnSpc>
                <a:spcPct val="107000"/>
              </a:lnSpc>
              <a:spcAft>
                <a:spcPts val="0"/>
              </a:spcAft>
            </a:pPr>
            <a:r>
              <a:rPr lang="nl-NL" sz="1900" b="1">
                <a:solidFill>
                  <a:srgbClr val="FF0000"/>
                </a:solidFill>
                <a:latin typeface="Times New Roman"/>
                <a:ea typeface="Arial"/>
                <a:cs typeface="Times New Roman"/>
              </a:rPr>
              <a:t> </a:t>
            </a:r>
            <a:r>
              <a:rPr lang="nl-NL" sz="1900" b="1" smtClean="0">
                <a:solidFill>
                  <a:srgbClr val="FF0000"/>
                </a:solidFill>
                <a:latin typeface="Times New Roman"/>
                <a:ea typeface="Arial"/>
                <a:cs typeface="Times New Roman"/>
              </a:rPr>
              <a:t>       Trong cuộc sống, không phải ai cũng may mắn có được sự đủ đầy, trọn vẹn. Có bao nhiêu người ngoài xã hội kia gặp những khó khăn, trắc trở, bất hạnh trong cuộc đời, dù đã nỗ lực, cố gắng vẫn khó có thể một mình vượt qua. Bởi vậy, vòng tay yêu thương giúp đỡ của những tấm lòng nhân ái là điều đáng quý, đáng được trân trọng vô cùng. Tôi rất may mắn là một trong những học sinh của nhà trường cùng với thầy cô tham gia vào hoạt động từ thiện đầy nhân văn đó. Và chuyến đi có ý nghĩa nhất đối với tôi là đến với các bạn ở vùng cao.</a:t>
            </a:r>
            <a:endParaRPr lang="en-US" sz="1900" b="1" dirty="0">
              <a:effectLst/>
              <a:latin typeface="Arial"/>
              <a:ea typeface="Arial"/>
              <a:cs typeface="Times New Roman"/>
            </a:endParaRPr>
          </a:p>
        </p:txBody>
      </p:sp>
    </p:spTree>
    <p:extLst>
      <p:ext uri="{BB962C8B-B14F-4D97-AF65-F5344CB8AC3E}">
        <p14:creationId xmlns:p14="http://schemas.microsoft.com/office/powerpoint/2010/main" val="19433804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ipe(down)">
                                      <p:cBhvr>
                                        <p:cTn id="7" dur="580">
                                          <p:stCondLst>
                                            <p:cond delay="0"/>
                                          </p:stCondLst>
                                        </p:cTn>
                                        <p:tgtEl>
                                          <p:spTgt spid="3"/>
                                        </p:tgtEl>
                                      </p:cBhvr>
                                    </p:animEffect>
                                    <p:anim calcmode="lin" valueType="num">
                                      <p:cBhvr>
                                        <p:cTn id="8" dur="1822" tmFilter="0,0; 0.14,0.36; 0.43,0.73; 0.71,0.91; 1.0,1.0">
                                          <p:stCondLst>
                                            <p:cond delay="0"/>
                                          </p:stCondLst>
                                        </p:cTn>
                                        <p:tgtEl>
                                          <p:spTgt spid="3"/>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3"/>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3"/>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3"/>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3"/>
                                        </p:tgtEl>
                                        <p:attrNameLst>
                                          <p:attrName>ppt_y</p:attrName>
                                        </p:attrNameLst>
                                      </p:cBhvr>
                                      <p:tavLst>
                                        <p:tav tm="0" fmla="#ppt_y-sin(pi*$)/81">
                                          <p:val>
                                            <p:fltVal val="0"/>
                                          </p:val>
                                        </p:tav>
                                        <p:tav tm="100000">
                                          <p:val>
                                            <p:fltVal val="1"/>
                                          </p:val>
                                        </p:tav>
                                      </p:tavLst>
                                    </p:anim>
                                    <p:animScale>
                                      <p:cBhvr>
                                        <p:cTn id="13" dur="26">
                                          <p:stCondLst>
                                            <p:cond delay="650"/>
                                          </p:stCondLst>
                                        </p:cTn>
                                        <p:tgtEl>
                                          <p:spTgt spid="3"/>
                                        </p:tgtEl>
                                      </p:cBhvr>
                                      <p:to x="100000" y="60000"/>
                                    </p:animScale>
                                    <p:animScale>
                                      <p:cBhvr>
                                        <p:cTn id="14" dur="166" decel="50000">
                                          <p:stCondLst>
                                            <p:cond delay="676"/>
                                          </p:stCondLst>
                                        </p:cTn>
                                        <p:tgtEl>
                                          <p:spTgt spid="3"/>
                                        </p:tgtEl>
                                      </p:cBhvr>
                                      <p:to x="100000" y="100000"/>
                                    </p:animScale>
                                    <p:animScale>
                                      <p:cBhvr>
                                        <p:cTn id="15" dur="26">
                                          <p:stCondLst>
                                            <p:cond delay="1312"/>
                                          </p:stCondLst>
                                        </p:cTn>
                                        <p:tgtEl>
                                          <p:spTgt spid="3"/>
                                        </p:tgtEl>
                                      </p:cBhvr>
                                      <p:to x="100000" y="80000"/>
                                    </p:animScale>
                                    <p:animScale>
                                      <p:cBhvr>
                                        <p:cTn id="16" dur="166" decel="50000">
                                          <p:stCondLst>
                                            <p:cond delay="1338"/>
                                          </p:stCondLst>
                                        </p:cTn>
                                        <p:tgtEl>
                                          <p:spTgt spid="3"/>
                                        </p:tgtEl>
                                      </p:cBhvr>
                                      <p:to x="100000" y="100000"/>
                                    </p:animScale>
                                    <p:animScale>
                                      <p:cBhvr>
                                        <p:cTn id="17" dur="26">
                                          <p:stCondLst>
                                            <p:cond delay="1642"/>
                                          </p:stCondLst>
                                        </p:cTn>
                                        <p:tgtEl>
                                          <p:spTgt spid="3"/>
                                        </p:tgtEl>
                                      </p:cBhvr>
                                      <p:to x="100000" y="90000"/>
                                    </p:animScale>
                                    <p:animScale>
                                      <p:cBhvr>
                                        <p:cTn id="18" dur="166" decel="50000">
                                          <p:stCondLst>
                                            <p:cond delay="1668"/>
                                          </p:stCondLst>
                                        </p:cTn>
                                        <p:tgtEl>
                                          <p:spTgt spid="3"/>
                                        </p:tgtEl>
                                      </p:cBhvr>
                                      <p:to x="100000" y="100000"/>
                                    </p:animScale>
                                    <p:animScale>
                                      <p:cBhvr>
                                        <p:cTn id="19" dur="26">
                                          <p:stCondLst>
                                            <p:cond delay="1808"/>
                                          </p:stCondLst>
                                        </p:cTn>
                                        <p:tgtEl>
                                          <p:spTgt spid="3"/>
                                        </p:tgtEl>
                                      </p:cBhvr>
                                      <p:to x="100000" y="95000"/>
                                    </p:animScale>
                                    <p:animScale>
                                      <p:cBhvr>
                                        <p:cTn id="20" dur="166" decel="50000">
                                          <p:stCondLst>
                                            <p:cond delay="1834"/>
                                          </p:stCondLst>
                                        </p:cTn>
                                        <p:tgtEl>
                                          <p:spTgt spid="3"/>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53" presetClass="entr" presetSubtype="16" fill="hold" grpId="0" nodeType="clickEffect">
                                  <p:stCondLst>
                                    <p:cond delay="0"/>
                                  </p:stCondLst>
                                  <p:childTnLst>
                                    <p:set>
                                      <p:cBhvr>
                                        <p:cTn id="24" dur="1" fill="hold">
                                          <p:stCondLst>
                                            <p:cond delay="0"/>
                                          </p:stCondLst>
                                        </p:cTn>
                                        <p:tgtEl>
                                          <p:spTgt spid="5"/>
                                        </p:tgtEl>
                                        <p:attrNameLst>
                                          <p:attrName>style.visibility</p:attrName>
                                        </p:attrNameLst>
                                      </p:cBhvr>
                                      <p:to>
                                        <p:strVal val="visible"/>
                                      </p:to>
                                    </p:set>
                                    <p:anim calcmode="lin" valueType="num">
                                      <p:cBhvr>
                                        <p:cTn id="25" dur="500" fill="hold"/>
                                        <p:tgtEl>
                                          <p:spTgt spid="5"/>
                                        </p:tgtEl>
                                        <p:attrNameLst>
                                          <p:attrName>ppt_w</p:attrName>
                                        </p:attrNameLst>
                                      </p:cBhvr>
                                      <p:tavLst>
                                        <p:tav tm="0">
                                          <p:val>
                                            <p:fltVal val="0"/>
                                          </p:val>
                                        </p:tav>
                                        <p:tav tm="100000">
                                          <p:val>
                                            <p:strVal val="#ppt_w"/>
                                          </p:val>
                                        </p:tav>
                                      </p:tavLst>
                                    </p:anim>
                                    <p:anim calcmode="lin" valueType="num">
                                      <p:cBhvr>
                                        <p:cTn id="26" dur="500" fill="hold"/>
                                        <p:tgtEl>
                                          <p:spTgt spid="5"/>
                                        </p:tgtEl>
                                        <p:attrNameLst>
                                          <p:attrName>ppt_h</p:attrName>
                                        </p:attrNameLst>
                                      </p:cBhvr>
                                      <p:tavLst>
                                        <p:tav tm="0">
                                          <p:val>
                                            <p:fltVal val="0"/>
                                          </p:val>
                                        </p:tav>
                                        <p:tav tm="100000">
                                          <p:val>
                                            <p:strVal val="#ppt_h"/>
                                          </p:val>
                                        </p:tav>
                                      </p:tavLst>
                                    </p:anim>
                                    <p:animEffect transition="in" filter="fade">
                                      <p:cBhvr>
                                        <p:cTn id="27" dur="500"/>
                                        <p:tgtEl>
                                          <p:spTgt spid="5"/>
                                        </p:tgtEl>
                                      </p:cBhvr>
                                    </p:animEffect>
                                  </p:childTnLst>
                                </p:cTn>
                              </p:par>
                            </p:childTnLst>
                          </p:cTn>
                        </p:par>
                      </p:childTnLst>
                    </p:cTn>
                  </p:par>
                  <p:par>
                    <p:cTn id="28" fill="hold">
                      <p:stCondLst>
                        <p:cond delay="indefinite"/>
                      </p:stCondLst>
                      <p:childTnLst>
                        <p:par>
                          <p:cTn id="29" fill="hold">
                            <p:stCondLst>
                              <p:cond delay="0"/>
                            </p:stCondLst>
                            <p:childTnLst>
                              <p:par>
                                <p:cTn id="30" presetID="53" presetClass="entr" presetSubtype="16" fill="hold" nodeType="clickEffect">
                                  <p:stCondLst>
                                    <p:cond delay="0"/>
                                  </p:stCondLst>
                                  <p:childTnLst>
                                    <p:set>
                                      <p:cBhvr>
                                        <p:cTn id="31" dur="1" fill="hold">
                                          <p:stCondLst>
                                            <p:cond delay="0"/>
                                          </p:stCondLst>
                                        </p:cTn>
                                        <p:tgtEl>
                                          <p:spTgt spid="5">
                                            <p:txEl>
                                              <p:pRg st="1" end="1"/>
                                            </p:txEl>
                                          </p:spTgt>
                                        </p:tgtEl>
                                        <p:attrNameLst>
                                          <p:attrName>style.visibility</p:attrName>
                                        </p:attrNameLst>
                                      </p:cBhvr>
                                      <p:to>
                                        <p:strVal val="visible"/>
                                      </p:to>
                                    </p:set>
                                    <p:anim calcmode="lin" valueType="num">
                                      <p:cBhvr>
                                        <p:cTn id="32"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33"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34" dur="500"/>
                                        <p:tgtEl>
                                          <p:spTgt spid="5">
                                            <p:txEl>
                                              <p:pRg st="1" end="1"/>
                                            </p:txEl>
                                          </p:spTgt>
                                        </p:tgtEl>
                                      </p:cBhvr>
                                    </p:animEffect>
                                  </p:childTnLst>
                                </p:cTn>
                              </p:par>
                            </p:childTnLst>
                          </p:cTn>
                        </p:par>
                      </p:childTnLst>
                    </p:cTn>
                  </p:par>
                  <p:par>
                    <p:cTn id="35" fill="hold">
                      <p:stCondLst>
                        <p:cond delay="indefinite"/>
                      </p:stCondLst>
                      <p:childTnLst>
                        <p:par>
                          <p:cTn id="36" fill="hold">
                            <p:stCondLst>
                              <p:cond delay="0"/>
                            </p:stCondLst>
                            <p:childTnLst>
                              <p:par>
                                <p:cTn id="37" presetID="22" presetClass="entr" presetSubtype="4" fill="hold" nodeType="clickEffect">
                                  <p:stCondLst>
                                    <p:cond delay="0"/>
                                  </p:stCondLst>
                                  <p:childTnLst>
                                    <p:set>
                                      <p:cBhvr>
                                        <p:cTn id="38" dur="1" fill="hold">
                                          <p:stCondLst>
                                            <p:cond delay="0"/>
                                          </p:stCondLst>
                                        </p:cTn>
                                        <p:tgtEl>
                                          <p:spTgt spid="5">
                                            <p:txEl>
                                              <p:pRg st="2" end="2"/>
                                            </p:txEl>
                                          </p:spTgt>
                                        </p:tgtEl>
                                        <p:attrNameLst>
                                          <p:attrName>style.visibility</p:attrName>
                                        </p:attrNameLst>
                                      </p:cBhvr>
                                      <p:to>
                                        <p:strVal val="visible"/>
                                      </p:to>
                                    </p:set>
                                    <p:animEffect transition="in" filter="wipe(down)">
                                      <p:cBhvr>
                                        <p:cTn id="39" dur="500"/>
                                        <p:tgtEl>
                                          <p:spTgt spid="5">
                                            <p:txEl>
                                              <p:pRg st="2" end="2"/>
                                            </p:txEl>
                                          </p:spTgt>
                                        </p:tgtEl>
                                      </p:cBhvr>
                                    </p:animEffect>
                                  </p:childTnLst>
                                </p:cTn>
                              </p:par>
                            </p:childTnLst>
                          </p:cTn>
                        </p:par>
                      </p:childTnLst>
                    </p:cTn>
                  </p:par>
                  <p:par>
                    <p:cTn id="40" fill="hold">
                      <p:stCondLst>
                        <p:cond delay="indefinite"/>
                      </p:stCondLst>
                      <p:childTnLst>
                        <p:par>
                          <p:cTn id="41" fill="hold">
                            <p:stCondLst>
                              <p:cond delay="0"/>
                            </p:stCondLst>
                            <p:childTnLst>
                              <p:par>
                                <p:cTn id="42" presetID="31" presetClass="entr" presetSubtype="0" fill="hold" nodeType="clickEffect">
                                  <p:stCondLst>
                                    <p:cond delay="0"/>
                                  </p:stCondLst>
                                  <p:childTnLst>
                                    <p:set>
                                      <p:cBhvr>
                                        <p:cTn id="43" dur="1" fill="hold">
                                          <p:stCondLst>
                                            <p:cond delay="0"/>
                                          </p:stCondLst>
                                        </p:cTn>
                                        <p:tgtEl>
                                          <p:spTgt spid="5">
                                            <p:txEl>
                                              <p:pRg st="3" end="3"/>
                                            </p:txEl>
                                          </p:spTgt>
                                        </p:tgtEl>
                                        <p:attrNameLst>
                                          <p:attrName>style.visibility</p:attrName>
                                        </p:attrNameLst>
                                      </p:cBhvr>
                                      <p:to>
                                        <p:strVal val="visible"/>
                                      </p:to>
                                    </p:set>
                                    <p:anim calcmode="lin" valueType="num">
                                      <p:cBhvr>
                                        <p:cTn id="44" dur="1000" fill="hold"/>
                                        <p:tgtEl>
                                          <p:spTgt spid="5">
                                            <p:txEl>
                                              <p:pRg st="3" end="3"/>
                                            </p:txEl>
                                          </p:spTgt>
                                        </p:tgtEl>
                                        <p:attrNameLst>
                                          <p:attrName>ppt_w</p:attrName>
                                        </p:attrNameLst>
                                      </p:cBhvr>
                                      <p:tavLst>
                                        <p:tav tm="0">
                                          <p:val>
                                            <p:fltVal val="0"/>
                                          </p:val>
                                        </p:tav>
                                        <p:tav tm="100000">
                                          <p:val>
                                            <p:strVal val="#ppt_w"/>
                                          </p:val>
                                        </p:tav>
                                      </p:tavLst>
                                    </p:anim>
                                    <p:anim calcmode="lin" valueType="num">
                                      <p:cBhvr>
                                        <p:cTn id="45" dur="1000" fill="hold"/>
                                        <p:tgtEl>
                                          <p:spTgt spid="5">
                                            <p:txEl>
                                              <p:pRg st="3" end="3"/>
                                            </p:txEl>
                                          </p:spTgt>
                                        </p:tgtEl>
                                        <p:attrNameLst>
                                          <p:attrName>ppt_h</p:attrName>
                                        </p:attrNameLst>
                                      </p:cBhvr>
                                      <p:tavLst>
                                        <p:tav tm="0">
                                          <p:val>
                                            <p:fltVal val="0"/>
                                          </p:val>
                                        </p:tav>
                                        <p:tav tm="100000">
                                          <p:val>
                                            <p:strVal val="#ppt_h"/>
                                          </p:val>
                                        </p:tav>
                                      </p:tavLst>
                                    </p:anim>
                                    <p:anim calcmode="lin" valueType="num">
                                      <p:cBhvr>
                                        <p:cTn id="46" dur="1000" fill="hold"/>
                                        <p:tgtEl>
                                          <p:spTgt spid="5">
                                            <p:txEl>
                                              <p:pRg st="3" end="3"/>
                                            </p:txEl>
                                          </p:spTgt>
                                        </p:tgtEl>
                                        <p:attrNameLst>
                                          <p:attrName>style.rotation</p:attrName>
                                        </p:attrNameLst>
                                      </p:cBhvr>
                                      <p:tavLst>
                                        <p:tav tm="0">
                                          <p:val>
                                            <p:fltVal val="90"/>
                                          </p:val>
                                        </p:tav>
                                        <p:tav tm="100000">
                                          <p:val>
                                            <p:fltVal val="0"/>
                                          </p:val>
                                        </p:tav>
                                      </p:tavLst>
                                    </p:anim>
                                    <p:animEffect transition="in" filter="fade">
                                      <p:cBhvr>
                                        <p:cTn id="47" dur="1000"/>
                                        <p:tgtEl>
                                          <p:spTgt spid="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5"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 xmlns:a16="http://schemas.microsoft.com/office/drawing/2014/main" id="{5A042C5C-FDAE-4B10-BBEF-11AB8149195E}"/>
              </a:ext>
            </a:extLst>
          </p:cNvPr>
          <p:cNvPicPr>
            <a:picLocks noChangeAspect="1"/>
          </p:cNvPicPr>
          <p:nvPr/>
        </p:nvPicPr>
        <p:blipFill>
          <a:blip r:embed="rId2"/>
          <a:stretch>
            <a:fillRect/>
          </a:stretch>
        </p:blipFill>
        <p:spPr>
          <a:xfrm>
            <a:off x="0" y="0"/>
            <a:ext cx="9123252" cy="6858000"/>
          </a:xfrm>
          <a:prstGeom prst="rect">
            <a:avLst/>
          </a:prstGeom>
        </p:spPr>
      </p:pic>
      <p:sp>
        <p:nvSpPr>
          <p:cNvPr id="3" name="TextBox 8"/>
          <p:cNvSpPr txBox="1"/>
          <p:nvPr/>
        </p:nvSpPr>
        <p:spPr>
          <a:xfrm>
            <a:off x="533400" y="587514"/>
            <a:ext cx="8382000" cy="707886"/>
          </a:xfrm>
          <a:prstGeom prst="rect">
            <a:avLst/>
          </a:prstGeom>
        </p:spPr>
        <p:txBody>
          <a:bodyPr wrap="square" lIns="0" tIns="0" rIns="0" bIns="0" rtlCol="0" anchor="t">
            <a:spAutoFit/>
          </a:bodyPr>
          <a:lstStyle/>
          <a:p>
            <a:pPr algn="ctr">
              <a:lnSpc>
                <a:spcPct val="115000"/>
              </a:lnSpc>
            </a:pPr>
            <a:r>
              <a:rPr lang="en-US" sz="4000" b="1" dirty="0" err="1" smtClean="0">
                <a:solidFill>
                  <a:srgbClr val="FF0000"/>
                </a:solidFill>
                <a:latin typeface="Times New Roman"/>
                <a:ea typeface="Times New Roman"/>
                <a:cs typeface="Times New Roman"/>
              </a:rPr>
              <a:t>Một</a:t>
            </a:r>
            <a:r>
              <a:rPr lang="en-US" sz="4000" b="1" dirty="0" smtClean="0">
                <a:solidFill>
                  <a:srgbClr val="FF0000"/>
                </a:solidFill>
                <a:latin typeface="Times New Roman"/>
                <a:ea typeface="Times New Roman"/>
                <a:cs typeface="Times New Roman"/>
              </a:rPr>
              <a:t> </a:t>
            </a:r>
            <a:r>
              <a:rPr lang="en-US" sz="4000" b="1" dirty="0" err="1" smtClean="0">
                <a:solidFill>
                  <a:srgbClr val="FF0000"/>
                </a:solidFill>
                <a:latin typeface="Times New Roman"/>
                <a:ea typeface="Times New Roman"/>
                <a:cs typeface="Times New Roman"/>
              </a:rPr>
              <a:t>số</a:t>
            </a:r>
            <a:r>
              <a:rPr lang="en-US" sz="4000" b="1" dirty="0" smtClean="0">
                <a:solidFill>
                  <a:srgbClr val="FF0000"/>
                </a:solidFill>
                <a:latin typeface="Times New Roman"/>
                <a:ea typeface="Times New Roman"/>
                <a:cs typeface="Times New Roman"/>
              </a:rPr>
              <a:t> </a:t>
            </a:r>
            <a:r>
              <a:rPr lang="en-US" sz="4000" b="1" dirty="0" err="1" smtClean="0">
                <a:solidFill>
                  <a:srgbClr val="FF0000"/>
                </a:solidFill>
                <a:latin typeface="Times New Roman"/>
                <a:ea typeface="Times New Roman"/>
                <a:cs typeface="Times New Roman"/>
              </a:rPr>
              <a:t>mở</a:t>
            </a:r>
            <a:r>
              <a:rPr lang="en-US" sz="4000" b="1" dirty="0" smtClean="0">
                <a:solidFill>
                  <a:srgbClr val="FF0000"/>
                </a:solidFill>
                <a:latin typeface="Times New Roman"/>
                <a:ea typeface="Times New Roman"/>
                <a:cs typeface="Times New Roman"/>
              </a:rPr>
              <a:t> </a:t>
            </a:r>
            <a:r>
              <a:rPr lang="en-US" sz="4000" b="1" dirty="0" err="1" smtClean="0">
                <a:solidFill>
                  <a:srgbClr val="FF0000"/>
                </a:solidFill>
                <a:latin typeface="Times New Roman"/>
                <a:ea typeface="Times New Roman"/>
                <a:cs typeface="Times New Roman"/>
              </a:rPr>
              <a:t>bài</a:t>
            </a:r>
            <a:r>
              <a:rPr lang="en-US" sz="4000" b="1" dirty="0" smtClean="0">
                <a:solidFill>
                  <a:srgbClr val="FF0000"/>
                </a:solidFill>
                <a:latin typeface="Times New Roman"/>
                <a:ea typeface="Times New Roman"/>
                <a:cs typeface="Times New Roman"/>
              </a:rPr>
              <a:t>, </a:t>
            </a:r>
            <a:r>
              <a:rPr lang="en-US" sz="4000" b="1" dirty="0" err="1" smtClean="0">
                <a:solidFill>
                  <a:srgbClr val="FF0000"/>
                </a:solidFill>
                <a:latin typeface="Times New Roman"/>
                <a:ea typeface="Times New Roman"/>
                <a:cs typeface="Times New Roman"/>
              </a:rPr>
              <a:t>kết</a:t>
            </a:r>
            <a:r>
              <a:rPr lang="en-US" sz="4000" b="1" dirty="0" smtClean="0">
                <a:solidFill>
                  <a:srgbClr val="FF0000"/>
                </a:solidFill>
                <a:latin typeface="Times New Roman"/>
                <a:ea typeface="Times New Roman"/>
                <a:cs typeface="Times New Roman"/>
              </a:rPr>
              <a:t> </a:t>
            </a:r>
            <a:r>
              <a:rPr lang="en-US" sz="4000" b="1" dirty="0" err="1" smtClean="0">
                <a:solidFill>
                  <a:srgbClr val="FF0000"/>
                </a:solidFill>
                <a:latin typeface="Times New Roman"/>
                <a:ea typeface="Times New Roman"/>
                <a:cs typeface="Times New Roman"/>
              </a:rPr>
              <a:t>bài</a:t>
            </a:r>
            <a:r>
              <a:rPr lang="en-US" sz="4000" b="1" dirty="0" smtClean="0">
                <a:solidFill>
                  <a:srgbClr val="FF0000"/>
                </a:solidFill>
                <a:latin typeface="Times New Roman"/>
                <a:ea typeface="Times New Roman"/>
                <a:cs typeface="Times New Roman"/>
              </a:rPr>
              <a:t> </a:t>
            </a:r>
            <a:r>
              <a:rPr lang="en-US" sz="4000" b="1" dirty="0" err="1" smtClean="0">
                <a:solidFill>
                  <a:srgbClr val="FF0000"/>
                </a:solidFill>
                <a:latin typeface="Times New Roman"/>
                <a:ea typeface="Times New Roman"/>
                <a:cs typeface="Times New Roman"/>
              </a:rPr>
              <a:t>tham</a:t>
            </a:r>
            <a:r>
              <a:rPr lang="en-US" sz="4000" b="1" dirty="0" smtClean="0">
                <a:solidFill>
                  <a:srgbClr val="FF0000"/>
                </a:solidFill>
                <a:latin typeface="Times New Roman"/>
                <a:ea typeface="Times New Roman"/>
                <a:cs typeface="Times New Roman"/>
              </a:rPr>
              <a:t> </a:t>
            </a:r>
            <a:r>
              <a:rPr lang="en-US" sz="4000" b="1" dirty="0" err="1" smtClean="0">
                <a:solidFill>
                  <a:srgbClr val="FF0000"/>
                </a:solidFill>
                <a:latin typeface="Times New Roman"/>
                <a:ea typeface="Times New Roman"/>
                <a:cs typeface="Times New Roman"/>
              </a:rPr>
              <a:t>khảo</a:t>
            </a:r>
            <a:endParaRPr lang="en-US" sz="4000" dirty="0">
              <a:solidFill>
                <a:srgbClr val="FF0000"/>
              </a:solidFill>
              <a:ea typeface="Calibri"/>
              <a:cs typeface="Times New Roman"/>
            </a:endParaRPr>
          </a:p>
        </p:txBody>
      </p:sp>
      <p:sp>
        <p:nvSpPr>
          <p:cNvPr id="5" name="TextBox 8"/>
          <p:cNvSpPr txBox="1"/>
          <p:nvPr/>
        </p:nvSpPr>
        <p:spPr>
          <a:xfrm>
            <a:off x="152400" y="1905000"/>
            <a:ext cx="8839200" cy="2937343"/>
          </a:xfrm>
          <a:prstGeom prst="rect">
            <a:avLst/>
          </a:prstGeom>
        </p:spPr>
        <p:txBody>
          <a:bodyPr wrap="square" lIns="0" tIns="0" rIns="0" bIns="0" rtlCol="0" anchor="t">
            <a:spAutoFit/>
          </a:bodyPr>
          <a:lstStyle/>
          <a:p>
            <a:pPr algn="just">
              <a:lnSpc>
                <a:spcPct val="115000"/>
              </a:lnSpc>
            </a:pPr>
            <a:r>
              <a:rPr lang="vi-VN" sz="3200" b="1" dirty="0" smtClean="0">
                <a:solidFill>
                  <a:srgbClr val="0070C0"/>
                </a:solidFill>
                <a:latin typeface="Times New Roman" pitchFamily="18" charset="0"/>
                <a:cs typeface="Times New Roman" pitchFamily="18" charset="0"/>
              </a:rPr>
              <a:t>Kết </a:t>
            </a:r>
            <a:r>
              <a:rPr lang="vi-VN" sz="3200" b="1" dirty="0" smtClean="0">
                <a:solidFill>
                  <a:srgbClr val="0070C0"/>
                </a:solidFill>
                <a:latin typeface="Times New Roman" pitchFamily="18" charset="0"/>
                <a:cs typeface="Times New Roman" pitchFamily="18" charset="0"/>
              </a:rPr>
              <a:t>bài:</a:t>
            </a:r>
            <a:endParaRPr lang="en-US" sz="3200" b="1" dirty="0" smtClean="0">
              <a:solidFill>
                <a:srgbClr val="0070C0"/>
              </a:solidFill>
              <a:latin typeface="Times New Roman" pitchFamily="18" charset="0"/>
              <a:cs typeface="Times New Roman" pitchFamily="18" charset="0"/>
            </a:endParaRPr>
          </a:p>
          <a:p>
            <a:pPr algn="just">
              <a:lnSpc>
                <a:spcPct val="107000"/>
              </a:lnSpc>
              <a:spcAft>
                <a:spcPts val="0"/>
              </a:spcAft>
            </a:pPr>
            <a:r>
              <a:rPr lang="nl-NL" sz="2400" dirty="0" smtClean="0">
                <a:solidFill>
                  <a:srgbClr val="FF0000"/>
                </a:solidFill>
                <a:latin typeface="Times New Roman"/>
                <a:ea typeface="Arial"/>
                <a:cs typeface="Times New Roman"/>
              </a:rPr>
              <a:t>	Chuyến </a:t>
            </a:r>
            <a:r>
              <a:rPr lang="nl-NL" sz="2400" dirty="0">
                <a:solidFill>
                  <a:srgbClr val="FF0000"/>
                </a:solidFill>
                <a:latin typeface="Times New Roman"/>
                <a:ea typeface="Arial"/>
                <a:cs typeface="Times New Roman"/>
              </a:rPr>
              <a:t>đi từ thiện khép lại nhưng những dư âm về chuyến đi ấy cứ vang vọng mãi trong tâm trí tôi. Nó cho tôi rất nhiều bài học đáng nhớ. Hãy biết quý trọng những gì chúng ta đang có bởi với rất nhiều người đó là những thứ rất xa vời. Hãy nâng cao tỉnh thần tương thân tương ái, tự giác giúp đỡ những con người bất hạnh. Đó là lẽ sống nhân văn đầy tình người mà mỗi người chúng ta nên hướng đến. </a:t>
            </a:r>
            <a:endParaRPr lang="en-US" sz="2000" dirty="0">
              <a:effectLst/>
              <a:latin typeface="Arial"/>
              <a:ea typeface="Arial"/>
              <a:cs typeface="Times New Roman"/>
            </a:endParaRPr>
          </a:p>
        </p:txBody>
      </p:sp>
    </p:spTree>
    <p:extLst>
      <p:ext uri="{BB962C8B-B14F-4D97-AF65-F5344CB8AC3E}">
        <p14:creationId xmlns:p14="http://schemas.microsoft.com/office/powerpoint/2010/main" val="37464183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ipe(down)">
                                      <p:cBhvr>
                                        <p:cTn id="7" dur="580">
                                          <p:stCondLst>
                                            <p:cond delay="0"/>
                                          </p:stCondLst>
                                        </p:cTn>
                                        <p:tgtEl>
                                          <p:spTgt spid="3"/>
                                        </p:tgtEl>
                                      </p:cBhvr>
                                    </p:animEffect>
                                    <p:anim calcmode="lin" valueType="num">
                                      <p:cBhvr>
                                        <p:cTn id="8" dur="1822" tmFilter="0,0; 0.14,0.36; 0.43,0.73; 0.71,0.91; 1.0,1.0">
                                          <p:stCondLst>
                                            <p:cond delay="0"/>
                                          </p:stCondLst>
                                        </p:cTn>
                                        <p:tgtEl>
                                          <p:spTgt spid="3"/>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3"/>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3"/>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3"/>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3"/>
                                        </p:tgtEl>
                                        <p:attrNameLst>
                                          <p:attrName>ppt_y</p:attrName>
                                        </p:attrNameLst>
                                      </p:cBhvr>
                                      <p:tavLst>
                                        <p:tav tm="0" fmla="#ppt_y-sin(pi*$)/81">
                                          <p:val>
                                            <p:fltVal val="0"/>
                                          </p:val>
                                        </p:tav>
                                        <p:tav tm="100000">
                                          <p:val>
                                            <p:fltVal val="1"/>
                                          </p:val>
                                        </p:tav>
                                      </p:tavLst>
                                    </p:anim>
                                    <p:animScale>
                                      <p:cBhvr>
                                        <p:cTn id="13" dur="26">
                                          <p:stCondLst>
                                            <p:cond delay="650"/>
                                          </p:stCondLst>
                                        </p:cTn>
                                        <p:tgtEl>
                                          <p:spTgt spid="3"/>
                                        </p:tgtEl>
                                      </p:cBhvr>
                                      <p:to x="100000" y="60000"/>
                                    </p:animScale>
                                    <p:animScale>
                                      <p:cBhvr>
                                        <p:cTn id="14" dur="166" decel="50000">
                                          <p:stCondLst>
                                            <p:cond delay="676"/>
                                          </p:stCondLst>
                                        </p:cTn>
                                        <p:tgtEl>
                                          <p:spTgt spid="3"/>
                                        </p:tgtEl>
                                      </p:cBhvr>
                                      <p:to x="100000" y="100000"/>
                                    </p:animScale>
                                    <p:animScale>
                                      <p:cBhvr>
                                        <p:cTn id="15" dur="26">
                                          <p:stCondLst>
                                            <p:cond delay="1312"/>
                                          </p:stCondLst>
                                        </p:cTn>
                                        <p:tgtEl>
                                          <p:spTgt spid="3"/>
                                        </p:tgtEl>
                                      </p:cBhvr>
                                      <p:to x="100000" y="80000"/>
                                    </p:animScale>
                                    <p:animScale>
                                      <p:cBhvr>
                                        <p:cTn id="16" dur="166" decel="50000">
                                          <p:stCondLst>
                                            <p:cond delay="1338"/>
                                          </p:stCondLst>
                                        </p:cTn>
                                        <p:tgtEl>
                                          <p:spTgt spid="3"/>
                                        </p:tgtEl>
                                      </p:cBhvr>
                                      <p:to x="100000" y="100000"/>
                                    </p:animScale>
                                    <p:animScale>
                                      <p:cBhvr>
                                        <p:cTn id="17" dur="26">
                                          <p:stCondLst>
                                            <p:cond delay="1642"/>
                                          </p:stCondLst>
                                        </p:cTn>
                                        <p:tgtEl>
                                          <p:spTgt spid="3"/>
                                        </p:tgtEl>
                                      </p:cBhvr>
                                      <p:to x="100000" y="90000"/>
                                    </p:animScale>
                                    <p:animScale>
                                      <p:cBhvr>
                                        <p:cTn id="18" dur="166" decel="50000">
                                          <p:stCondLst>
                                            <p:cond delay="1668"/>
                                          </p:stCondLst>
                                        </p:cTn>
                                        <p:tgtEl>
                                          <p:spTgt spid="3"/>
                                        </p:tgtEl>
                                      </p:cBhvr>
                                      <p:to x="100000" y="100000"/>
                                    </p:animScale>
                                    <p:animScale>
                                      <p:cBhvr>
                                        <p:cTn id="19" dur="26">
                                          <p:stCondLst>
                                            <p:cond delay="1808"/>
                                          </p:stCondLst>
                                        </p:cTn>
                                        <p:tgtEl>
                                          <p:spTgt spid="3"/>
                                        </p:tgtEl>
                                      </p:cBhvr>
                                      <p:to x="100000" y="95000"/>
                                    </p:animScale>
                                    <p:animScale>
                                      <p:cBhvr>
                                        <p:cTn id="20" dur="166" decel="50000">
                                          <p:stCondLst>
                                            <p:cond delay="1834"/>
                                          </p:stCondLst>
                                        </p:cTn>
                                        <p:tgtEl>
                                          <p:spTgt spid="3"/>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53" presetClass="entr" presetSubtype="16" fill="hold" grpId="0" nodeType="clickEffect">
                                  <p:stCondLst>
                                    <p:cond delay="0"/>
                                  </p:stCondLst>
                                  <p:childTnLst>
                                    <p:set>
                                      <p:cBhvr>
                                        <p:cTn id="24" dur="1" fill="hold">
                                          <p:stCondLst>
                                            <p:cond delay="0"/>
                                          </p:stCondLst>
                                        </p:cTn>
                                        <p:tgtEl>
                                          <p:spTgt spid="5"/>
                                        </p:tgtEl>
                                        <p:attrNameLst>
                                          <p:attrName>style.visibility</p:attrName>
                                        </p:attrNameLst>
                                      </p:cBhvr>
                                      <p:to>
                                        <p:strVal val="visible"/>
                                      </p:to>
                                    </p:set>
                                    <p:anim calcmode="lin" valueType="num">
                                      <p:cBhvr>
                                        <p:cTn id="25" dur="500" fill="hold"/>
                                        <p:tgtEl>
                                          <p:spTgt spid="5"/>
                                        </p:tgtEl>
                                        <p:attrNameLst>
                                          <p:attrName>ppt_w</p:attrName>
                                        </p:attrNameLst>
                                      </p:cBhvr>
                                      <p:tavLst>
                                        <p:tav tm="0">
                                          <p:val>
                                            <p:fltVal val="0"/>
                                          </p:val>
                                        </p:tav>
                                        <p:tav tm="100000">
                                          <p:val>
                                            <p:strVal val="#ppt_w"/>
                                          </p:val>
                                        </p:tav>
                                      </p:tavLst>
                                    </p:anim>
                                    <p:anim calcmode="lin" valueType="num">
                                      <p:cBhvr>
                                        <p:cTn id="26" dur="500" fill="hold"/>
                                        <p:tgtEl>
                                          <p:spTgt spid="5"/>
                                        </p:tgtEl>
                                        <p:attrNameLst>
                                          <p:attrName>ppt_h</p:attrName>
                                        </p:attrNameLst>
                                      </p:cBhvr>
                                      <p:tavLst>
                                        <p:tav tm="0">
                                          <p:val>
                                            <p:fltVal val="0"/>
                                          </p:val>
                                        </p:tav>
                                        <p:tav tm="100000">
                                          <p:val>
                                            <p:strVal val="#ppt_h"/>
                                          </p:val>
                                        </p:tav>
                                      </p:tavLst>
                                    </p:anim>
                                    <p:animEffect transition="in" filter="fade">
                                      <p:cBhvr>
                                        <p:cTn id="2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5"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 xmlns:a16="http://schemas.microsoft.com/office/drawing/2014/main" id="{5A042C5C-FDAE-4B10-BBEF-11AB8149195E}"/>
              </a:ext>
            </a:extLst>
          </p:cNvPr>
          <p:cNvPicPr>
            <a:picLocks noChangeAspect="1"/>
          </p:cNvPicPr>
          <p:nvPr/>
        </p:nvPicPr>
        <p:blipFill>
          <a:blip r:embed="rId2"/>
          <a:stretch>
            <a:fillRect/>
          </a:stretch>
        </p:blipFill>
        <p:spPr>
          <a:xfrm>
            <a:off x="20748" y="80682"/>
            <a:ext cx="9123252" cy="6777318"/>
          </a:xfrm>
          <a:prstGeom prst="rect">
            <a:avLst/>
          </a:prstGeom>
        </p:spPr>
      </p:pic>
      <p:pic>
        <p:nvPicPr>
          <p:cNvPr id="2" name="Picture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33400" y="609600"/>
            <a:ext cx="8229600" cy="4953000"/>
          </a:xfrm>
          <a:prstGeom prst="rect">
            <a:avLst/>
          </a:prstGeom>
        </p:spPr>
      </p:pic>
    </p:spTree>
    <p:extLst>
      <p:ext uri="{BB962C8B-B14F-4D97-AF65-F5344CB8AC3E}">
        <p14:creationId xmlns:p14="http://schemas.microsoft.com/office/powerpoint/2010/main" val="19433804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Effect transition="in" filter="fade">
                                      <p:cBhvr>
                                        <p:cTn id="9"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6" name="Content Placeholder 5"/>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3262312" y="2991644"/>
            <a:ext cx="2619375" cy="1743075"/>
          </a:xfrm>
        </p:spPr>
      </p:pic>
      <p:pic>
        <p:nvPicPr>
          <p:cNvPr id="4" name="Picture 3">
            <a:extLst>
              <a:ext uri="{FF2B5EF4-FFF2-40B4-BE49-F238E27FC236}">
                <a16:creationId xmlns="" xmlns:a16="http://schemas.microsoft.com/office/drawing/2014/main" id="{5A042C5C-FDAE-4B10-BBEF-11AB8149195E}"/>
              </a:ext>
            </a:extLst>
          </p:cNvPr>
          <p:cNvPicPr>
            <a:picLocks noChangeAspect="1"/>
          </p:cNvPicPr>
          <p:nvPr/>
        </p:nvPicPr>
        <p:blipFill>
          <a:blip r:embed="rId3"/>
          <a:stretch>
            <a:fillRect/>
          </a:stretch>
        </p:blipFill>
        <p:spPr>
          <a:xfrm>
            <a:off x="20748" y="80682"/>
            <a:ext cx="9123252" cy="6777318"/>
          </a:xfrm>
          <a:prstGeom prst="rect">
            <a:avLst/>
          </a:prstGeom>
        </p:spPr>
      </p:pic>
      <p:pic>
        <p:nvPicPr>
          <p:cNvPr id="7" name="Picture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57200" y="457200"/>
            <a:ext cx="8305800" cy="5105400"/>
          </a:xfrm>
          <a:prstGeom prst="rect">
            <a:avLst/>
          </a:prstGeom>
        </p:spPr>
      </p:pic>
    </p:spTree>
    <p:extLst>
      <p:ext uri="{BB962C8B-B14F-4D97-AF65-F5344CB8AC3E}">
        <p14:creationId xmlns:p14="http://schemas.microsoft.com/office/powerpoint/2010/main" val="14147806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wipe(down)">
                                      <p:cBhvr>
                                        <p:cTn id="7" dur="580">
                                          <p:stCondLst>
                                            <p:cond delay="0"/>
                                          </p:stCondLst>
                                        </p:cTn>
                                        <p:tgtEl>
                                          <p:spTgt spid="7"/>
                                        </p:tgtEl>
                                      </p:cBhvr>
                                    </p:animEffect>
                                    <p:anim calcmode="lin" valueType="num">
                                      <p:cBhvr>
                                        <p:cTn id="8" dur="1822" tmFilter="0,0; 0.14,0.36; 0.43,0.73; 0.71,0.91; 1.0,1.0">
                                          <p:stCondLst>
                                            <p:cond delay="0"/>
                                          </p:stCondLst>
                                        </p:cTn>
                                        <p:tgtEl>
                                          <p:spTgt spid="7"/>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7"/>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7"/>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7"/>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7"/>
                                        </p:tgtEl>
                                        <p:attrNameLst>
                                          <p:attrName>ppt_y</p:attrName>
                                        </p:attrNameLst>
                                      </p:cBhvr>
                                      <p:tavLst>
                                        <p:tav tm="0" fmla="#ppt_y-sin(pi*$)/81">
                                          <p:val>
                                            <p:fltVal val="0"/>
                                          </p:val>
                                        </p:tav>
                                        <p:tav tm="100000">
                                          <p:val>
                                            <p:fltVal val="1"/>
                                          </p:val>
                                        </p:tav>
                                      </p:tavLst>
                                    </p:anim>
                                    <p:animScale>
                                      <p:cBhvr>
                                        <p:cTn id="13" dur="26">
                                          <p:stCondLst>
                                            <p:cond delay="650"/>
                                          </p:stCondLst>
                                        </p:cTn>
                                        <p:tgtEl>
                                          <p:spTgt spid="7"/>
                                        </p:tgtEl>
                                      </p:cBhvr>
                                      <p:to x="100000" y="60000"/>
                                    </p:animScale>
                                    <p:animScale>
                                      <p:cBhvr>
                                        <p:cTn id="14" dur="166" decel="50000">
                                          <p:stCondLst>
                                            <p:cond delay="676"/>
                                          </p:stCondLst>
                                        </p:cTn>
                                        <p:tgtEl>
                                          <p:spTgt spid="7"/>
                                        </p:tgtEl>
                                      </p:cBhvr>
                                      <p:to x="100000" y="100000"/>
                                    </p:animScale>
                                    <p:animScale>
                                      <p:cBhvr>
                                        <p:cTn id="15" dur="26">
                                          <p:stCondLst>
                                            <p:cond delay="1312"/>
                                          </p:stCondLst>
                                        </p:cTn>
                                        <p:tgtEl>
                                          <p:spTgt spid="7"/>
                                        </p:tgtEl>
                                      </p:cBhvr>
                                      <p:to x="100000" y="80000"/>
                                    </p:animScale>
                                    <p:animScale>
                                      <p:cBhvr>
                                        <p:cTn id="16" dur="166" decel="50000">
                                          <p:stCondLst>
                                            <p:cond delay="1338"/>
                                          </p:stCondLst>
                                        </p:cTn>
                                        <p:tgtEl>
                                          <p:spTgt spid="7"/>
                                        </p:tgtEl>
                                      </p:cBhvr>
                                      <p:to x="100000" y="100000"/>
                                    </p:animScale>
                                    <p:animScale>
                                      <p:cBhvr>
                                        <p:cTn id="17" dur="26">
                                          <p:stCondLst>
                                            <p:cond delay="1642"/>
                                          </p:stCondLst>
                                        </p:cTn>
                                        <p:tgtEl>
                                          <p:spTgt spid="7"/>
                                        </p:tgtEl>
                                      </p:cBhvr>
                                      <p:to x="100000" y="90000"/>
                                    </p:animScale>
                                    <p:animScale>
                                      <p:cBhvr>
                                        <p:cTn id="18" dur="166" decel="50000">
                                          <p:stCondLst>
                                            <p:cond delay="1668"/>
                                          </p:stCondLst>
                                        </p:cTn>
                                        <p:tgtEl>
                                          <p:spTgt spid="7"/>
                                        </p:tgtEl>
                                      </p:cBhvr>
                                      <p:to x="100000" y="100000"/>
                                    </p:animScale>
                                    <p:animScale>
                                      <p:cBhvr>
                                        <p:cTn id="19" dur="26">
                                          <p:stCondLst>
                                            <p:cond delay="1808"/>
                                          </p:stCondLst>
                                        </p:cTn>
                                        <p:tgtEl>
                                          <p:spTgt spid="7"/>
                                        </p:tgtEl>
                                      </p:cBhvr>
                                      <p:to x="100000" y="95000"/>
                                    </p:animScale>
                                    <p:animScale>
                                      <p:cBhvr>
                                        <p:cTn id="20" dur="166" decel="50000">
                                          <p:stCondLst>
                                            <p:cond delay="1834"/>
                                          </p:stCondLst>
                                        </p:cTn>
                                        <p:tgtEl>
                                          <p:spTgt spid="7"/>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5" name="Content Placeholder 4"/>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3095625" y="3086894"/>
            <a:ext cx="2952750" cy="1552575"/>
          </a:xfrm>
        </p:spPr>
      </p:pic>
      <p:pic>
        <p:nvPicPr>
          <p:cNvPr id="4" name="Picture 3">
            <a:extLst>
              <a:ext uri="{FF2B5EF4-FFF2-40B4-BE49-F238E27FC236}">
                <a16:creationId xmlns="" xmlns:a16="http://schemas.microsoft.com/office/drawing/2014/main" id="{5A042C5C-FDAE-4B10-BBEF-11AB8149195E}"/>
              </a:ext>
            </a:extLst>
          </p:cNvPr>
          <p:cNvPicPr>
            <a:picLocks noChangeAspect="1"/>
          </p:cNvPicPr>
          <p:nvPr/>
        </p:nvPicPr>
        <p:blipFill>
          <a:blip r:embed="rId3"/>
          <a:stretch>
            <a:fillRect/>
          </a:stretch>
        </p:blipFill>
        <p:spPr>
          <a:xfrm>
            <a:off x="20748" y="80682"/>
            <a:ext cx="9123252" cy="6777318"/>
          </a:xfrm>
          <a:prstGeom prst="rect">
            <a:avLst/>
          </a:prstGeom>
        </p:spPr>
      </p:pic>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1000" y="533400"/>
            <a:ext cx="8382000" cy="5029200"/>
          </a:xfrm>
          <a:prstGeom prst="rect">
            <a:avLst/>
          </a:prstGeom>
        </p:spPr>
      </p:pic>
    </p:spTree>
    <p:extLst>
      <p:ext uri="{BB962C8B-B14F-4D97-AF65-F5344CB8AC3E}">
        <p14:creationId xmlns:p14="http://schemas.microsoft.com/office/powerpoint/2010/main" val="7298130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p:cTn id="7" dur="1000" fill="hold"/>
                                        <p:tgtEl>
                                          <p:spTgt spid="6"/>
                                        </p:tgtEl>
                                        <p:attrNameLst>
                                          <p:attrName>ppt_w</p:attrName>
                                        </p:attrNameLst>
                                      </p:cBhvr>
                                      <p:tavLst>
                                        <p:tav tm="0">
                                          <p:val>
                                            <p:fltVal val="0"/>
                                          </p:val>
                                        </p:tav>
                                        <p:tav tm="100000">
                                          <p:val>
                                            <p:strVal val="#ppt_w"/>
                                          </p:val>
                                        </p:tav>
                                      </p:tavLst>
                                    </p:anim>
                                    <p:anim calcmode="lin" valueType="num">
                                      <p:cBhvr>
                                        <p:cTn id="8" dur="1000" fill="hold"/>
                                        <p:tgtEl>
                                          <p:spTgt spid="6"/>
                                        </p:tgtEl>
                                        <p:attrNameLst>
                                          <p:attrName>ppt_h</p:attrName>
                                        </p:attrNameLst>
                                      </p:cBhvr>
                                      <p:tavLst>
                                        <p:tav tm="0">
                                          <p:val>
                                            <p:fltVal val="0"/>
                                          </p:val>
                                        </p:tav>
                                        <p:tav tm="100000">
                                          <p:val>
                                            <p:strVal val="#ppt_h"/>
                                          </p:val>
                                        </p:tav>
                                      </p:tavLst>
                                    </p:anim>
                                    <p:anim calcmode="lin" valueType="num">
                                      <p:cBhvr>
                                        <p:cTn id="9" dur="1000" fill="hold"/>
                                        <p:tgtEl>
                                          <p:spTgt spid="6"/>
                                        </p:tgtEl>
                                        <p:attrNameLst>
                                          <p:attrName>style.rotation</p:attrName>
                                        </p:attrNameLst>
                                      </p:cBhvr>
                                      <p:tavLst>
                                        <p:tav tm="0">
                                          <p:val>
                                            <p:fltVal val="90"/>
                                          </p:val>
                                        </p:tav>
                                        <p:tav tm="100000">
                                          <p:val>
                                            <p:fltVal val="0"/>
                                          </p:val>
                                        </p:tav>
                                      </p:tavLst>
                                    </p:anim>
                                    <p:animEffect transition="in" filter="fade">
                                      <p:cBhvr>
                                        <p:cTn id="10" dur="1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5" name="Content Placeholder 4"/>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3262312" y="2991644"/>
            <a:ext cx="2619375" cy="1743075"/>
          </a:xfrm>
        </p:spPr>
      </p:pic>
      <p:pic>
        <p:nvPicPr>
          <p:cNvPr id="4" name="Picture 3">
            <a:extLst>
              <a:ext uri="{FF2B5EF4-FFF2-40B4-BE49-F238E27FC236}">
                <a16:creationId xmlns="" xmlns:a16="http://schemas.microsoft.com/office/drawing/2014/main" id="{5A042C5C-FDAE-4B10-BBEF-11AB8149195E}"/>
              </a:ext>
            </a:extLst>
          </p:cNvPr>
          <p:cNvPicPr>
            <a:picLocks noChangeAspect="1"/>
          </p:cNvPicPr>
          <p:nvPr/>
        </p:nvPicPr>
        <p:blipFill>
          <a:blip r:embed="rId3"/>
          <a:stretch>
            <a:fillRect/>
          </a:stretch>
        </p:blipFill>
        <p:spPr>
          <a:xfrm>
            <a:off x="20748" y="80682"/>
            <a:ext cx="9123252" cy="6777318"/>
          </a:xfrm>
          <a:prstGeom prst="rect">
            <a:avLst/>
          </a:prstGeom>
        </p:spPr>
      </p:pic>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1000" y="533400"/>
            <a:ext cx="8382000" cy="5029200"/>
          </a:xfrm>
          <a:prstGeom prst="rect">
            <a:avLst/>
          </a:prstGeom>
        </p:spPr>
      </p:pic>
    </p:spTree>
    <p:extLst>
      <p:ext uri="{BB962C8B-B14F-4D97-AF65-F5344CB8AC3E}">
        <p14:creationId xmlns:p14="http://schemas.microsoft.com/office/powerpoint/2010/main" val="1860949797"/>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5" name="Content Placeholder 4"/>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3338512" y="2939256"/>
            <a:ext cx="2466975" cy="1847850"/>
          </a:xfrm>
        </p:spPr>
      </p:pic>
      <p:pic>
        <p:nvPicPr>
          <p:cNvPr id="4" name="Picture 3">
            <a:extLst>
              <a:ext uri="{FF2B5EF4-FFF2-40B4-BE49-F238E27FC236}">
                <a16:creationId xmlns="" xmlns:a16="http://schemas.microsoft.com/office/drawing/2014/main" id="{5A042C5C-FDAE-4B10-BBEF-11AB8149195E}"/>
              </a:ext>
            </a:extLst>
          </p:cNvPr>
          <p:cNvPicPr>
            <a:picLocks noChangeAspect="1"/>
          </p:cNvPicPr>
          <p:nvPr/>
        </p:nvPicPr>
        <p:blipFill>
          <a:blip r:embed="rId3"/>
          <a:stretch>
            <a:fillRect/>
          </a:stretch>
        </p:blipFill>
        <p:spPr>
          <a:xfrm>
            <a:off x="20748" y="80682"/>
            <a:ext cx="9123252" cy="6777318"/>
          </a:xfrm>
          <a:prstGeom prst="rect">
            <a:avLst/>
          </a:prstGeom>
        </p:spPr>
      </p:pic>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57200" y="533400"/>
            <a:ext cx="8305800" cy="5105400"/>
          </a:xfrm>
          <a:prstGeom prst="rect">
            <a:avLst/>
          </a:prstGeom>
        </p:spPr>
      </p:pic>
    </p:spTree>
    <p:extLst>
      <p:ext uri="{BB962C8B-B14F-4D97-AF65-F5344CB8AC3E}">
        <p14:creationId xmlns:p14="http://schemas.microsoft.com/office/powerpoint/2010/main" val="7877110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p:cTn id="7" dur="1000" fill="hold"/>
                                        <p:tgtEl>
                                          <p:spTgt spid="6"/>
                                        </p:tgtEl>
                                        <p:attrNameLst>
                                          <p:attrName>ppt_w</p:attrName>
                                        </p:attrNameLst>
                                      </p:cBhvr>
                                      <p:tavLst>
                                        <p:tav tm="0">
                                          <p:val>
                                            <p:fltVal val="0"/>
                                          </p:val>
                                        </p:tav>
                                        <p:tav tm="100000">
                                          <p:val>
                                            <p:strVal val="#ppt_w"/>
                                          </p:val>
                                        </p:tav>
                                      </p:tavLst>
                                    </p:anim>
                                    <p:anim calcmode="lin" valueType="num">
                                      <p:cBhvr>
                                        <p:cTn id="8" dur="1000" fill="hold"/>
                                        <p:tgtEl>
                                          <p:spTgt spid="6"/>
                                        </p:tgtEl>
                                        <p:attrNameLst>
                                          <p:attrName>ppt_h</p:attrName>
                                        </p:attrNameLst>
                                      </p:cBhvr>
                                      <p:tavLst>
                                        <p:tav tm="0">
                                          <p:val>
                                            <p:fltVal val="0"/>
                                          </p:val>
                                        </p:tav>
                                        <p:tav tm="100000">
                                          <p:val>
                                            <p:strVal val="#ppt_h"/>
                                          </p:val>
                                        </p:tav>
                                      </p:tavLst>
                                    </p:anim>
                                    <p:anim calcmode="lin" valueType="num">
                                      <p:cBhvr>
                                        <p:cTn id="9" dur="1000" fill="hold"/>
                                        <p:tgtEl>
                                          <p:spTgt spid="6"/>
                                        </p:tgtEl>
                                        <p:attrNameLst>
                                          <p:attrName>style.rotation</p:attrName>
                                        </p:attrNameLst>
                                      </p:cBhvr>
                                      <p:tavLst>
                                        <p:tav tm="0">
                                          <p:val>
                                            <p:fltVal val="90"/>
                                          </p:val>
                                        </p:tav>
                                        <p:tav tm="100000">
                                          <p:val>
                                            <p:fltVal val="0"/>
                                          </p:val>
                                        </p:tav>
                                      </p:tavLst>
                                    </p:anim>
                                    <p:animEffect transition="in" filter="fade">
                                      <p:cBhvr>
                                        <p:cTn id="10" dur="1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5" name="Content Placeholder 4"/>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3267075" y="2986881"/>
            <a:ext cx="2609850" cy="1752600"/>
          </a:xfrm>
        </p:spPr>
      </p:pic>
      <p:pic>
        <p:nvPicPr>
          <p:cNvPr id="4" name="Picture 3">
            <a:extLst>
              <a:ext uri="{FF2B5EF4-FFF2-40B4-BE49-F238E27FC236}">
                <a16:creationId xmlns="" xmlns:a16="http://schemas.microsoft.com/office/drawing/2014/main" id="{5A042C5C-FDAE-4B10-BBEF-11AB8149195E}"/>
              </a:ext>
            </a:extLst>
          </p:cNvPr>
          <p:cNvPicPr>
            <a:picLocks noChangeAspect="1"/>
          </p:cNvPicPr>
          <p:nvPr/>
        </p:nvPicPr>
        <p:blipFill>
          <a:blip r:embed="rId3"/>
          <a:stretch>
            <a:fillRect/>
          </a:stretch>
        </p:blipFill>
        <p:spPr>
          <a:xfrm>
            <a:off x="20748" y="80682"/>
            <a:ext cx="9123252" cy="6777318"/>
          </a:xfrm>
          <a:prstGeom prst="rect">
            <a:avLst/>
          </a:prstGeom>
        </p:spPr>
      </p:pic>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1000" y="457200"/>
            <a:ext cx="8382000" cy="5105400"/>
          </a:xfrm>
          <a:prstGeom prst="rect">
            <a:avLst/>
          </a:prstGeom>
        </p:spPr>
      </p:pic>
    </p:spTree>
    <p:extLst>
      <p:ext uri="{BB962C8B-B14F-4D97-AF65-F5344CB8AC3E}">
        <p14:creationId xmlns:p14="http://schemas.microsoft.com/office/powerpoint/2010/main" val="2400197800"/>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randombar(horizontal)">
                                      <p:cBhvr>
                                        <p:cTn id="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pic>
        <p:nvPicPr>
          <p:cNvPr id="4" name="Picture 3">
            <a:extLst>
              <a:ext uri="{FF2B5EF4-FFF2-40B4-BE49-F238E27FC236}">
                <a16:creationId xmlns="" xmlns:a16="http://schemas.microsoft.com/office/drawing/2014/main" id="{5A042C5C-FDAE-4B10-BBEF-11AB8149195E}"/>
              </a:ext>
            </a:extLst>
          </p:cNvPr>
          <p:cNvPicPr>
            <a:picLocks noChangeAspect="1"/>
          </p:cNvPicPr>
          <p:nvPr/>
        </p:nvPicPr>
        <p:blipFill>
          <a:blip r:embed="rId2"/>
          <a:stretch>
            <a:fillRect/>
          </a:stretch>
        </p:blipFill>
        <p:spPr>
          <a:xfrm>
            <a:off x="20748" y="80682"/>
            <a:ext cx="9123252" cy="6777318"/>
          </a:xfrm>
          <a:prstGeom prst="rect">
            <a:avLst/>
          </a:prstGeom>
        </p:spPr>
      </p:pic>
      <p:sp>
        <p:nvSpPr>
          <p:cNvPr id="5" name="TextBox 4">
            <a:extLst>
              <a:ext uri="{FF2B5EF4-FFF2-40B4-BE49-F238E27FC236}">
                <a16:creationId xmlns="" xmlns:a16="http://schemas.microsoft.com/office/drawing/2014/main" id="{4F3233F3-2F33-29A5-0C6B-FF58AB3938B8}"/>
              </a:ext>
            </a:extLst>
          </p:cNvPr>
          <p:cNvSpPr txBox="1"/>
          <p:nvPr/>
        </p:nvSpPr>
        <p:spPr>
          <a:xfrm>
            <a:off x="685801" y="417493"/>
            <a:ext cx="8305800" cy="954107"/>
          </a:xfrm>
          <a:prstGeom prst="rect">
            <a:avLst/>
          </a:prstGeom>
          <a:noFill/>
        </p:spPr>
        <p:txBody>
          <a:bodyPr wrap="square" rtlCol="0">
            <a:spAutoFit/>
          </a:bodyPr>
          <a:lstStyle/>
          <a:p>
            <a:pPr algn="ctr"/>
            <a:r>
              <a:rPr lang="vi-VN" sz="2800" b="1" dirty="0">
                <a:latin typeface="+mj-lt"/>
                <a:ea typeface="Calibri"/>
                <a:cs typeface="Times New Roman"/>
              </a:rPr>
              <a:t>KỂ LẠI MỘT </a:t>
            </a:r>
            <a:r>
              <a:rPr lang="en-US" sz="2800" b="1" dirty="0">
                <a:latin typeface="Times New Roman" pitchFamily="18" charset="0"/>
                <a:ea typeface="Calibri"/>
                <a:cs typeface="Times New Roman" pitchFamily="18" charset="0"/>
              </a:rPr>
              <a:t>CHUYẾN ĐI </a:t>
            </a:r>
            <a:endParaRPr lang="en-US" sz="2800" b="1" dirty="0" smtClean="0">
              <a:latin typeface="Times New Roman" pitchFamily="18" charset="0"/>
              <a:ea typeface="Calibri"/>
              <a:cs typeface="Times New Roman" pitchFamily="18" charset="0"/>
            </a:endParaRPr>
          </a:p>
          <a:p>
            <a:pPr algn="ctr"/>
            <a:r>
              <a:rPr lang="en-US" sz="2800" b="1" dirty="0" smtClean="0">
                <a:latin typeface="Times New Roman" pitchFamily="18" charset="0"/>
                <a:ea typeface="Calibri"/>
                <a:cs typeface="Times New Roman" pitchFamily="18" charset="0"/>
              </a:rPr>
              <a:t>HOẶC </a:t>
            </a:r>
            <a:r>
              <a:rPr lang="en-US" sz="2800" b="1" dirty="0">
                <a:latin typeface="Times New Roman" pitchFamily="18" charset="0"/>
                <a:ea typeface="Calibri"/>
                <a:cs typeface="Times New Roman" pitchFamily="18" charset="0"/>
              </a:rPr>
              <a:t>MỘT HOẠT ĐỘNG XÃ HỘI</a:t>
            </a:r>
            <a:endParaRPr lang="en-US" sz="2800" b="1" dirty="0">
              <a:solidFill>
                <a:srgbClr val="FFC000"/>
              </a:solidFill>
              <a:latin typeface="Times New Roman" pitchFamily="18" charset="0"/>
              <a:cs typeface="Times New Roman" pitchFamily="18" charset="0"/>
            </a:endParaRPr>
          </a:p>
        </p:txBody>
      </p:sp>
      <p:sp>
        <p:nvSpPr>
          <p:cNvPr id="6" name="Rectangle 5"/>
          <p:cNvSpPr/>
          <p:nvPr/>
        </p:nvSpPr>
        <p:spPr>
          <a:xfrm>
            <a:off x="94597" y="2172831"/>
            <a:ext cx="9049403" cy="2246769"/>
          </a:xfrm>
          <a:prstGeom prst="rect">
            <a:avLst/>
          </a:prstGeom>
        </p:spPr>
        <p:txBody>
          <a:bodyPr wrap="square">
            <a:spAutoFit/>
          </a:bodyPr>
          <a:lstStyle/>
          <a:p>
            <a:pPr lvl="0" algn="just"/>
            <a:r>
              <a:rPr lang="en-US" sz="2800" dirty="0" err="1" smtClean="0">
                <a:latin typeface="Times New Roman" pitchFamily="18" charset="0"/>
                <a:ea typeface="Calibri"/>
                <a:cs typeface="Times New Roman" pitchFamily="18" charset="0"/>
              </a:rPr>
              <a:t>Nhớ</a:t>
            </a:r>
            <a:r>
              <a:rPr lang="en-US" sz="2800" dirty="0" smtClean="0">
                <a:latin typeface="Times New Roman" pitchFamily="18" charset="0"/>
                <a:ea typeface="Calibri"/>
                <a:cs typeface="Times New Roman" pitchFamily="18" charset="0"/>
              </a:rPr>
              <a:t> </a:t>
            </a:r>
            <a:r>
              <a:rPr lang="en-US" sz="2800" dirty="0" err="1">
                <a:latin typeface="Times New Roman" pitchFamily="18" charset="0"/>
                <a:ea typeface="Calibri"/>
                <a:cs typeface="Times New Roman" pitchFamily="18" charset="0"/>
              </a:rPr>
              <a:t>lại</a:t>
            </a:r>
            <a:r>
              <a:rPr lang="en-US" sz="2800" dirty="0">
                <a:latin typeface="Times New Roman" pitchFamily="18" charset="0"/>
                <a:ea typeface="Calibri"/>
                <a:cs typeface="Times New Roman" pitchFamily="18" charset="0"/>
              </a:rPr>
              <a:t> </a:t>
            </a:r>
            <a:r>
              <a:rPr lang="en-US" sz="2800" dirty="0" err="1">
                <a:latin typeface="Times New Roman" pitchFamily="18" charset="0"/>
                <a:ea typeface="Calibri"/>
                <a:cs typeface="Times New Roman" pitchFamily="18" charset="0"/>
              </a:rPr>
              <a:t>kiến</a:t>
            </a:r>
            <a:r>
              <a:rPr lang="en-US" sz="2800" dirty="0">
                <a:latin typeface="Times New Roman" pitchFamily="18" charset="0"/>
                <a:ea typeface="Calibri"/>
                <a:cs typeface="Times New Roman" pitchFamily="18" charset="0"/>
              </a:rPr>
              <a:t> </a:t>
            </a:r>
            <a:r>
              <a:rPr lang="en-US" sz="2800" dirty="0" err="1">
                <a:latin typeface="Times New Roman" pitchFamily="18" charset="0"/>
                <a:ea typeface="Calibri"/>
                <a:cs typeface="Times New Roman" pitchFamily="18" charset="0"/>
              </a:rPr>
              <a:t>thức</a:t>
            </a:r>
            <a:r>
              <a:rPr lang="en-US" sz="2800" dirty="0">
                <a:latin typeface="Times New Roman" pitchFamily="18" charset="0"/>
                <a:ea typeface="Calibri"/>
                <a:cs typeface="Times New Roman" pitchFamily="18" charset="0"/>
              </a:rPr>
              <a:t> </a:t>
            </a:r>
            <a:r>
              <a:rPr lang="en-US" sz="2800" dirty="0" err="1">
                <a:latin typeface="Times New Roman" pitchFamily="18" charset="0"/>
                <a:ea typeface="Calibri"/>
                <a:cs typeface="Times New Roman" pitchFamily="18" charset="0"/>
              </a:rPr>
              <a:t>phần</a:t>
            </a:r>
            <a:r>
              <a:rPr lang="en-US" sz="2800" dirty="0">
                <a:latin typeface="Times New Roman" pitchFamily="18" charset="0"/>
                <a:ea typeface="Calibri"/>
                <a:cs typeface="Times New Roman" pitchFamily="18" charset="0"/>
              </a:rPr>
              <a:t> </a:t>
            </a:r>
            <a:r>
              <a:rPr lang="en-US" sz="2800" dirty="0" err="1">
                <a:latin typeface="Times New Roman" pitchFamily="18" charset="0"/>
                <a:ea typeface="Calibri"/>
                <a:cs typeface="Times New Roman" pitchFamily="18" charset="0"/>
              </a:rPr>
              <a:t>Viết</a:t>
            </a:r>
            <a:r>
              <a:rPr lang="en-US" sz="2800" dirty="0">
                <a:latin typeface="Times New Roman" pitchFamily="18" charset="0"/>
                <a:ea typeface="Calibri"/>
                <a:cs typeface="Times New Roman" pitchFamily="18" charset="0"/>
              </a:rPr>
              <a:t> </a:t>
            </a:r>
            <a:r>
              <a:rPr lang="en-US" sz="2800" dirty="0" err="1">
                <a:latin typeface="Times New Roman" pitchFamily="18" charset="0"/>
                <a:ea typeface="Calibri"/>
                <a:cs typeface="Times New Roman" pitchFamily="18" charset="0"/>
              </a:rPr>
              <a:t>bài</a:t>
            </a:r>
            <a:r>
              <a:rPr lang="en-US" sz="2800" dirty="0">
                <a:latin typeface="Times New Roman" pitchFamily="18" charset="0"/>
                <a:ea typeface="Calibri"/>
                <a:cs typeface="Times New Roman" pitchFamily="18" charset="0"/>
              </a:rPr>
              <a:t> 3-sách </a:t>
            </a:r>
            <a:r>
              <a:rPr lang="en-US" sz="2800" dirty="0" err="1">
                <a:latin typeface="Times New Roman" pitchFamily="18" charset="0"/>
                <a:ea typeface="Calibri"/>
                <a:cs typeface="Times New Roman" pitchFamily="18" charset="0"/>
              </a:rPr>
              <a:t>Ngữ</a:t>
            </a:r>
            <a:r>
              <a:rPr lang="en-US" sz="2800" dirty="0">
                <a:latin typeface="Times New Roman" pitchFamily="18" charset="0"/>
                <a:ea typeface="Calibri"/>
                <a:cs typeface="Times New Roman" pitchFamily="18" charset="0"/>
              </a:rPr>
              <a:t> </a:t>
            </a:r>
            <a:r>
              <a:rPr lang="en-US" sz="2800" dirty="0" err="1">
                <a:latin typeface="Times New Roman" pitchFamily="18" charset="0"/>
                <a:ea typeface="Calibri"/>
                <a:cs typeface="Times New Roman" pitchFamily="18" charset="0"/>
              </a:rPr>
              <a:t>văn</a:t>
            </a:r>
            <a:r>
              <a:rPr lang="en-US" sz="2800" dirty="0">
                <a:latin typeface="Times New Roman" pitchFamily="18" charset="0"/>
                <a:ea typeface="Calibri"/>
                <a:cs typeface="Times New Roman" pitchFamily="18" charset="0"/>
              </a:rPr>
              <a:t> 6 </a:t>
            </a:r>
            <a:r>
              <a:rPr lang="en-US" sz="2800" dirty="0" err="1">
                <a:latin typeface="Times New Roman" pitchFamily="18" charset="0"/>
                <a:ea typeface="Calibri"/>
                <a:cs typeface="Times New Roman" pitchFamily="18" charset="0"/>
              </a:rPr>
              <a:t>tập</a:t>
            </a:r>
            <a:r>
              <a:rPr lang="en-US" sz="2800" dirty="0">
                <a:latin typeface="Times New Roman" pitchFamily="18" charset="0"/>
                <a:ea typeface="Calibri"/>
                <a:cs typeface="Times New Roman" pitchFamily="18" charset="0"/>
              </a:rPr>
              <a:t> 1(</a:t>
            </a:r>
            <a:r>
              <a:rPr lang="en-US" sz="2800" dirty="0" err="1">
                <a:latin typeface="Times New Roman" pitchFamily="18" charset="0"/>
                <a:ea typeface="Calibri"/>
                <a:cs typeface="Times New Roman" pitchFamily="18" charset="0"/>
              </a:rPr>
              <a:t>trang</a:t>
            </a:r>
            <a:r>
              <a:rPr lang="en-US" sz="2800" dirty="0">
                <a:latin typeface="Times New Roman" pitchFamily="18" charset="0"/>
                <a:ea typeface="Calibri"/>
                <a:cs typeface="Times New Roman" pitchFamily="18" charset="0"/>
              </a:rPr>
              <a:t> 64) </a:t>
            </a:r>
            <a:r>
              <a:rPr lang="en-US" sz="2800" dirty="0" err="1">
                <a:latin typeface="Times New Roman" pitchFamily="18" charset="0"/>
                <a:ea typeface="Calibri"/>
                <a:cs typeface="Times New Roman" pitchFamily="18" charset="0"/>
              </a:rPr>
              <a:t>và</a:t>
            </a:r>
            <a:r>
              <a:rPr lang="en-US" sz="2800" dirty="0">
                <a:latin typeface="Times New Roman" pitchFamily="18" charset="0"/>
                <a:ea typeface="Calibri"/>
                <a:cs typeface="Times New Roman" pitchFamily="18" charset="0"/>
              </a:rPr>
              <a:t> </a:t>
            </a:r>
            <a:r>
              <a:rPr lang="en-US" sz="2800" dirty="0" err="1">
                <a:latin typeface="Times New Roman" pitchFamily="18" charset="0"/>
                <a:ea typeface="Calibri"/>
                <a:cs typeface="Times New Roman" pitchFamily="18" charset="0"/>
              </a:rPr>
              <a:t>bài</a:t>
            </a:r>
            <a:r>
              <a:rPr lang="en-US" sz="2800" dirty="0">
                <a:latin typeface="Times New Roman" pitchFamily="18" charset="0"/>
                <a:ea typeface="Calibri"/>
                <a:cs typeface="Times New Roman" pitchFamily="18" charset="0"/>
              </a:rPr>
              <a:t> 6 - </a:t>
            </a:r>
            <a:r>
              <a:rPr lang="en-US" sz="2800" dirty="0" err="1">
                <a:latin typeface="Times New Roman" pitchFamily="18" charset="0"/>
                <a:ea typeface="Calibri"/>
                <a:cs typeface="Times New Roman" pitchFamily="18" charset="0"/>
              </a:rPr>
              <a:t>sách</a:t>
            </a:r>
            <a:r>
              <a:rPr lang="en-US" sz="2800" dirty="0">
                <a:latin typeface="Times New Roman" pitchFamily="18" charset="0"/>
                <a:ea typeface="Calibri"/>
                <a:cs typeface="Times New Roman" pitchFamily="18" charset="0"/>
              </a:rPr>
              <a:t> </a:t>
            </a:r>
            <a:r>
              <a:rPr lang="en-US" sz="2800" dirty="0" err="1">
                <a:latin typeface="Times New Roman" pitchFamily="18" charset="0"/>
                <a:ea typeface="Calibri"/>
                <a:cs typeface="Times New Roman" pitchFamily="18" charset="0"/>
              </a:rPr>
              <a:t>Ngữ</a:t>
            </a:r>
            <a:r>
              <a:rPr lang="en-US" sz="2800" dirty="0">
                <a:latin typeface="Times New Roman" pitchFamily="18" charset="0"/>
                <a:ea typeface="Calibri"/>
                <a:cs typeface="Times New Roman" pitchFamily="18" charset="0"/>
              </a:rPr>
              <a:t> </a:t>
            </a:r>
            <a:r>
              <a:rPr lang="en-US" sz="2800" dirty="0" err="1">
                <a:latin typeface="Times New Roman" pitchFamily="18" charset="0"/>
                <a:ea typeface="Calibri"/>
                <a:cs typeface="Times New Roman" pitchFamily="18" charset="0"/>
              </a:rPr>
              <a:t>văn</a:t>
            </a:r>
            <a:r>
              <a:rPr lang="en-US" sz="2800" dirty="0">
                <a:latin typeface="Times New Roman" pitchFamily="18" charset="0"/>
                <a:ea typeface="Calibri"/>
                <a:cs typeface="Times New Roman" pitchFamily="18" charset="0"/>
              </a:rPr>
              <a:t> 6 </a:t>
            </a:r>
            <a:r>
              <a:rPr lang="en-US" sz="2800" dirty="0" err="1">
                <a:latin typeface="Times New Roman" pitchFamily="18" charset="0"/>
                <a:ea typeface="Calibri"/>
                <a:cs typeface="Times New Roman" pitchFamily="18" charset="0"/>
              </a:rPr>
              <a:t>tập</a:t>
            </a:r>
            <a:r>
              <a:rPr lang="en-US" sz="2800" dirty="0">
                <a:latin typeface="Times New Roman" pitchFamily="18" charset="0"/>
                <a:ea typeface="Calibri"/>
                <a:cs typeface="Times New Roman" pitchFamily="18" charset="0"/>
              </a:rPr>
              <a:t> 2(</a:t>
            </a:r>
            <a:r>
              <a:rPr lang="en-US" sz="2800" dirty="0" err="1">
                <a:latin typeface="Times New Roman" pitchFamily="18" charset="0"/>
                <a:ea typeface="Calibri"/>
                <a:cs typeface="Times New Roman" pitchFamily="18" charset="0"/>
              </a:rPr>
              <a:t>trang</a:t>
            </a:r>
            <a:r>
              <a:rPr lang="en-US" sz="2800" dirty="0">
                <a:latin typeface="Times New Roman" pitchFamily="18" charset="0"/>
                <a:ea typeface="Calibri"/>
                <a:cs typeface="Times New Roman" pitchFamily="18" charset="0"/>
              </a:rPr>
              <a:t> 20). </a:t>
            </a:r>
            <a:r>
              <a:rPr lang="en-US" sz="2800" dirty="0" err="1">
                <a:latin typeface="Times New Roman" pitchFamily="18" charset="0"/>
                <a:ea typeface="Calibri"/>
                <a:cs typeface="Times New Roman" pitchFamily="18" charset="0"/>
              </a:rPr>
              <a:t>Đọc</a:t>
            </a:r>
            <a:r>
              <a:rPr lang="en-US" sz="2800" dirty="0">
                <a:latin typeface="Times New Roman" pitchFamily="18" charset="0"/>
                <a:ea typeface="Calibri"/>
                <a:cs typeface="Times New Roman" pitchFamily="18" charset="0"/>
              </a:rPr>
              <a:t> </a:t>
            </a:r>
            <a:r>
              <a:rPr lang="en-US" sz="2800" dirty="0" err="1">
                <a:latin typeface="Times New Roman" pitchFamily="18" charset="0"/>
                <a:ea typeface="Calibri"/>
                <a:cs typeface="Times New Roman" pitchFamily="18" charset="0"/>
              </a:rPr>
              <a:t>mục</a:t>
            </a:r>
            <a:r>
              <a:rPr lang="en-US" sz="2800" dirty="0">
                <a:latin typeface="Times New Roman" pitchFamily="18" charset="0"/>
                <a:ea typeface="Calibri"/>
                <a:cs typeface="Times New Roman" pitchFamily="18" charset="0"/>
              </a:rPr>
              <a:t> </a:t>
            </a:r>
            <a:r>
              <a:rPr lang="en-US" sz="2800" dirty="0" err="1">
                <a:latin typeface="Times New Roman" pitchFamily="18" charset="0"/>
                <a:ea typeface="Calibri"/>
                <a:cs typeface="Times New Roman" pitchFamily="18" charset="0"/>
              </a:rPr>
              <a:t>định</a:t>
            </a:r>
            <a:r>
              <a:rPr lang="en-US" sz="2800" dirty="0">
                <a:latin typeface="Times New Roman" pitchFamily="18" charset="0"/>
                <a:ea typeface="Calibri"/>
                <a:cs typeface="Times New Roman" pitchFamily="18" charset="0"/>
              </a:rPr>
              <a:t> </a:t>
            </a:r>
            <a:r>
              <a:rPr lang="en-US" sz="2800" dirty="0" err="1">
                <a:latin typeface="Times New Roman" pitchFamily="18" charset="0"/>
                <a:ea typeface="Calibri"/>
                <a:cs typeface="Times New Roman" pitchFamily="18" charset="0"/>
              </a:rPr>
              <a:t>hướng</a:t>
            </a:r>
            <a:r>
              <a:rPr lang="en-US" sz="2800" dirty="0">
                <a:latin typeface="Times New Roman" pitchFamily="18" charset="0"/>
                <a:ea typeface="Calibri"/>
                <a:cs typeface="Times New Roman" pitchFamily="18" charset="0"/>
              </a:rPr>
              <a:t> (SGK </a:t>
            </a:r>
            <a:r>
              <a:rPr lang="en-US" sz="2800" dirty="0" err="1" smtClean="0">
                <a:latin typeface="Times New Roman" pitchFamily="18" charset="0"/>
                <a:ea typeface="Calibri"/>
                <a:cs typeface="Times New Roman" pitchFamily="18" charset="0"/>
              </a:rPr>
              <a:t>Ngữ</a:t>
            </a:r>
            <a:r>
              <a:rPr lang="en-US" sz="2800" dirty="0" smtClean="0">
                <a:latin typeface="Times New Roman" pitchFamily="18" charset="0"/>
                <a:ea typeface="Calibri"/>
                <a:cs typeface="Times New Roman" pitchFamily="18" charset="0"/>
              </a:rPr>
              <a:t> </a:t>
            </a:r>
            <a:r>
              <a:rPr lang="en-US" sz="2800" dirty="0" err="1" smtClean="0">
                <a:latin typeface="Times New Roman" pitchFamily="18" charset="0"/>
                <a:ea typeface="Calibri"/>
                <a:cs typeface="Times New Roman" pitchFamily="18" charset="0"/>
              </a:rPr>
              <a:t>văn</a:t>
            </a:r>
            <a:r>
              <a:rPr lang="en-US" sz="2800" dirty="0" smtClean="0">
                <a:latin typeface="Times New Roman" pitchFamily="18" charset="0"/>
                <a:ea typeface="Calibri"/>
                <a:cs typeface="Times New Roman" pitchFamily="18" charset="0"/>
              </a:rPr>
              <a:t> 8, </a:t>
            </a:r>
            <a:r>
              <a:rPr lang="en-US" sz="2800" dirty="0" err="1" smtClean="0">
                <a:latin typeface="Times New Roman" pitchFamily="18" charset="0"/>
                <a:ea typeface="Calibri"/>
                <a:cs typeface="Times New Roman" pitchFamily="18" charset="0"/>
              </a:rPr>
              <a:t>trang</a:t>
            </a:r>
            <a:r>
              <a:rPr lang="en-US" sz="2800" dirty="0" smtClean="0">
                <a:latin typeface="Times New Roman" pitchFamily="18" charset="0"/>
                <a:ea typeface="Calibri"/>
                <a:cs typeface="Times New Roman" pitchFamily="18" charset="0"/>
              </a:rPr>
              <a:t> </a:t>
            </a:r>
            <a:r>
              <a:rPr lang="en-US" sz="2800" dirty="0">
                <a:latin typeface="Times New Roman" pitchFamily="18" charset="0"/>
                <a:ea typeface="Calibri"/>
                <a:cs typeface="Times New Roman" pitchFamily="18" charset="0"/>
              </a:rPr>
              <a:t>29), </a:t>
            </a:r>
            <a:r>
              <a:rPr lang="en-US" sz="2800" dirty="0" err="1">
                <a:latin typeface="Times New Roman" pitchFamily="18" charset="0"/>
                <a:ea typeface="Calibri"/>
                <a:cs typeface="Times New Roman" pitchFamily="18" charset="0"/>
              </a:rPr>
              <a:t>trả</a:t>
            </a:r>
            <a:r>
              <a:rPr lang="en-US" sz="2800" dirty="0">
                <a:latin typeface="Times New Roman" pitchFamily="18" charset="0"/>
                <a:ea typeface="Calibri"/>
                <a:cs typeface="Times New Roman" pitchFamily="18" charset="0"/>
              </a:rPr>
              <a:t> </a:t>
            </a:r>
            <a:r>
              <a:rPr lang="en-US" sz="2800" dirty="0" err="1">
                <a:latin typeface="Times New Roman" pitchFamily="18" charset="0"/>
                <a:ea typeface="Calibri"/>
                <a:cs typeface="Times New Roman" pitchFamily="18" charset="0"/>
              </a:rPr>
              <a:t>lời</a:t>
            </a:r>
            <a:r>
              <a:rPr lang="en-US" sz="2800" dirty="0">
                <a:latin typeface="Times New Roman" pitchFamily="18" charset="0"/>
                <a:ea typeface="Calibri"/>
                <a:cs typeface="Times New Roman" pitchFamily="18" charset="0"/>
              </a:rPr>
              <a:t> </a:t>
            </a:r>
            <a:r>
              <a:rPr lang="en-US" sz="2800" dirty="0" err="1">
                <a:latin typeface="Times New Roman" pitchFamily="18" charset="0"/>
                <a:ea typeface="Calibri"/>
                <a:cs typeface="Times New Roman" pitchFamily="18" charset="0"/>
              </a:rPr>
              <a:t>câu</a:t>
            </a:r>
            <a:r>
              <a:rPr lang="en-US" sz="2800" dirty="0">
                <a:latin typeface="Times New Roman" pitchFamily="18" charset="0"/>
                <a:ea typeface="Calibri"/>
                <a:cs typeface="Times New Roman" pitchFamily="18" charset="0"/>
              </a:rPr>
              <a:t> </a:t>
            </a:r>
            <a:r>
              <a:rPr lang="en-US" sz="2800" dirty="0" err="1">
                <a:latin typeface="Times New Roman" pitchFamily="18" charset="0"/>
                <a:ea typeface="Calibri"/>
                <a:cs typeface="Times New Roman" pitchFamily="18" charset="0"/>
              </a:rPr>
              <a:t>hỏi</a:t>
            </a:r>
            <a:r>
              <a:rPr lang="en-US" sz="2800" dirty="0">
                <a:latin typeface="Times New Roman" pitchFamily="18" charset="0"/>
                <a:ea typeface="Calibri"/>
                <a:cs typeface="Times New Roman" pitchFamily="18" charset="0"/>
              </a:rPr>
              <a:t>: </a:t>
            </a:r>
            <a:endParaRPr lang="en-US" sz="2800" dirty="0" smtClean="0">
              <a:latin typeface="Times New Roman" pitchFamily="18" charset="0"/>
              <a:ea typeface="Calibri"/>
              <a:cs typeface="Times New Roman" pitchFamily="18" charset="0"/>
            </a:endParaRPr>
          </a:p>
          <a:p>
            <a:pPr lvl="0" algn="just"/>
            <a:r>
              <a:rPr lang="en-US" sz="2800" b="1" i="1" dirty="0" err="1" smtClean="0">
                <a:latin typeface="Times New Roman" pitchFamily="18" charset="0"/>
                <a:ea typeface="Calibri"/>
                <a:cs typeface="Times New Roman" pitchFamily="18" charset="0"/>
              </a:rPr>
              <a:t>Thế</a:t>
            </a:r>
            <a:r>
              <a:rPr lang="en-US" sz="2800" b="1" i="1" dirty="0" smtClean="0">
                <a:latin typeface="Times New Roman" pitchFamily="18" charset="0"/>
                <a:ea typeface="Calibri"/>
                <a:cs typeface="Times New Roman" pitchFamily="18" charset="0"/>
              </a:rPr>
              <a:t> </a:t>
            </a:r>
            <a:r>
              <a:rPr lang="en-US" sz="2800" b="1" i="1" dirty="0" err="1">
                <a:latin typeface="Times New Roman" pitchFamily="18" charset="0"/>
                <a:ea typeface="Calibri"/>
                <a:cs typeface="Times New Roman" pitchFamily="18" charset="0"/>
              </a:rPr>
              <a:t>nào</a:t>
            </a:r>
            <a:r>
              <a:rPr lang="en-US" sz="2800" b="1" i="1" dirty="0">
                <a:latin typeface="Times New Roman" pitchFamily="18" charset="0"/>
                <a:ea typeface="Calibri"/>
                <a:cs typeface="Times New Roman" pitchFamily="18" charset="0"/>
              </a:rPr>
              <a:t> </a:t>
            </a:r>
            <a:r>
              <a:rPr lang="en-US" sz="2800" b="1" i="1" dirty="0" err="1">
                <a:latin typeface="Times New Roman" pitchFamily="18" charset="0"/>
                <a:ea typeface="Calibri"/>
                <a:cs typeface="Times New Roman" pitchFamily="18" charset="0"/>
              </a:rPr>
              <a:t>là</a:t>
            </a:r>
            <a:r>
              <a:rPr lang="en-US" sz="2800" b="1" i="1" dirty="0">
                <a:latin typeface="Times New Roman" pitchFamily="18" charset="0"/>
                <a:ea typeface="Calibri"/>
                <a:cs typeface="Times New Roman" pitchFamily="18" charset="0"/>
              </a:rPr>
              <a:t> </a:t>
            </a:r>
            <a:r>
              <a:rPr lang="en-US" sz="2800" b="1" i="1" dirty="0" err="1">
                <a:latin typeface="Times New Roman" pitchFamily="18" charset="0"/>
                <a:ea typeface="Calibri"/>
                <a:cs typeface="Times New Roman" pitchFamily="18" charset="0"/>
              </a:rPr>
              <a:t>bài</a:t>
            </a:r>
            <a:r>
              <a:rPr lang="en-US" sz="2800" b="1" i="1" dirty="0">
                <a:latin typeface="Times New Roman" pitchFamily="18" charset="0"/>
                <a:ea typeface="Calibri"/>
                <a:cs typeface="Times New Roman" pitchFamily="18" charset="0"/>
              </a:rPr>
              <a:t> </a:t>
            </a:r>
            <a:r>
              <a:rPr lang="en-US" sz="2800" b="1" i="1" dirty="0" err="1">
                <a:latin typeface="Times New Roman" pitchFamily="18" charset="0"/>
                <a:ea typeface="Calibri"/>
                <a:cs typeface="Times New Roman" pitchFamily="18" charset="0"/>
              </a:rPr>
              <a:t>văn</a:t>
            </a:r>
            <a:r>
              <a:rPr lang="en-US" sz="2800" b="1" i="1" dirty="0">
                <a:latin typeface="Times New Roman" pitchFamily="18" charset="0"/>
                <a:ea typeface="Calibri"/>
                <a:cs typeface="Times New Roman" pitchFamily="18" charset="0"/>
              </a:rPr>
              <a:t> </a:t>
            </a:r>
            <a:r>
              <a:rPr lang="en-US" sz="2800" b="1" i="1" dirty="0" err="1">
                <a:latin typeface="Times New Roman" pitchFamily="18" charset="0"/>
                <a:ea typeface="Calibri"/>
                <a:cs typeface="Times New Roman" pitchFamily="18" charset="0"/>
              </a:rPr>
              <a:t>kể</a:t>
            </a:r>
            <a:r>
              <a:rPr lang="en-US" sz="2800" b="1" i="1" dirty="0">
                <a:latin typeface="Times New Roman" pitchFamily="18" charset="0"/>
                <a:ea typeface="Calibri"/>
                <a:cs typeface="Times New Roman" pitchFamily="18" charset="0"/>
              </a:rPr>
              <a:t> </a:t>
            </a:r>
            <a:r>
              <a:rPr lang="en-US" sz="2800" b="1" i="1" dirty="0" err="1">
                <a:latin typeface="Times New Roman" pitchFamily="18" charset="0"/>
                <a:ea typeface="Calibri"/>
                <a:cs typeface="Times New Roman" pitchFamily="18" charset="0"/>
              </a:rPr>
              <a:t>lại</a:t>
            </a:r>
            <a:r>
              <a:rPr lang="en-US" sz="2800" b="1" i="1" dirty="0">
                <a:latin typeface="Times New Roman" pitchFamily="18" charset="0"/>
                <a:ea typeface="Calibri"/>
                <a:cs typeface="Times New Roman" pitchFamily="18" charset="0"/>
              </a:rPr>
              <a:t> </a:t>
            </a:r>
            <a:r>
              <a:rPr lang="en-US" sz="2800" b="1" i="1" dirty="0" err="1">
                <a:latin typeface="Times New Roman" pitchFamily="18" charset="0"/>
                <a:ea typeface="Calibri"/>
                <a:cs typeface="Times New Roman" pitchFamily="18" charset="0"/>
              </a:rPr>
              <a:t>một</a:t>
            </a:r>
            <a:r>
              <a:rPr lang="en-US" sz="2800" b="1" i="1" dirty="0">
                <a:latin typeface="Times New Roman" pitchFamily="18" charset="0"/>
                <a:ea typeface="Calibri"/>
                <a:cs typeface="Times New Roman" pitchFamily="18" charset="0"/>
              </a:rPr>
              <a:t> </a:t>
            </a:r>
            <a:r>
              <a:rPr lang="en-US" sz="2800" b="1" i="1" dirty="0" err="1">
                <a:latin typeface="Times New Roman" pitchFamily="18" charset="0"/>
                <a:ea typeface="Calibri"/>
                <a:cs typeface="Times New Roman" pitchFamily="18" charset="0"/>
              </a:rPr>
              <a:t>chuyến</a:t>
            </a:r>
            <a:r>
              <a:rPr lang="en-US" sz="2800" b="1" i="1" dirty="0">
                <a:latin typeface="Times New Roman" pitchFamily="18" charset="0"/>
                <a:ea typeface="Calibri"/>
                <a:cs typeface="Times New Roman" pitchFamily="18" charset="0"/>
              </a:rPr>
              <a:t> </a:t>
            </a:r>
            <a:r>
              <a:rPr lang="en-US" sz="2800" b="1" i="1" dirty="0" err="1">
                <a:latin typeface="Times New Roman" pitchFamily="18" charset="0"/>
                <a:ea typeface="Calibri"/>
                <a:cs typeface="Times New Roman" pitchFamily="18" charset="0"/>
              </a:rPr>
              <a:t>đi</a:t>
            </a:r>
            <a:r>
              <a:rPr lang="en-US" sz="2800" b="1" i="1" dirty="0">
                <a:latin typeface="Times New Roman" pitchFamily="18" charset="0"/>
                <a:ea typeface="Calibri"/>
                <a:cs typeface="Times New Roman" pitchFamily="18" charset="0"/>
              </a:rPr>
              <a:t> </a:t>
            </a:r>
            <a:r>
              <a:rPr lang="en-US" sz="2800" b="1" i="1" dirty="0" err="1">
                <a:latin typeface="Times New Roman" pitchFamily="18" charset="0"/>
                <a:ea typeface="Calibri"/>
                <a:cs typeface="Times New Roman" pitchFamily="18" charset="0"/>
              </a:rPr>
              <a:t>hoặc</a:t>
            </a:r>
            <a:r>
              <a:rPr lang="en-US" sz="2800" b="1" i="1" dirty="0">
                <a:latin typeface="Times New Roman" pitchFamily="18" charset="0"/>
                <a:ea typeface="Calibri"/>
                <a:cs typeface="Times New Roman" pitchFamily="18" charset="0"/>
              </a:rPr>
              <a:t> </a:t>
            </a:r>
            <a:r>
              <a:rPr lang="en-US" sz="2800" b="1" i="1" dirty="0" err="1">
                <a:latin typeface="Times New Roman" pitchFamily="18" charset="0"/>
                <a:ea typeface="Calibri"/>
                <a:cs typeface="Times New Roman" pitchFamily="18" charset="0"/>
              </a:rPr>
              <a:t>một</a:t>
            </a:r>
            <a:r>
              <a:rPr lang="en-US" sz="2800" b="1" i="1" dirty="0">
                <a:latin typeface="Times New Roman" pitchFamily="18" charset="0"/>
                <a:ea typeface="Calibri"/>
                <a:cs typeface="Times New Roman" pitchFamily="18" charset="0"/>
              </a:rPr>
              <a:t> </a:t>
            </a:r>
            <a:r>
              <a:rPr lang="en-US" sz="2800" b="1" i="1" dirty="0" err="1">
                <a:latin typeface="Times New Roman" pitchFamily="18" charset="0"/>
                <a:ea typeface="Calibri"/>
                <a:cs typeface="Times New Roman" pitchFamily="18" charset="0"/>
              </a:rPr>
              <a:t>hoạt</a:t>
            </a:r>
            <a:r>
              <a:rPr lang="en-US" sz="2800" b="1" i="1" dirty="0">
                <a:latin typeface="Times New Roman" pitchFamily="18" charset="0"/>
                <a:ea typeface="Calibri"/>
                <a:cs typeface="Times New Roman" pitchFamily="18" charset="0"/>
              </a:rPr>
              <a:t> </a:t>
            </a:r>
            <a:r>
              <a:rPr lang="en-US" sz="2800" b="1" i="1" dirty="0" err="1">
                <a:latin typeface="Times New Roman" pitchFamily="18" charset="0"/>
                <a:ea typeface="Calibri"/>
                <a:cs typeface="Times New Roman" pitchFamily="18" charset="0"/>
              </a:rPr>
              <a:t>động</a:t>
            </a:r>
            <a:r>
              <a:rPr lang="en-US" sz="2800" b="1" i="1" dirty="0">
                <a:latin typeface="Times New Roman" pitchFamily="18" charset="0"/>
                <a:ea typeface="Calibri"/>
                <a:cs typeface="Times New Roman" pitchFamily="18" charset="0"/>
              </a:rPr>
              <a:t> </a:t>
            </a:r>
            <a:r>
              <a:rPr lang="en-US" sz="2800" b="1" i="1" dirty="0" err="1">
                <a:latin typeface="Times New Roman" pitchFamily="18" charset="0"/>
                <a:ea typeface="Calibri"/>
                <a:cs typeface="Times New Roman" pitchFamily="18" charset="0"/>
              </a:rPr>
              <a:t>xã</a:t>
            </a:r>
            <a:r>
              <a:rPr lang="en-US" sz="2800" b="1" i="1" dirty="0">
                <a:latin typeface="Times New Roman" pitchFamily="18" charset="0"/>
                <a:ea typeface="Calibri"/>
                <a:cs typeface="Times New Roman" pitchFamily="18" charset="0"/>
              </a:rPr>
              <a:t> </a:t>
            </a:r>
            <a:r>
              <a:rPr lang="en-US" sz="2800" b="1" i="1" dirty="0" err="1">
                <a:latin typeface="Times New Roman" pitchFamily="18" charset="0"/>
                <a:ea typeface="Calibri"/>
                <a:cs typeface="Times New Roman" pitchFamily="18" charset="0"/>
              </a:rPr>
              <a:t>hội</a:t>
            </a:r>
            <a:r>
              <a:rPr lang="en-US" sz="2800" b="1" i="1" dirty="0">
                <a:latin typeface="Times New Roman" pitchFamily="18" charset="0"/>
                <a:ea typeface="Calibri"/>
                <a:cs typeface="Times New Roman" pitchFamily="18" charset="0"/>
              </a:rPr>
              <a:t> </a:t>
            </a:r>
            <a:r>
              <a:rPr lang="en-US" sz="2800" b="1" i="1" dirty="0" err="1">
                <a:latin typeface="Times New Roman" pitchFamily="18" charset="0"/>
                <a:ea typeface="Calibri"/>
                <a:cs typeface="Times New Roman" pitchFamily="18" charset="0"/>
              </a:rPr>
              <a:t>giàu</a:t>
            </a:r>
            <a:r>
              <a:rPr lang="en-US" sz="2800" b="1" i="1" dirty="0">
                <a:latin typeface="Times New Roman" pitchFamily="18" charset="0"/>
                <a:ea typeface="Calibri"/>
                <a:cs typeface="Times New Roman" pitchFamily="18" charset="0"/>
              </a:rPr>
              <a:t> ý </a:t>
            </a:r>
            <a:r>
              <a:rPr lang="en-US" sz="2800" b="1" i="1" dirty="0" err="1">
                <a:latin typeface="Times New Roman" pitchFamily="18" charset="0"/>
                <a:ea typeface="Calibri"/>
                <a:cs typeface="Times New Roman" pitchFamily="18" charset="0"/>
              </a:rPr>
              <a:t>nghĩa</a:t>
            </a:r>
            <a:r>
              <a:rPr lang="en-US" sz="2800" b="1" i="1" dirty="0">
                <a:latin typeface="Times New Roman" pitchFamily="18" charset="0"/>
                <a:ea typeface="Calibri"/>
                <a:cs typeface="Times New Roman" pitchFamily="18" charset="0"/>
              </a:rPr>
              <a:t>?</a:t>
            </a:r>
            <a:endParaRPr lang="en-US" sz="2800" dirty="0">
              <a:solidFill>
                <a:srgbClr val="002060"/>
              </a:solidFill>
              <a:latin typeface="Times New Roman" pitchFamily="18" charset="0"/>
              <a:cs typeface="Times New Roman" pitchFamily="18" charset="0"/>
            </a:endParaRPr>
          </a:p>
        </p:txBody>
      </p:sp>
    </p:spTree>
    <p:extLst>
      <p:ext uri="{BB962C8B-B14F-4D97-AF65-F5344CB8AC3E}">
        <p14:creationId xmlns:p14="http://schemas.microsoft.com/office/powerpoint/2010/main" val="6550775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 calcmode="lin" valueType="num">
                                      <p:cBhvr additive="base">
                                        <p:cTn id="7"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6">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6">
                                            <p:txEl>
                                              <p:pRg st="1" end="1"/>
                                            </p:txEl>
                                          </p:spTgt>
                                        </p:tgtEl>
                                        <p:attrNameLst>
                                          <p:attrName>style.visibility</p:attrName>
                                        </p:attrNameLst>
                                      </p:cBhvr>
                                      <p:to>
                                        <p:strVal val="visible"/>
                                      </p:to>
                                    </p:set>
                                    <p:anim calcmode="lin" valueType="num">
                                      <p:cBhvr additive="base">
                                        <p:cTn id="11" dur="500" fill="hold"/>
                                        <p:tgtEl>
                                          <p:spTgt spid="6">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6">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5" name="Content Placeholder 4"/>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3195637" y="3034506"/>
            <a:ext cx="2752725" cy="1657350"/>
          </a:xfrm>
        </p:spPr>
      </p:pic>
      <p:pic>
        <p:nvPicPr>
          <p:cNvPr id="4" name="Picture 3">
            <a:extLst>
              <a:ext uri="{FF2B5EF4-FFF2-40B4-BE49-F238E27FC236}">
                <a16:creationId xmlns="" xmlns:a16="http://schemas.microsoft.com/office/drawing/2014/main" id="{5A042C5C-FDAE-4B10-BBEF-11AB8149195E}"/>
              </a:ext>
            </a:extLst>
          </p:cNvPr>
          <p:cNvPicPr>
            <a:picLocks noChangeAspect="1"/>
          </p:cNvPicPr>
          <p:nvPr/>
        </p:nvPicPr>
        <p:blipFill>
          <a:blip r:embed="rId3"/>
          <a:stretch>
            <a:fillRect/>
          </a:stretch>
        </p:blipFill>
        <p:spPr>
          <a:xfrm>
            <a:off x="20748" y="80682"/>
            <a:ext cx="9123252" cy="6777318"/>
          </a:xfrm>
          <a:prstGeom prst="rect">
            <a:avLst/>
          </a:prstGeom>
        </p:spPr>
      </p:pic>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33400" y="457200"/>
            <a:ext cx="8229599" cy="5105400"/>
          </a:xfrm>
          <a:prstGeom prst="rect">
            <a:avLst/>
          </a:prstGeom>
        </p:spPr>
      </p:pic>
    </p:spTree>
    <p:extLst>
      <p:ext uri="{BB962C8B-B14F-4D97-AF65-F5344CB8AC3E}">
        <p14:creationId xmlns:p14="http://schemas.microsoft.com/office/powerpoint/2010/main" val="2920328712"/>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5" name="Content Placeholder 4"/>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3381375" y="2901156"/>
            <a:ext cx="2381250" cy="1924050"/>
          </a:xfrm>
        </p:spPr>
      </p:pic>
      <p:pic>
        <p:nvPicPr>
          <p:cNvPr id="4" name="Picture 3">
            <a:extLst>
              <a:ext uri="{FF2B5EF4-FFF2-40B4-BE49-F238E27FC236}">
                <a16:creationId xmlns="" xmlns:a16="http://schemas.microsoft.com/office/drawing/2014/main" id="{5A042C5C-FDAE-4B10-BBEF-11AB8149195E}"/>
              </a:ext>
            </a:extLst>
          </p:cNvPr>
          <p:cNvPicPr>
            <a:picLocks noChangeAspect="1"/>
          </p:cNvPicPr>
          <p:nvPr/>
        </p:nvPicPr>
        <p:blipFill>
          <a:blip r:embed="rId3"/>
          <a:stretch>
            <a:fillRect/>
          </a:stretch>
        </p:blipFill>
        <p:spPr>
          <a:xfrm>
            <a:off x="20748" y="80682"/>
            <a:ext cx="9123252" cy="6777318"/>
          </a:xfrm>
          <a:prstGeom prst="rect">
            <a:avLst/>
          </a:prstGeom>
        </p:spPr>
      </p:pic>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57200" y="533400"/>
            <a:ext cx="8229600" cy="5029200"/>
          </a:xfrm>
          <a:prstGeom prst="rect">
            <a:avLst/>
          </a:prstGeom>
        </p:spPr>
      </p:pic>
    </p:spTree>
    <p:extLst>
      <p:ext uri="{BB962C8B-B14F-4D97-AF65-F5344CB8AC3E}">
        <p14:creationId xmlns:p14="http://schemas.microsoft.com/office/powerpoint/2010/main" val="1807577157"/>
      </p:ext>
    </p:extLst>
  </p:cSld>
  <p:clrMapOvr>
    <a:masterClrMapping/>
  </p:clrMapOvr>
  <mc:AlternateContent xmlns:mc="http://schemas.openxmlformats.org/markup-compatibility/2006" xmlns:p14="http://schemas.microsoft.com/office/powerpoint/2010/main">
    <mc:Choice Requires="p14">
      <p:transition spd="slow" p14:dur="4000">
        <p14:vortex dir="r"/>
      </p:transition>
    </mc:Choice>
    <mc:Fallback xmlns="">
      <p:transition spd="slow">
        <p:fade/>
      </p:transition>
    </mc:Fallback>
  </mc:AlternateContent>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5" name="Content Placeholder 4"/>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3381375" y="2901156"/>
            <a:ext cx="2381250" cy="1924050"/>
          </a:xfrm>
        </p:spPr>
      </p:pic>
      <p:pic>
        <p:nvPicPr>
          <p:cNvPr id="4" name="Picture 3">
            <a:extLst>
              <a:ext uri="{FF2B5EF4-FFF2-40B4-BE49-F238E27FC236}">
                <a16:creationId xmlns="" xmlns:a16="http://schemas.microsoft.com/office/drawing/2014/main" id="{5A042C5C-FDAE-4B10-BBEF-11AB8149195E}"/>
              </a:ext>
            </a:extLst>
          </p:cNvPr>
          <p:cNvPicPr>
            <a:picLocks noChangeAspect="1"/>
          </p:cNvPicPr>
          <p:nvPr/>
        </p:nvPicPr>
        <p:blipFill>
          <a:blip r:embed="rId3"/>
          <a:stretch>
            <a:fillRect/>
          </a:stretch>
        </p:blipFill>
        <p:spPr>
          <a:xfrm>
            <a:off x="685800" y="4800600"/>
            <a:ext cx="9123252" cy="6777318"/>
          </a:xfrm>
          <a:prstGeom prst="rect">
            <a:avLst/>
          </a:prstGeom>
        </p:spPr>
      </p:pic>
      <p:sp>
        <p:nvSpPr>
          <p:cNvPr id="3" name="Rounded Rectangle 2"/>
          <p:cNvSpPr/>
          <p:nvPr/>
        </p:nvSpPr>
        <p:spPr>
          <a:xfrm>
            <a:off x="914400" y="3048000"/>
            <a:ext cx="7239000" cy="914400"/>
          </a:xfrm>
          <a:prstGeom prst="roundRect">
            <a:avLst/>
          </a:prstGeom>
          <a:ln>
            <a:noFill/>
          </a:ln>
        </p:spPr>
        <p:style>
          <a:lnRef idx="2">
            <a:schemeClr val="accent5"/>
          </a:lnRef>
          <a:fillRef idx="1">
            <a:schemeClr val="lt1"/>
          </a:fillRef>
          <a:effectRef idx="0">
            <a:schemeClr val="accent5"/>
          </a:effectRef>
          <a:fontRef idx="minor">
            <a:schemeClr val="dk1"/>
          </a:fontRef>
        </p:style>
        <p:txBody>
          <a:bodyPr rtlCol="0" anchor="ctr">
            <a:scene3d>
              <a:camera prst="orthographicFront"/>
              <a:lightRig rig="glow" dir="tl">
                <a:rot lat="0" lon="0" rev="5400000"/>
              </a:lightRig>
            </a:scene3d>
            <a:sp3d contourW="12700">
              <a:bevelT w="25400" h="25400"/>
              <a:contourClr>
                <a:schemeClr val="accent6">
                  <a:shade val="73000"/>
                </a:schemeClr>
              </a:contourClr>
            </a:sp3d>
          </a:bodyPr>
          <a:lstStyle/>
          <a:p>
            <a:pPr algn="ctr"/>
            <a:r>
              <a:rPr lang="en-US" sz="4000" b="1" dirty="0" smtClean="0">
                <a:ln w="11430"/>
                <a:solidFill>
                  <a:srgbClr val="FF0000"/>
                </a:solidFill>
                <a:effectLst>
                  <a:outerShdw blurRad="80000" dist="40000" dir="5040000" algn="tl">
                    <a:srgbClr val="000000">
                      <a:alpha val="30000"/>
                    </a:srgbClr>
                  </a:outerShdw>
                </a:effectLst>
                <a:latin typeface="Times New Roman" pitchFamily="18" charset="0"/>
                <a:cs typeface="Times New Roman" pitchFamily="18" charset="0"/>
              </a:rPr>
              <a:t>XIN CHÂN THÀNH CẢM ƠN</a:t>
            </a:r>
            <a:endParaRPr lang="en-US" sz="4000" b="1" dirty="0">
              <a:ln w="11430"/>
              <a:solidFill>
                <a:srgbClr val="FF0000"/>
              </a:solidFill>
              <a:effectLst>
                <a:outerShdw blurRad="80000" dist="40000" dir="5040000" algn="tl">
                  <a:srgbClr val="000000">
                    <a:alpha val="30000"/>
                  </a:srgbClr>
                </a:outerShdw>
              </a:effectLst>
              <a:latin typeface="Times New Roman" pitchFamily="18" charset="0"/>
              <a:cs typeface="Times New Roman" pitchFamily="18" charset="0"/>
            </a:endParaRPr>
          </a:p>
        </p:txBody>
      </p:sp>
    </p:spTree>
    <p:extLst>
      <p:ext uri="{BB962C8B-B14F-4D97-AF65-F5344CB8AC3E}">
        <p14:creationId xmlns:p14="http://schemas.microsoft.com/office/powerpoint/2010/main" val="3468989683"/>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pic>
        <p:nvPicPr>
          <p:cNvPr id="4" name="Picture 3">
            <a:extLst>
              <a:ext uri="{FF2B5EF4-FFF2-40B4-BE49-F238E27FC236}">
                <a16:creationId xmlns="" xmlns:a16="http://schemas.microsoft.com/office/drawing/2014/main" id="{5A042C5C-FDAE-4B10-BBEF-11AB8149195E}"/>
              </a:ext>
            </a:extLst>
          </p:cNvPr>
          <p:cNvPicPr>
            <a:picLocks noChangeAspect="1"/>
          </p:cNvPicPr>
          <p:nvPr/>
        </p:nvPicPr>
        <p:blipFill>
          <a:blip r:embed="rId2"/>
          <a:stretch>
            <a:fillRect/>
          </a:stretch>
        </p:blipFill>
        <p:spPr>
          <a:xfrm>
            <a:off x="20748" y="0"/>
            <a:ext cx="9199452" cy="6858000"/>
          </a:xfrm>
          <a:prstGeom prst="rect">
            <a:avLst/>
          </a:prstGeom>
        </p:spPr>
      </p:pic>
      <p:sp>
        <p:nvSpPr>
          <p:cNvPr id="5" name="Rounded Rectangle 4"/>
          <p:cNvSpPr/>
          <p:nvPr/>
        </p:nvSpPr>
        <p:spPr>
          <a:xfrm>
            <a:off x="304800" y="533400"/>
            <a:ext cx="8534400" cy="1981200"/>
          </a:xfrm>
          <a:prstGeom prst="roundRect">
            <a:avLst/>
          </a:prstGeom>
          <a:ln/>
        </p:spPr>
        <p:style>
          <a:lnRef idx="1">
            <a:schemeClr val="accent2"/>
          </a:lnRef>
          <a:fillRef idx="2">
            <a:schemeClr val="accent2"/>
          </a:fillRef>
          <a:effectRef idx="1">
            <a:schemeClr val="accent2"/>
          </a:effectRef>
          <a:fontRef idx="minor">
            <a:schemeClr val="dk1"/>
          </a:fontRef>
        </p:style>
        <p:txBody>
          <a:bodyPr rtlCol="0" anchor="ctr"/>
          <a:lstStyle/>
          <a:p>
            <a:pPr algn="just">
              <a:lnSpc>
                <a:spcPct val="115000"/>
              </a:lnSpc>
              <a:spcAft>
                <a:spcPts val="1000"/>
              </a:spcAft>
            </a:pPr>
            <a:r>
              <a:rPr lang="vi-VN" sz="2000" b="1" dirty="0" smtClean="0">
                <a:latin typeface="Times New Roman" pitchFamily="18" charset="0"/>
                <a:ea typeface="Calibri"/>
                <a:cs typeface="Times New Roman" pitchFamily="18" charset="0"/>
              </a:rPr>
              <a:t>K</a:t>
            </a:r>
            <a:r>
              <a:rPr lang="en-US" sz="2000" b="1" dirty="0">
                <a:latin typeface="Times New Roman" pitchFamily="18" charset="0"/>
                <a:ea typeface="Calibri"/>
                <a:cs typeface="Times New Roman" pitchFamily="18" charset="0"/>
              </a:rPr>
              <a:t>ể</a:t>
            </a:r>
            <a:r>
              <a:rPr lang="vi-VN" sz="2000" b="1" dirty="0">
                <a:latin typeface="Times New Roman" pitchFamily="18" charset="0"/>
                <a:ea typeface="Calibri"/>
                <a:cs typeface="Times New Roman" pitchFamily="18" charset="0"/>
              </a:rPr>
              <a:t> lại một </a:t>
            </a:r>
            <a:r>
              <a:rPr lang="en-US" sz="2000" b="1" dirty="0" err="1">
                <a:latin typeface="Times New Roman" pitchFamily="18" charset="0"/>
                <a:ea typeface="Calibri"/>
                <a:cs typeface="Times New Roman" pitchFamily="18" charset="0"/>
              </a:rPr>
              <a:t>chuyến</a:t>
            </a:r>
            <a:r>
              <a:rPr lang="en-US" sz="2000" b="1" dirty="0">
                <a:latin typeface="Times New Roman" pitchFamily="18" charset="0"/>
                <a:ea typeface="Calibri"/>
                <a:cs typeface="Times New Roman" pitchFamily="18" charset="0"/>
              </a:rPr>
              <a:t> </a:t>
            </a:r>
            <a:r>
              <a:rPr lang="en-US" sz="2000" b="1" dirty="0" err="1">
                <a:latin typeface="Times New Roman" pitchFamily="18" charset="0"/>
                <a:ea typeface="Calibri"/>
                <a:cs typeface="Times New Roman" pitchFamily="18" charset="0"/>
              </a:rPr>
              <a:t>đi</a:t>
            </a:r>
            <a:r>
              <a:rPr lang="vi-VN" sz="2000" b="1" dirty="0">
                <a:latin typeface="Times New Roman" pitchFamily="18" charset="0"/>
                <a:ea typeface="Calibri"/>
                <a:cs typeface="Times New Roman" pitchFamily="18" charset="0"/>
              </a:rPr>
              <a:t> hoặc một hoạt động xã hội </a:t>
            </a:r>
            <a:r>
              <a:rPr lang="vi-VN" sz="2000" dirty="0">
                <a:latin typeface="Times New Roman" pitchFamily="18" charset="0"/>
                <a:ea typeface="Calibri"/>
                <a:cs typeface="Times New Roman" pitchFamily="18" charset="0"/>
              </a:rPr>
              <a:t>là k</a:t>
            </a:r>
            <a:r>
              <a:rPr lang="en-US" sz="2000" dirty="0">
                <a:latin typeface="Times New Roman" pitchFamily="18" charset="0"/>
                <a:ea typeface="Calibri"/>
                <a:cs typeface="Times New Roman" pitchFamily="18" charset="0"/>
              </a:rPr>
              <a:t>ể</a:t>
            </a:r>
            <a:r>
              <a:rPr lang="vi-VN" sz="2000" dirty="0">
                <a:latin typeface="Times New Roman" pitchFamily="18" charset="0"/>
                <a:ea typeface="Calibri"/>
                <a:cs typeface="Times New Roman" pitchFamily="18" charset="0"/>
              </a:rPr>
              <a:t> lại một sự kiện đã </a:t>
            </a:r>
            <a:r>
              <a:rPr lang="en-US" sz="2000" dirty="0" err="1">
                <a:latin typeface="Times New Roman" pitchFamily="18" charset="0"/>
                <a:ea typeface="Calibri"/>
                <a:cs typeface="Times New Roman" pitchFamily="18" charset="0"/>
              </a:rPr>
              <a:t>diễn</a:t>
            </a:r>
            <a:r>
              <a:rPr lang="vi-VN" sz="2000" dirty="0">
                <a:latin typeface="Times New Roman" pitchFamily="18" charset="0"/>
                <a:ea typeface="Calibri"/>
                <a:cs typeface="Times New Roman" pitchFamily="18" charset="0"/>
              </a:rPr>
              <a:t> ra</a:t>
            </a:r>
            <a:r>
              <a:rPr lang="en-US" sz="2000" dirty="0">
                <a:latin typeface="Times New Roman" pitchFamily="18" charset="0"/>
                <a:ea typeface="Calibri"/>
                <a:cs typeface="Times New Roman" pitchFamily="18" charset="0"/>
              </a:rPr>
              <a:t> </a:t>
            </a:r>
            <a:r>
              <a:rPr lang="en-US" sz="2000" dirty="0" err="1">
                <a:latin typeface="Times New Roman" pitchFamily="18" charset="0"/>
                <a:ea typeface="Calibri"/>
                <a:cs typeface="Times New Roman" pitchFamily="18" charset="0"/>
              </a:rPr>
              <a:t>để</a:t>
            </a:r>
            <a:r>
              <a:rPr lang="vi-VN" sz="2000" dirty="0">
                <a:latin typeface="Times New Roman" pitchFamily="18" charset="0"/>
                <a:ea typeface="Calibri"/>
                <a:cs typeface="Times New Roman" pitchFamily="18" charset="0"/>
              </a:rPr>
              <a:t> lại cho b</a:t>
            </a:r>
            <a:r>
              <a:rPr lang="en-US" sz="2000" dirty="0">
                <a:latin typeface="Times New Roman" pitchFamily="18" charset="0"/>
                <a:ea typeface="Calibri"/>
                <a:cs typeface="Times New Roman" pitchFamily="18" charset="0"/>
              </a:rPr>
              <a:t>ả</a:t>
            </a:r>
            <a:r>
              <a:rPr lang="vi-VN" sz="2000" dirty="0">
                <a:latin typeface="Times New Roman" pitchFamily="18" charset="0"/>
                <a:ea typeface="Calibri"/>
                <a:cs typeface="Times New Roman" pitchFamily="18" charset="0"/>
              </a:rPr>
              <a:t>n thân người tham gia </a:t>
            </a:r>
            <a:r>
              <a:rPr lang="en-US" sz="2000" dirty="0" err="1">
                <a:latin typeface="Times New Roman" pitchFamily="18" charset="0"/>
                <a:ea typeface="Calibri"/>
                <a:cs typeface="Times New Roman" pitchFamily="18" charset="0"/>
              </a:rPr>
              <a:t>nhiều</a:t>
            </a:r>
            <a:r>
              <a:rPr lang="vi-VN" sz="2000" dirty="0">
                <a:latin typeface="Times New Roman" pitchFamily="18" charset="0"/>
                <a:ea typeface="Calibri"/>
                <a:cs typeface="Times New Roman" pitchFamily="18" charset="0"/>
              </a:rPr>
              <a:t> suy nghĩ và </a:t>
            </a:r>
            <a:r>
              <a:rPr lang="en-US" sz="2000" dirty="0" err="1">
                <a:latin typeface="Times New Roman" pitchFamily="18" charset="0"/>
                <a:ea typeface="Calibri"/>
                <a:cs typeface="Times New Roman" pitchFamily="18" charset="0"/>
              </a:rPr>
              <a:t>tình</a:t>
            </a:r>
            <a:r>
              <a:rPr lang="en-US" sz="2000" dirty="0">
                <a:latin typeface="Times New Roman" pitchFamily="18" charset="0"/>
                <a:ea typeface="Calibri"/>
                <a:cs typeface="Times New Roman" pitchFamily="18" charset="0"/>
              </a:rPr>
              <a:t> </a:t>
            </a:r>
            <a:r>
              <a:rPr lang="en-US" sz="2000" dirty="0" err="1">
                <a:latin typeface="Times New Roman" pitchFamily="18" charset="0"/>
                <a:ea typeface="Calibri"/>
                <a:cs typeface="Times New Roman" pitchFamily="18" charset="0"/>
              </a:rPr>
              <a:t>cảm</a:t>
            </a:r>
            <a:r>
              <a:rPr lang="en-US" sz="2000" dirty="0">
                <a:latin typeface="Times New Roman" pitchFamily="18" charset="0"/>
                <a:ea typeface="Calibri"/>
                <a:cs typeface="Times New Roman" pitchFamily="18" charset="0"/>
              </a:rPr>
              <a:t> </a:t>
            </a:r>
            <a:r>
              <a:rPr lang="en-US" sz="2000" dirty="0" err="1">
                <a:latin typeface="Times New Roman" pitchFamily="18" charset="0"/>
                <a:ea typeface="Calibri"/>
                <a:cs typeface="Times New Roman" pitchFamily="18" charset="0"/>
              </a:rPr>
              <a:t>sâu</a:t>
            </a:r>
            <a:r>
              <a:rPr lang="en-US" sz="2000" dirty="0">
                <a:latin typeface="Times New Roman" pitchFamily="18" charset="0"/>
                <a:ea typeface="Calibri"/>
                <a:cs typeface="Times New Roman" pitchFamily="18" charset="0"/>
              </a:rPr>
              <a:t> </a:t>
            </a:r>
            <a:r>
              <a:rPr lang="en-US" sz="2000" dirty="0" err="1">
                <a:latin typeface="Times New Roman" pitchFamily="18" charset="0"/>
                <a:ea typeface="Calibri"/>
                <a:cs typeface="Times New Roman" pitchFamily="18" charset="0"/>
              </a:rPr>
              <a:t>sắc</a:t>
            </a:r>
            <a:r>
              <a:rPr lang="vi-VN" sz="2000" dirty="0">
                <a:latin typeface="Times New Roman" pitchFamily="18" charset="0"/>
                <a:ea typeface="Calibri"/>
                <a:cs typeface="Times New Roman" pitchFamily="18" charset="0"/>
              </a:rPr>
              <a:t>.</a:t>
            </a:r>
            <a:r>
              <a:rPr lang="en-US" sz="2000" dirty="0">
                <a:latin typeface="Times New Roman" pitchFamily="18" charset="0"/>
                <a:ea typeface="Calibri"/>
                <a:cs typeface="Times New Roman" pitchFamily="18" charset="0"/>
              </a:rPr>
              <a:t> </a:t>
            </a:r>
            <a:r>
              <a:rPr lang="en-US" sz="2000" dirty="0" err="1">
                <a:latin typeface="Times New Roman" pitchFamily="18" charset="0"/>
                <a:ea typeface="Calibri"/>
                <a:cs typeface="Times New Roman" pitchFamily="18" charset="0"/>
              </a:rPr>
              <a:t>Người</a:t>
            </a:r>
            <a:r>
              <a:rPr lang="en-US" sz="2000" dirty="0">
                <a:latin typeface="Times New Roman" pitchFamily="18" charset="0"/>
                <a:ea typeface="Calibri"/>
                <a:cs typeface="Times New Roman" pitchFamily="18" charset="0"/>
              </a:rPr>
              <a:t> </a:t>
            </a:r>
            <a:r>
              <a:rPr lang="en-US" sz="2000" dirty="0" err="1">
                <a:latin typeface="Times New Roman" pitchFamily="18" charset="0"/>
                <a:ea typeface="Calibri"/>
                <a:cs typeface="Times New Roman" pitchFamily="18" charset="0"/>
              </a:rPr>
              <a:t>viết</a:t>
            </a:r>
            <a:r>
              <a:rPr lang="en-US" sz="2000" dirty="0">
                <a:latin typeface="Times New Roman" pitchFamily="18" charset="0"/>
                <a:ea typeface="Calibri"/>
                <a:cs typeface="Times New Roman" pitchFamily="18" charset="0"/>
              </a:rPr>
              <a:t> </a:t>
            </a:r>
            <a:r>
              <a:rPr lang="en-US" sz="2000" dirty="0" err="1">
                <a:latin typeface="Times New Roman" pitchFamily="18" charset="0"/>
                <a:ea typeface="Calibri"/>
                <a:cs typeface="Times New Roman" pitchFamily="18" charset="0"/>
              </a:rPr>
              <a:t>phải</a:t>
            </a:r>
            <a:r>
              <a:rPr lang="en-US" sz="2000" dirty="0">
                <a:latin typeface="Times New Roman" pitchFamily="18" charset="0"/>
                <a:ea typeface="Calibri"/>
                <a:cs typeface="Times New Roman" pitchFamily="18" charset="0"/>
              </a:rPr>
              <a:t> </a:t>
            </a:r>
            <a:r>
              <a:rPr lang="en-US" sz="2000" dirty="0" err="1">
                <a:latin typeface="Times New Roman" pitchFamily="18" charset="0"/>
                <a:ea typeface="Calibri"/>
                <a:cs typeface="Times New Roman" pitchFamily="18" charset="0"/>
              </a:rPr>
              <a:t>là</a:t>
            </a:r>
            <a:r>
              <a:rPr lang="en-US" sz="2000" dirty="0">
                <a:latin typeface="Times New Roman" pitchFamily="18" charset="0"/>
                <a:ea typeface="Calibri"/>
                <a:cs typeface="Times New Roman" pitchFamily="18" charset="0"/>
              </a:rPr>
              <a:t> </a:t>
            </a:r>
            <a:r>
              <a:rPr lang="en-US" sz="2000" dirty="0" err="1">
                <a:latin typeface="Times New Roman" pitchFamily="18" charset="0"/>
                <a:ea typeface="Calibri"/>
                <a:cs typeface="Times New Roman" pitchFamily="18" charset="0"/>
              </a:rPr>
              <a:t>người</a:t>
            </a:r>
            <a:r>
              <a:rPr lang="en-US" sz="2000" dirty="0">
                <a:latin typeface="Times New Roman" pitchFamily="18" charset="0"/>
                <a:ea typeface="Calibri"/>
                <a:cs typeface="Times New Roman" pitchFamily="18" charset="0"/>
              </a:rPr>
              <a:t> </a:t>
            </a:r>
            <a:r>
              <a:rPr lang="en-US" sz="2000" dirty="0" err="1">
                <a:latin typeface="Times New Roman" pitchFamily="18" charset="0"/>
                <a:ea typeface="Calibri"/>
                <a:cs typeface="Times New Roman" pitchFamily="18" charset="0"/>
              </a:rPr>
              <a:t>tham</a:t>
            </a:r>
            <a:r>
              <a:rPr lang="en-US" sz="2000" dirty="0">
                <a:latin typeface="Times New Roman" pitchFamily="18" charset="0"/>
                <a:ea typeface="Calibri"/>
                <a:cs typeface="Times New Roman" pitchFamily="18" charset="0"/>
              </a:rPr>
              <a:t> </a:t>
            </a:r>
            <a:r>
              <a:rPr lang="en-US" sz="2000" dirty="0" err="1">
                <a:latin typeface="Times New Roman" pitchFamily="18" charset="0"/>
                <a:ea typeface="Calibri"/>
                <a:cs typeface="Times New Roman" pitchFamily="18" charset="0"/>
              </a:rPr>
              <a:t>gia</a:t>
            </a:r>
            <a:r>
              <a:rPr lang="en-US" sz="2000" dirty="0">
                <a:latin typeface="Times New Roman" pitchFamily="18" charset="0"/>
                <a:ea typeface="Calibri"/>
                <a:cs typeface="Times New Roman" pitchFamily="18" charset="0"/>
              </a:rPr>
              <a:t> </a:t>
            </a:r>
            <a:r>
              <a:rPr lang="en-US" sz="2000" dirty="0" err="1">
                <a:latin typeface="Times New Roman" pitchFamily="18" charset="0"/>
                <a:ea typeface="Calibri"/>
                <a:cs typeface="Times New Roman" pitchFamily="18" charset="0"/>
              </a:rPr>
              <a:t>trực</a:t>
            </a:r>
            <a:r>
              <a:rPr lang="en-US" sz="2000" dirty="0">
                <a:latin typeface="Times New Roman" pitchFamily="18" charset="0"/>
                <a:ea typeface="Calibri"/>
                <a:cs typeface="Times New Roman" pitchFamily="18" charset="0"/>
              </a:rPr>
              <a:t> </a:t>
            </a:r>
            <a:r>
              <a:rPr lang="en-US" sz="2000" dirty="0" err="1">
                <a:latin typeface="Times New Roman" pitchFamily="18" charset="0"/>
                <a:ea typeface="Calibri"/>
                <a:cs typeface="Times New Roman" pitchFamily="18" charset="0"/>
              </a:rPr>
              <a:t>tiếp</a:t>
            </a:r>
            <a:r>
              <a:rPr lang="en-US" sz="2000" dirty="0">
                <a:latin typeface="Times New Roman" pitchFamily="18" charset="0"/>
                <a:ea typeface="Calibri"/>
                <a:cs typeface="Times New Roman" pitchFamily="18" charset="0"/>
              </a:rPr>
              <a:t>, </a:t>
            </a:r>
            <a:r>
              <a:rPr lang="en-US" sz="2000" dirty="0" err="1">
                <a:latin typeface="Times New Roman" pitchFamily="18" charset="0"/>
                <a:ea typeface="Calibri"/>
                <a:cs typeface="Times New Roman" pitchFamily="18" charset="0"/>
              </a:rPr>
              <a:t>kể</a:t>
            </a:r>
            <a:r>
              <a:rPr lang="en-US" sz="2000" dirty="0">
                <a:latin typeface="Times New Roman" pitchFamily="18" charset="0"/>
                <a:ea typeface="Calibri"/>
                <a:cs typeface="Times New Roman" pitchFamily="18" charset="0"/>
              </a:rPr>
              <a:t> </a:t>
            </a:r>
            <a:r>
              <a:rPr lang="en-US" sz="2000" dirty="0" err="1">
                <a:latin typeface="Times New Roman" pitchFamily="18" charset="0"/>
                <a:ea typeface="Calibri"/>
                <a:cs typeface="Times New Roman" pitchFamily="18" charset="0"/>
              </a:rPr>
              <a:t>lại</a:t>
            </a:r>
            <a:r>
              <a:rPr lang="en-US" sz="2000" dirty="0">
                <a:latin typeface="Times New Roman" pitchFamily="18" charset="0"/>
                <a:ea typeface="Calibri"/>
                <a:cs typeface="Times New Roman" pitchFamily="18" charset="0"/>
              </a:rPr>
              <a:t> </a:t>
            </a:r>
            <a:r>
              <a:rPr lang="en-US" sz="2000" dirty="0" err="1">
                <a:latin typeface="Times New Roman" pitchFamily="18" charset="0"/>
                <a:ea typeface="Calibri"/>
                <a:cs typeface="Times New Roman" pitchFamily="18" charset="0"/>
              </a:rPr>
              <a:t>những</a:t>
            </a:r>
            <a:r>
              <a:rPr lang="en-US" sz="2000" dirty="0">
                <a:latin typeface="Times New Roman" pitchFamily="18" charset="0"/>
                <a:ea typeface="Calibri"/>
                <a:cs typeface="Times New Roman" pitchFamily="18" charset="0"/>
              </a:rPr>
              <a:t> </a:t>
            </a:r>
            <a:r>
              <a:rPr lang="en-US" sz="2000" dirty="0" err="1">
                <a:latin typeface="Times New Roman" pitchFamily="18" charset="0"/>
                <a:ea typeface="Calibri"/>
                <a:cs typeface="Times New Roman" pitchFamily="18" charset="0"/>
              </a:rPr>
              <a:t>gì</a:t>
            </a:r>
            <a:r>
              <a:rPr lang="en-US" sz="2000" dirty="0">
                <a:latin typeface="Times New Roman" pitchFamily="18" charset="0"/>
                <a:ea typeface="Calibri"/>
                <a:cs typeface="Times New Roman" pitchFamily="18" charset="0"/>
              </a:rPr>
              <a:t> </a:t>
            </a:r>
            <a:r>
              <a:rPr lang="en-US" sz="2000" dirty="0" err="1">
                <a:latin typeface="Times New Roman" pitchFamily="18" charset="0"/>
                <a:ea typeface="Calibri"/>
                <a:cs typeface="Times New Roman" pitchFamily="18" charset="0"/>
              </a:rPr>
              <a:t>mình</a:t>
            </a:r>
            <a:r>
              <a:rPr lang="en-US" sz="2000" dirty="0">
                <a:latin typeface="Times New Roman" pitchFamily="18" charset="0"/>
                <a:ea typeface="Calibri"/>
                <a:cs typeface="Times New Roman" pitchFamily="18" charset="0"/>
              </a:rPr>
              <a:t> </a:t>
            </a:r>
            <a:r>
              <a:rPr lang="en-US" sz="2000" dirty="0" err="1">
                <a:latin typeface="Times New Roman" pitchFamily="18" charset="0"/>
                <a:ea typeface="Calibri"/>
                <a:cs typeface="Times New Roman" pitchFamily="18" charset="0"/>
              </a:rPr>
              <a:t>đã</a:t>
            </a:r>
            <a:r>
              <a:rPr lang="en-US" sz="2000" dirty="0">
                <a:latin typeface="Times New Roman" pitchFamily="18" charset="0"/>
                <a:ea typeface="Calibri"/>
                <a:cs typeface="Times New Roman" pitchFamily="18" charset="0"/>
              </a:rPr>
              <a:t> </a:t>
            </a:r>
            <a:r>
              <a:rPr lang="en-US" sz="2000" dirty="0" err="1">
                <a:latin typeface="Times New Roman" pitchFamily="18" charset="0"/>
                <a:ea typeface="Calibri"/>
                <a:cs typeface="Times New Roman" pitchFamily="18" charset="0"/>
              </a:rPr>
              <a:t>chứng</a:t>
            </a:r>
            <a:r>
              <a:rPr lang="en-US" sz="2000" dirty="0">
                <a:latin typeface="Times New Roman" pitchFamily="18" charset="0"/>
                <a:ea typeface="Calibri"/>
                <a:cs typeface="Times New Roman" pitchFamily="18" charset="0"/>
              </a:rPr>
              <a:t> </a:t>
            </a:r>
            <a:r>
              <a:rPr lang="en-US" sz="2000" dirty="0" err="1">
                <a:latin typeface="Times New Roman" pitchFamily="18" charset="0"/>
                <a:ea typeface="Calibri"/>
                <a:cs typeface="Times New Roman" pitchFamily="18" charset="0"/>
              </a:rPr>
              <a:t>kiến</a:t>
            </a:r>
            <a:r>
              <a:rPr lang="en-US" sz="2000" dirty="0">
                <a:latin typeface="Times New Roman" pitchFamily="18" charset="0"/>
                <a:ea typeface="Calibri"/>
                <a:cs typeface="Times New Roman" pitchFamily="18" charset="0"/>
              </a:rPr>
              <a:t>, </a:t>
            </a:r>
            <a:r>
              <a:rPr lang="en-US" sz="2000" dirty="0" err="1">
                <a:latin typeface="Times New Roman" pitchFamily="18" charset="0"/>
                <a:ea typeface="Calibri"/>
                <a:cs typeface="Times New Roman" pitchFamily="18" charset="0"/>
              </a:rPr>
              <a:t>những</a:t>
            </a:r>
            <a:r>
              <a:rPr lang="en-US" sz="2000" dirty="0">
                <a:latin typeface="Times New Roman" pitchFamily="18" charset="0"/>
                <a:ea typeface="Calibri"/>
                <a:cs typeface="Times New Roman" pitchFamily="18" charset="0"/>
              </a:rPr>
              <a:t> </a:t>
            </a:r>
            <a:r>
              <a:rPr lang="en-US" sz="2000" dirty="0" err="1">
                <a:latin typeface="Times New Roman" pitchFamily="18" charset="0"/>
                <a:ea typeface="Calibri"/>
                <a:cs typeface="Times New Roman" pitchFamily="18" charset="0"/>
              </a:rPr>
              <a:t>hoạt</a:t>
            </a:r>
            <a:r>
              <a:rPr lang="en-US" sz="2000" dirty="0">
                <a:latin typeface="Times New Roman" pitchFamily="18" charset="0"/>
                <a:ea typeface="Calibri"/>
                <a:cs typeface="Times New Roman" pitchFamily="18" charset="0"/>
              </a:rPr>
              <a:t> </a:t>
            </a:r>
            <a:r>
              <a:rPr lang="en-US" sz="2000" dirty="0" err="1">
                <a:latin typeface="Times New Roman" pitchFamily="18" charset="0"/>
                <a:ea typeface="Calibri"/>
                <a:cs typeface="Times New Roman" pitchFamily="18" charset="0"/>
              </a:rPr>
              <a:t>động</a:t>
            </a:r>
            <a:r>
              <a:rPr lang="en-US" sz="2000" dirty="0">
                <a:latin typeface="Times New Roman" pitchFamily="18" charset="0"/>
                <a:ea typeface="Calibri"/>
                <a:cs typeface="Times New Roman" pitchFamily="18" charset="0"/>
              </a:rPr>
              <a:t> </a:t>
            </a:r>
            <a:r>
              <a:rPr lang="en-US" sz="2000" dirty="0" err="1">
                <a:latin typeface="Times New Roman" pitchFamily="18" charset="0"/>
                <a:ea typeface="Calibri"/>
                <a:cs typeface="Times New Roman" pitchFamily="18" charset="0"/>
              </a:rPr>
              <a:t>mình</a:t>
            </a:r>
            <a:r>
              <a:rPr lang="en-US" sz="2000" dirty="0">
                <a:latin typeface="Times New Roman" pitchFamily="18" charset="0"/>
                <a:ea typeface="Calibri"/>
                <a:cs typeface="Times New Roman" pitchFamily="18" charset="0"/>
              </a:rPr>
              <a:t> </a:t>
            </a:r>
            <a:r>
              <a:rPr lang="en-US" sz="2000" dirty="0" err="1">
                <a:latin typeface="Times New Roman" pitchFamily="18" charset="0"/>
                <a:ea typeface="Calibri"/>
                <a:cs typeface="Times New Roman" pitchFamily="18" charset="0"/>
              </a:rPr>
              <a:t>đã</a:t>
            </a:r>
            <a:r>
              <a:rPr lang="en-US" sz="2000" dirty="0">
                <a:latin typeface="Times New Roman" pitchFamily="18" charset="0"/>
                <a:ea typeface="Calibri"/>
                <a:cs typeface="Times New Roman" pitchFamily="18" charset="0"/>
              </a:rPr>
              <a:t> </a:t>
            </a:r>
            <a:r>
              <a:rPr lang="en-US" sz="2000" dirty="0" err="1">
                <a:latin typeface="Times New Roman" pitchFamily="18" charset="0"/>
                <a:ea typeface="Calibri"/>
                <a:cs typeface="Times New Roman" pitchFamily="18" charset="0"/>
              </a:rPr>
              <a:t>tham</a:t>
            </a:r>
            <a:r>
              <a:rPr lang="en-US" sz="2000" dirty="0">
                <a:latin typeface="Times New Roman" pitchFamily="18" charset="0"/>
                <a:ea typeface="Calibri"/>
                <a:cs typeface="Times New Roman" pitchFamily="18" charset="0"/>
              </a:rPr>
              <a:t> </a:t>
            </a:r>
            <a:r>
              <a:rPr lang="en-US" sz="2000" dirty="0" err="1">
                <a:latin typeface="Times New Roman" pitchFamily="18" charset="0"/>
                <a:ea typeface="Calibri"/>
                <a:cs typeface="Times New Roman" pitchFamily="18" charset="0"/>
              </a:rPr>
              <a:t>gia</a:t>
            </a:r>
            <a:r>
              <a:rPr lang="en-US" sz="2000" dirty="0">
                <a:latin typeface="Times New Roman" pitchFamily="18" charset="0"/>
                <a:ea typeface="Calibri"/>
                <a:cs typeface="Times New Roman" pitchFamily="18" charset="0"/>
              </a:rPr>
              <a:t> </a:t>
            </a:r>
            <a:r>
              <a:rPr lang="en-US" sz="2000" dirty="0" err="1">
                <a:latin typeface="Times New Roman" pitchFamily="18" charset="0"/>
                <a:ea typeface="Calibri"/>
                <a:cs typeface="Times New Roman" pitchFamily="18" charset="0"/>
              </a:rPr>
              <a:t>thực</a:t>
            </a:r>
            <a:r>
              <a:rPr lang="en-US" sz="2000" dirty="0">
                <a:latin typeface="Times New Roman" pitchFamily="18" charset="0"/>
                <a:ea typeface="Calibri"/>
                <a:cs typeface="Times New Roman" pitchFamily="18" charset="0"/>
              </a:rPr>
              <a:t> </a:t>
            </a:r>
            <a:r>
              <a:rPr lang="en-US" sz="2000" dirty="0" err="1">
                <a:latin typeface="Times New Roman" pitchFamily="18" charset="0"/>
                <a:ea typeface="Calibri"/>
                <a:cs typeface="Times New Roman" pitchFamily="18" charset="0"/>
              </a:rPr>
              <a:t>hiện</a:t>
            </a:r>
            <a:r>
              <a:rPr lang="en-US" sz="2000" dirty="0">
                <a:latin typeface="Times New Roman" pitchFamily="18" charset="0"/>
                <a:ea typeface="Calibri"/>
                <a:cs typeface="Times New Roman" pitchFamily="18" charset="0"/>
              </a:rPr>
              <a:t>.</a:t>
            </a:r>
          </a:p>
        </p:txBody>
      </p:sp>
      <p:cxnSp>
        <p:nvCxnSpPr>
          <p:cNvPr id="7" name="Straight Arrow Connector 6"/>
          <p:cNvCxnSpPr/>
          <p:nvPr/>
        </p:nvCxnSpPr>
        <p:spPr>
          <a:xfrm flipH="1">
            <a:off x="2286000" y="2514600"/>
            <a:ext cx="1447800" cy="685800"/>
          </a:xfrm>
          <a:prstGeom prst="straightConnector1">
            <a:avLst/>
          </a:prstGeom>
          <a:ln w="28575">
            <a:tailEnd type="arrow"/>
          </a:ln>
        </p:spPr>
        <p:style>
          <a:lnRef idx="3">
            <a:schemeClr val="accent1"/>
          </a:lnRef>
          <a:fillRef idx="0">
            <a:schemeClr val="accent1"/>
          </a:fillRef>
          <a:effectRef idx="2">
            <a:schemeClr val="accent1"/>
          </a:effectRef>
          <a:fontRef idx="minor">
            <a:schemeClr val="tx1"/>
          </a:fontRef>
        </p:style>
      </p:cxnSp>
      <p:cxnSp>
        <p:nvCxnSpPr>
          <p:cNvPr id="9" name="Straight Arrow Connector 8"/>
          <p:cNvCxnSpPr/>
          <p:nvPr/>
        </p:nvCxnSpPr>
        <p:spPr>
          <a:xfrm>
            <a:off x="5791200" y="2514600"/>
            <a:ext cx="1494576" cy="685800"/>
          </a:xfrm>
          <a:prstGeom prst="straightConnector1">
            <a:avLst/>
          </a:prstGeom>
          <a:ln w="28575">
            <a:tailEnd type="arrow"/>
          </a:ln>
        </p:spPr>
        <p:style>
          <a:lnRef idx="1">
            <a:schemeClr val="accent1"/>
          </a:lnRef>
          <a:fillRef idx="0">
            <a:schemeClr val="accent1"/>
          </a:fillRef>
          <a:effectRef idx="0">
            <a:schemeClr val="accent1"/>
          </a:effectRef>
          <a:fontRef idx="minor">
            <a:schemeClr val="tx1"/>
          </a:fontRef>
        </p:style>
      </p:cxnSp>
      <p:sp>
        <p:nvSpPr>
          <p:cNvPr id="15" name="Rounded Rectangle 14"/>
          <p:cNvSpPr/>
          <p:nvPr/>
        </p:nvSpPr>
        <p:spPr>
          <a:xfrm>
            <a:off x="381000" y="3200400"/>
            <a:ext cx="3886200" cy="2362200"/>
          </a:xfrm>
          <a:prstGeom prst="roundRect">
            <a:avLst/>
          </a:prstGeom>
        </p:spPr>
        <p:style>
          <a:lnRef idx="1">
            <a:schemeClr val="accent4"/>
          </a:lnRef>
          <a:fillRef idx="2">
            <a:schemeClr val="accent4"/>
          </a:fillRef>
          <a:effectRef idx="1">
            <a:schemeClr val="accent4"/>
          </a:effectRef>
          <a:fontRef idx="minor">
            <a:schemeClr val="dk1"/>
          </a:fontRef>
        </p:style>
        <p:txBody>
          <a:bodyPr rtlCol="0" anchor="ctr"/>
          <a:lstStyle/>
          <a:p>
            <a:pPr algn="just"/>
            <a:r>
              <a:rPr lang="en-US" sz="2000" b="1" dirty="0" err="1">
                <a:latin typeface="Times New Roman" pitchFamily="18" charset="0"/>
                <a:ea typeface="Calibri"/>
                <a:cs typeface="Times New Roman" pitchFamily="18" charset="0"/>
              </a:rPr>
              <a:t>Chuyến</a:t>
            </a:r>
            <a:r>
              <a:rPr lang="en-US" sz="2000" b="1" dirty="0">
                <a:latin typeface="Times New Roman" pitchFamily="18" charset="0"/>
                <a:ea typeface="Calibri"/>
                <a:cs typeface="Times New Roman" pitchFamily="18" charset="0"/>
              </a:rPr>
              <a:t> </a:t>
            </a:r>
            <a:r>
              <a:rPr lang="en-US" sz="2000" b="1" dirty="0" err="1">
                <a:latin typeface="Times New Roman" pitchFamily="18" charset="0"/>
                <a:ea typeface="Calibri"/>
                <a:cs typeface="Times New Roman" pitchFamily="18" charset="0"/>
              </a:rPr>
              <a:t>đi</a:t>
            </a:r>
            <a:r>
              <a:rPr lang="en-US" sz="2000" dirty="0">
                <a:latin typeface="Times New Roman" pitchFamily="18" charset="0"/>
                <a:ea typeface="Calibri"/>
                <a:cs typeface="Times New Roman" pitchFamily="18" charset="0"/>
              </a:rPr>
              <a:t> </a:t>
            </a:r>
            <a:r>
              <a:rPr lang="en-US" sz="2000" dirty="0" err="1">
                <a:latin typeface="Times New Roman" pitchFamily="18" charset="0"/>
                <a:ea typeface="Calibri"/>
                <a:cs typeface="Times New Roman" pitchFamily="18" charset="0"/>
              </a:rPr>
              <a:t>có</a:t>
            </a:r>
            <a:r>
              <a:rPr lang="en-US" sz="2000" dirty="0">
                <a:latin typeface="Times New Roman" pitchFamily="18" charset="0"/>
                <a:ea typeface="Calibri"/>
                <a:cs typeface="Times New Roman" pitchFamily="18" charset="0"/>
              </a:rPr>
              <a:t> </a:t>
            </a:r>
            <a:r>
              <a:rPr lang="en-US" sz="2000" dirty="0" err="1">
                <a:latin typeface="Times New Roman" pitchFamily="18" charset="0"/>
                <a:ea typeface="Calibri"/>
                <a:cs typeface="Times New Roman" pitchFamily="18" charset="0"/>
              </a:rPr>
              <a:t>thể</a:t>
            </a:r>
            <a:r>
              <a:rPr lang="en-US" sz="2000" dirty="0">
                <a:latin typeface="Times New Roman" pitchFamily="18" charset="0"/>
                <a:ea typeface="Calibri"/>
                <a:cs typeface="Times New Roman" pitchFamily="18" charset="0"/>
              </a:rPr>
              <a:t> </a:t>
            </a:r>
            <a:r>
              <a:rPr lang="en-US" sz="2000" dirty="0" err="1">
                <a:latin typeface="Times New Roman" pitchFamily="18" charset="0"/>
                <a:ea typeface="Calibri"/>
                <a:cs typeface="Times New Roman" pitchFamily="18" charset="0"/>
              </a:rPr>
              <a:t>là</a:t>
            </a:r>
            <a:r>
              <a:rPr lang="en-US" sz="2000" dirty="0">
                <a:latin typeface="Times New Roman" pitchFamily="18" charset="0"/>
                <a:ea typeface="Calibri"/>
                <a:cs typeface="Times New Roman" pitchFamily="18" charset="0"/>
              </a:rPr>
              <a:t> </a:t>
            </a:r>
            <a:r>
              <a:rPr lang="en-US" sz="2000" dirty="0" err="1">
                <a:latin typeface="Times New Roman" pitchFamily="18" charset="0"/>
                <a:ea typeface="Calibri"/>
                <a:cs typeface="Times New Roman" pitchFamily="18" charset="0"/>
              </a:rPr>
              <a:t>đi</a:t>
            </a:r>
            <a:r>
              <a:rPr lang="en-US" sz="2000" dirty="0">
                <a:latin typeface="Times New Roman" pitchFamily="18" charset="0"/>
                <a:ea typeface="Calibri"/>
                <a:cs typeface="Times New Roman" pitchFamily="18" charset="0"/>
              </a:rPr>
              <a:t> du </a:t>
            </a:r>
            <a:r>
              <a:rPr lang="en-US" sz="2000" dirty="0" err="1">
                <a:latin typeface="Times New Roman" pitchFamily="18" charset="0"/>
                <a:ea typeface="Calibri"/>
                <a:cs typeface="Times New Roman" pitchFamily="18" charset="0"/>
              </a:rPr>
              <a:t>lịch</a:t>
            </a:r>
            <a:r>
              <a:rPr lang="en-US" sz="2000" dirty="0">
                <a:latin typeface="Times New Roman" pitchFamily="18" charset="0"/>
                <a:ea typeface="Calibri"/>
                <a:cs typeface="Times New Roman" pitchFamily="18" charset="0"/>
              </a:rPr>
              <a:t> </a:t>
            </a:r>
            <a:r>
              <a:rPr lang="en-US" sz="2000" dirty="0" err="1">
                <a:latin typeface="Times New Roman" pitchFamily="18" charset="0"/>
                <a:ea typeface="Calibri"/>
                <a:cs typeface="Times New Roman" pitchFamily="18" charset="0"/>
              </a:rPr>
              <a:t>cùng</a:t>
            </a:r>
            <a:r>
              <a:rPr lang="en-US" sz="2000" dirty="0">
                <a:latin typeface="Times New Roman" pitchFamily="18" charset="0"/>
                <a:ea typeface="Calibri"/>
                <a:cs typeface="Times New Roman" pitchFamily="18" charset="0"/>
              </a:rPr>
              <a:t> </a:t>
            </a:r>
            <a:r>
              <a:rPr lang="en-US" sz="2000" dirty="0" err="1">
                <a:latin typeface="Times New Roman" pitchFamily="18" charset="0"/>
                <a:ea typeface="Calibri"/>
                <a:cs typeface="Times New Roman" pitchFamily="18" charset="0"/>
              </a:rPr>
              <a:t>gia</a:t>
            </a:r>
            <a:r>
              <a:rPr lang="en-US" sz="2000" dirty="0">
                <a:latin typeface="Times New Roman" pitchFamily="18" charset="0"/>
                <a:ea typeface="Calibri"/>
                <a:cs typeface="Times New Roman" pitchFamily="18" charset="0"/>
              </a:rPr>
              <a:t> </a:t>
            </a:r>
            <a:r>
              <a:rPr lang="en-US" sz="2000" dirty="0" err="1">
                <a:latin typeface="Times New Roman" pitchFamily="18" charset="0"/>
                <a:ea typeface="Calibri"/>
                <a:cs typeface="Times New Roman" pitchFamily="18" charset="0"/>
              </a:rPr>
              <a:t>đình</a:t>
            </a:r>
            <a:r>
              <a:rPr lang="vi-VN" sz="2000" dirty="0">
                <a:latin typeface="Times New Roman" pitchFamily="18" charset="0"/>
                <a:ea typeface="Calibri"/>
                <a:cs typeface="Times New Roman" pitchFamily="18" charset="0"/>
              </a:rPr>
              <a:t>; </a:t>
            </a:r>
            <a:r>
              <a:rPr lang="en-US" sz="2000" dirty="0">
                <a:latin typeface="Times New Roman" pitchFamily="18" charset="0"/>
                <a:ea typeface="Calibri"/>
                <a:cs typeface="Times New Roman" pitchFamily="18" charset="0"/>
              </a:rPr>
              <a:t>đ</a:t>
            </a:r>
            <a:r>
              <a:rPr lang="vi-VN" sz="2000" dirty="0">
                <a:latin typeface="Times New Roman" pitchFamily="18" charset="0"/>
                <a:ea typeface="Calibri"/>
                <a:cs typeface="Times New Roman" pitchFamily="18" charset="0"/>
              </a:rPr>
              <a:t>i tham quan một danh lam th</a:t>
            </a:r>
            <a:r>
              <a:rPr lang="en-US" sz="2000" dirty="0">
                <a:latin typeface="Times New Roman" pitchFamily="18" charset="0"/>
                <a:ea typeface="Calibri"/>
                <a:cs typeface="Times New Roman" pitchFamily="18" charset="0"/>
              </a:rPr>
              <a:t>ắ</a:t>
            </a:r>
            <a:r>
              <a:rPr lang="vi-VN" sz="2000" dirty="0">
                <a:latin typeface="Times New Roman" pitchFamily="18" charset="0"/>
                <a:ea typeface="Calibri"/>
                <a:cs typeface="Times New Roman" pitchFamily="18" charset="0"/>
              </a:rPr>
              <a:t>ng c</a:t>
            </a:r>
            <a:r>
              <a:rPr lang="en-US" sz="2000" dirty="0">
                <a:latin typeface="Times New Roman" pitchFamily="18" charset="0"/>
                <a:ea typeface="Calibri"/>
                <a:cs typeface="Times New Roman" pitchFamily="18" charset="0"/>
              </a:rPr>
              <a:t>ả</a:t>
            </a:r>
            <a:r>
              <a:rPr lang="vi-VN" sz="2000" dirty="0">
                <a:latin typeface="Times New Roman" pitchFamily="18" charset="0"/>
                <a:ea typeface="Calibri"/>
                <a:cs typeface="Times New Roman" pitchFamily="18" charset="0"/>
              </a:rPr>
              <a:t>nh hay di tích lịch sừ cùng bạn bè; </a:t>
            </a:r>
            <a:r>
              <a:rPr lang="en-US" sz="2000" dirty="0">
                <a:latin typeface="Times New Roman" pitchFamily="18" charset="0"/>
                <a:ea typeface="Calibri"/>
                <a:cs typeface="Times New Roman" pitchFamily="18" charset="0"/>
              </a:rPr>
              <a:t>đ</a:t>
            </a:r>
            <a:r>
              <a:rPr lang="vi-VN" sz="2000" dirty="0">
                <a:latin typeface="Times New Roman" pitchFamily="18" charset="0"/>
                <a:ea typeface="Calibri"/>
                <a:cs typeface="Times New Roman" pitchFamily="18" charset="0"/>
              </a:rPr>
              <a:t>i thăm quê hương, gia </a:t>
            </a:r>
            <a:r>
              <a:rPr lang="en-US" sz="2000" dirty="0" err="1">
                <a:latin typeface="Times New Roman" pitchFamily="18" charset="0"/>
                <a:ea typeface="Calibri"/>
                <a:cs typeface="Times New Roman" pitchFamily="18" charset="0"/>
              </a:rPr>
              <a:t>đình</a:t>
            </a:r>
            <a:r>
              <a:rPr lang="en-US" sz="2000" dirty="0">
                <a:latin typeface="Times New Roman" pitchFamily="18" charset="0"/>
                <a:ea typeface="Calibri"/>
                <a:cs typeface="Times New Roman" pitchFamily="18" charset="0"/>
              </a:rPr>
              <a:t> </a:t>
            </a:r>
            <a:r>
              <a:rPr lang="en-US" sz="2000" dirty="0" err="1">
                <a:latin typeface="Times New Roman" pitchFamily="18" charset="0"/>
                <a:ea typeface="Calibri"/>
                <a:cs typeface="Times New Roman" pitchFamily="18" charset="0"/>
              </a:rPr>
              <a:t>của</a:t>
            </a:r>
            <a:r>
              <a:rPr lang="vi-VN" sz="2000" dirty="0">
                <a:latin typeface="Times New Roman" pitchFamily="18" charset="0"/>
                <a:ea typeface="Calibri"/>
                <a:cs typeface="Times New Roman" pitchFamily="18" charset="0"/>
              </a:rPr>
              <a:t> bạn bè trong dịp ngh</a:t>
            </a:r>
            <a:r>
              <a:rPr lang="en-US" sz="2000" dirty="0">
                <a:latin typeface="Times New Roman" pitchFamily="18" charset="0"/>
                <a:ea typeface="Calibri"/>
                <a:cs typeface="Times New Roman" pitchFamily="18" charset="0"/>
              </a:rPr>
              <a:t>ỉ </a:t>
            </a:r>
            <a:r>
              <a:rPr lang="en-US" sz="2000" dirty="0" err="1">
                <a:latin typeface="Times New Roman" pitchFamily="18" charset="0"/>
                <a:ea typeface="Calibri"/>
                <a:cs typeface="Times New Roman" pitchFamily="18" charset="0"/>
              </a:rPr>
              <a:t>nào</a:t>
            </a:r>
            <a:r>
              <a:rPr lang="en-US" sz="2000" dirty="0">
                <a:latin typeface="Times New Roman" pitchFamily="18" charset="0"/>
                <a:ea typeface="Calibri"/>
                <a:cs typeface="Times New Roman" pitchFamily="18" charset="0"/>
              </a:rPr>
              <a:t> </a:t>
            </a:r>
            <a:r>
              <a:rPr lang="en-US" sz="2000" dirty="0" err="1">
                <a:latin typeface="Times New Roman" pitchFamily="18" charset="0"/>
                <a:ea typeface="Calibri"/>
                <a:cs typeface="Times New Roman" pitchFamily="18" charset="0"/>
              </a:rPr>
              <a:t>đó</a:t>
            </a:r>
            <a:r>
              <a:rPr lang="vi-VN" sz="2000" dirty="0">
                <a:latin typeface="Times New Roman" pitchFamily="18" charset="0"/>
                <a:ea typeface="Calibri"/>
                <a:cs typeface="Times New Roman" pitchFamily="18" charset="0"/>
              </a:rPr>
              <a:t>;... </a:t>
            </a:r>
            <a:endParaRPr lang="en-US" sz="2000" dirty="0">
              <a:latin typeface="Times New Roman" pitchFamily="18" charset="0"/>
              <a:cs typeface="Times New Roman" pitchFamily="18" charset="0"/>
            </a:endParaRPr>
          </a:p>
        </p:txBody>
      </p:sp>
      <p:sp>
        <p:nvSpPr>
          <p:cNvPr id="16" name="Rounded Rectangle 15"/>
          <p:cNvSpPr/>
          <p:nvPr/>
        </p:nvSpPr>
        <p:spPr>
          <a:xfrm>
            <a:off x="4953000" y="3200400"/>
            <a:ext cx="3962400" cy="2362200"/>
          </a:xfrm>
          <a:prstGeom prst="roundRect">
            <a:avLst/>
          </a:prstGeom>
        </p:spPr>
        <p:style>
          <a:lnRef idx="1">
            <a:schemeClr val="accent4"/>
          </a:lnRef>
          <a:fillRef idx="2">
            <a:schemeClr val="accent4"/>
          </a:fillRef>
          <a:effectRef idx="1">
            <a:schemeClr val="accent4"/>
          </a:effectRef>
          <a:fontRef idx="minor">
            <a:schemeClr val="dk1"/>
          </a:fontRef>
        </p:style>
        <p:txBody>
          <a:bodyPr rtlCol="0" anchor="ctr"/>
          <a:lstStyle/>
          <a:p>
            <a:pPr algn="just">
              <a:lnSpc>
                <a:spcPct val="115000"/>
              </a:lnSpc>
              <a:spcAft>
                <a:spcPts val="1000"/>
              </a:spcAft>
            </a:pPr>
            <a:r>
              <a:rPr lang="vi-VN" sz="2000" b="1" dirty="0">
                <a:latin typeface="+mj-lt"/>
                <a:ea typeface="Calibri"/>
                <a:cs typeface="Times New Roman"/>
              </a:rPr>
              <a:t>Hoạt </a:t>
            </a:r>
            <a:r>
              <a:rPr lang="en-US" sz="2000" b="1" dirty="0">
                <a:latin typeface="+mj-lt"/>
                <a:ea typeface="Calibri"/>
                <a:cs typeface="Times New Roman"/>
              </a:rPr>
              <a:t>đ</a:t>
            </a:r>
            <a:r>
              <a:rPr lang="vi-VN" sz="2000" b="1" dirty="0">
                <a:latin typeface="+mj-lt"/>
                <a:ea typeface="Calibri"/>
                <a:cs typeface="Times New Roman"/>
              </a:rPr>
              <a:t>ộng xã hội</a:t>
            </a:r>
            <a:r>
              <a:rPr lang="vi-VN" sz="2000" dirty="0">
                <a:latin typeface="+mj-lt"/>
                <a:ea typeface="Calibri"/>
                <a:cs typeface="Times New Roman"/>
              </a:rPr>
              <a:t> có th</a:t>
            </a:r>
            <a:r>
              <a:rPr lang="en-US" sz="2000" dirty="0">
                <a:latin typeface="+mj-lt"/>
                <a:ea typeface="Calibri"/>
                <a:cs typeface="Times New Roman"/>
              </a:rPr>
              <a:t>ể</a:t>
            </a:r>
            <a:r>
              <a:rPr lang="vi-VN" sz="2000" dirty="0">
                <a:latin typeface="+mj-lt"/>
                <a:ea typeface="Calibri"/>
                <a:cs typeface="Times New Roman"/>
              </a:rPr>
              <a:t> là các sinh hoạt </a:t>
            </a:r>
            <a:r>
              <a:rPr lang="en-US" sz="2000" dirty="0">
                <a:latin typeface="+mj-lt"/>
                <a:ea typeface="Calibri"/>
                <a:cs typeface="Times New Roman"/>
              </a:rPr>
              <a:t>đ</a:t>
            </a:r>
            <a:r>
              <a:rPr lang="vi-VN" sz="2000" dirty="0">
                <a:latin typeface="+mj-lt"/>
                <a:ea typeface="Calibri"/>
                <a:cs typeface="Times New Roman"/>
              </a:rPr>
              <a:t>oàn</a:t>
            </a:r>
            <a:r>
              <a:rPr lang="en-US" sz="2000" dirty="0">
                <a:latin typeface="+mj-lt"/>
                <a:ea typeface="Calibri"/>
                <a:cs typeface="Times New Roman"/>
              </a:rPr>
              <a:t>, đ</a:t>
            </a:r>
            <a:r>
              <a:rPr lang="vi-VN" sz="2000" dirty="0">
                <a:latin typeface="+mj-lt"/>
                <a:ea typeface="Calibri"/>
                <a:cs typeface="Times New Roman"/>
              </a:rPr>
              <a:t>ội; các việc làm công ích</a:t>
            </a:r>
            <a:r>
              <a:rPr lang="en-US" sz="2000" dirty="0">
                <a:latin typeface="+mj-lt"/>
                <a:ea typeface="Calibri"/>
                <a:cs typeface="Times New Roman"/>
              </a:rPr>
              <a:t>, t</a:t>
            </a:r>
            <a:r>
              <a:rPr lang="vi-VN" sz="2000" dirty="0">
                <a:latin typeface="+mj-lt"/>
                <a:ea typeface="Calibri"/>
                <a:cs typeface="Times New Roman"/>
              </a:rPr>
              <a:t>ình nguyện như hoạt </a:t>
            </a:r>
            <a:r>
              <a:rPr lang="en-US" sz="2000" dirty="0">
                <a:latin typeface="+mj-lt"/>
                <a:ea typeface="Calibri"/>
                <a:cs typeface="Times New Roman"/>
              </a:rPr>
              <a:t>đ</a:t>
            </a:r>
            <a:r>
              <a:rPr lang="vi-VN" sz="2000" dirty="0">
                <a:latin typeface="+mj-lt"/>
                <a:ea typeface="Calibri"/>
                <a:cs typeface="Times New Roman"/>
              </a:rPr>
              <a:t>ộng thiện nguyện, giúp </a:t>
            </a:r>
            <a:r>
              <a:rPr lang="en-US" sz="2000" dirty="0">
                <a:latin typeface="+mj-lt"/>
                <a:ea typeface="Calibri"/>
                <a:cs typeface="Times New Roman"/>
              </a:rPr>
              <a:t>đ</a:t>
            </a:r>
            <a:r>
              <a:rPr lang="vi-VN" sz="2000" dirty="0">
                <a:latin typeface="+mj-lt"/>
                <a:ea typeface="Calibri"/>
                <a:cs typeface="Times New Roman"/>
              </a:rPr>
              <a:t>ỡ người già n</a:t>
            </a:r>
            <a:r>
              <a:rPr lang="en-US" sz="2000" dirty="0">
                <a:latin typeface="+mj-lt"/>
                <a:ea typeface="Calibri"/>
                <a:cs typeface="Times New Roman"/>
              </a:rPr>
              <a:t>e</a:t>
            </a:r>
            <a:r>
              <a:rPr lang="vi-VN" sz="2000" dirty="0">
                <a:latin typeface="+mj-lt"/>
                <a:ea typeface="Calibri"/>
                <a:cs typeface="Times New Roman"/>
              </a:rPr>
              <a:t>o </a:t>
            </a:r>
            <a:r>
              <a:rPr lang="en-US" sz="2000" dirty="0">
                <a:latin typeface="+mj-lt"/>
                <a:ea typeface="Calibri"/>
                <a:cs typeface="Times New Roman"/>
              </a:rPr>
              <a:t>đ</a:t>
            </a:r>
            <a:r>
              <a:rPr lang="vi-VN" sz="2000" dirty="0">
                <a:latin typeface="+mj-lt"/>
                <a:ea typeface="Calibri"/>
                <a:cs typeface="Times New Roman"/>
              </a:rPr>
              <a:t>ơn;...</a:t>
            </a:r>
            <a:endParaRPr lang="en-US" sz="2000" dirty="0">
              <a:latin typeface="+mj-lt"/>
              <a:ea typeface="Calibri"/>
              <a:cs typeface="Times New Roman"/>
            </a:endParaRPr>
          </a:p>
          <a:p>
            <a:pPr algn="just">
              <a:lnSpc>
                <a:spcPct val="115000"/>
              </a:lnSpc>
              <a:spcAft>
                <a:spcPts val="1000"/>
              </a:spcAft>
            </a:pPr>
            <a:r>
              <a:rPr lang="en-US" b="1" dirty="0">
                <a:ea typeface="Calibri"/>
                <a:cs typeface="Times New Roman"/>
              </a:rPr>
              <a:t> </a:t>
            </a:r>
            <a:endParaRPr lang="en-US" sz="1400" dirty="0">
              <a:ea typeface="Calibri"/>
              <a:cs typeface="Times New Roman"/>
            </a:endParaRPr>
          </a:p>
        </p:txBody>
      </p:sp>
    </p:spTree>
    <p:extLst>
      <p:ext uri="{BB962C8B-B14F-4D97-AF65-F5344CB8AC3E}">
        <p14:creationId xmlns:p14="http://schemas.microsoft.com/office/powerpoint/2010/main" val="12705212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anim calcmode="lin" valueType="num">
                                      <p:cBhvr>
                                        <p:cTn id="8" dur="1000" fill="hold"/>
                                        <p:tgtEl>
                                          <p:spTgt spid="5"/>
                                        </p:tgtEl>
                                        <p:attrNameLst>
                                          <p:attrName>ppt_x</p:attrName>
                                        </p:attrNameLst>
                                      </p:cBhvr>
                                      <p:tavLst>
                                        <p:tav tm="0">
                                          <p:val>
                                            <p:strVal val="#ppt_x"/>
                                          </p:val>
                                        </p:tav>
                                        <p:tav tm="100000">
                                          <p:val>
                                            <p:strVal val="#ppt_x"/>
                                          </p:val>
                                        </p:tav>
                                      </p:tavLst>
                                    </p:anim>
                                    <p:anim calcmode="lin" valueType="num">
                                      <p:cBhvr>
                                        <p:cTn id="9"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14" presetClass="entr" presetSubtype="10" fill="hold" nodeType="clickEffect">
                                  <p:stCondLst>
                                    <p:cond delay="0"/>
                                  </p:stCondLst>
                                  <p:childTnLst>
                                    <p:set>
                                      <p:cBhvr>
                                        <p:cTn id="13" dur="1" fill="hold">
                                          <p:stCondLst>
                                            <p:cond delay="0"/>
                                          </p:stCondLst>
                                        </p:cTn>
                                        <p:tgtEl>
                                          <p:spTgt spid="7"/>
                                        </p:tgtEl>
                                        <p:attrNameLst>
                                          <p:attrName>style.visibility</p:attrName>
                                        </p:attrNameLst>
                                      </p:cBhvr>
                                      <p:to>
                                        <p:strVal val="visible"/>
                                      </p:to>
                                    </p:set>
                                    <p:animEffect transition="in" filter="randombar(horizontal)">
                                      <p:cBhvr>
                                        <p:cTn id="14" dur="500"/>
                                        <p:tgtEl>
                                          <p:spTgt spid="7"/>
                                        </p:tgtEl>
                                      </p:cBhvr>
                                    </p:animEffect>
                                  </p:childTnLst>
                                </p:cTn>
                              </p:par>
                            </p:childTnLst>
                          </p:cTn>
                        </p:par>
                      </p:childTnLst>
                    </p:cTn>
                  </p:par>
                  <p:par>
                    <p:cTn id="15" fill="hold">
                      <p:stCondLst>
                        <p:cond delay="indefinite"/>
                      </p:stCondLst>
                      <p:childTnLst>
                        <p:par>
                          <p:cTn id="16" fill="hold">
                            <p:stCondLst>
                              <p:cond delay="0"/>
                            </p:stCondLst>
                            <p:childTnLst>
                              <p:par>
                                <p:cTn id="17" presetID="22" presetClass="entr" presetSubtype="4" fill="hold" grpId="0" nodeType="clickEffect">
                                  <p:stCondLst>
                                    <p:cond delay="0"/>
                                  </p:stCondLst>
                                  <p:childTnLst>
                                    <p:set>
                                      <p:cBhvr>
                                        <p:cTn id="18" dur="1" fill="hold">
                                          <p:stCondLst>
                                            <p:cond delay="0"/>
                                          </p:stCondLst>
                                        </p:cTn>
                                        <p:tgtEl>
                                          <p:spTgt spid="15"/>
                                        </p:tgtEl>
                                        <p:attrNameLst>
                                          <p:attrName>style.visibility</p:attrName>
                                        </p:attrNameLst>
                                      </p:cBhvr>
                                      <p:to>
                                        <p:strVal val="visible"/>
                                      </p:to>
                                    </p:set>
                                    <p:animEffect transition="in" filter="wipe(down)">
                                      <p:cBhvr>
                                        <p:cTn id="19" dur="500"/>
                                        <p:tgtEl>
                                          <p:spTgt spid="15"/>
                                        </p:tgtEl>
                                      </p:cBhvr>
                                    </p:animEffect>
                                  </p:childTnLst>
                                </p:cTn>
                              </p:par>
                            </p:childTnLst>
                          </p:cTn>
                        </p:par>
                      </p:childTnLst>
                    </p:cTn>
                  </p:par>
                  <p:par>
                    <p:cTn id="20" fill="hold">
                      <p:stCondLst>
                        <p:cond delay="indefinite"/>
                      </p:stCondLst>
                      <p:childTnLst>
                        <p:par>
                          <p:cTn id="21" fill="hold">
                            <p:stCondLst>
                              <p:cond delay="0"/>
                            </p:stCondLst>
                            <p:childTnLst>
                              <p:par>
                                <p:cTn id="22" presetID="14" presetClass="entr" presetSubtype="10" fill="hold" nodeType="clickEffect">
                                  <p:stCondLst>
                                    <p:cond delay="0"/>
                                  </p:stCondLst>
                                  <p:childTnLst>
                                    <p:set>
                                      <p:cBhvr>
                                        <p:cTn id="23" dur="1" fill="hold">
                                          <p:stCondLst>
                                            <p:cond delay="0"/>
                                          </p:stCondLst>
                                        </p:cTn>
                                        <p:tgtEl>
                                          <p:spTgt spid="9"/>
                                        </p:tgtEl>
                                        <p:attrNameLst>
                                          <p:attrName>style.visibility</p:attrName>
                                        </p:attrNameLst>
                                      </p:cBhvr>
                                      <p:to>
                                        <p:strVal val="visible"/>
                                      </p:to>
                                    </p:set>
                                    <p:animEffect transition="in" filter="randombar(horizontal)">
                                      <p:cBhvr>
                                        <p:cTn id="24" dur="500"/>
                                        <p:tgtEl>
                                          <p:spTgt spid="9"/>
                                        </p:tgtEl>
                                      </p:cBhvr>
                                    </p:animEffect>
                                  </p:childTnLst>
                                </p:cTn>
                              </p:par>
                            </p:childTnLst>
                          </p:cTn>
                        </p:par>
                      </p:childTnLst>
                    </p:cTn>
                  </p:par>
                  <p:par>
                    <p:cTn id="25" fill="hold">
                      <p:stCondLst>
                        <p:cond delay="indefinite"/>
                      </p:stCondLst>
                      <p:childTnLst>
                        <p:par>
                          <p:cTn id="26" fill="hold">
                            <p:stCondLst>
                              <p:cond delay="0"/>
                            </p:stCondLst>
                            <p:childTnLst>
                              <p:par>
                                <p:cTn id="27" presetID="22" presetClass="entr" presetSubtype="4" fill="hold" grpId="0" nodeType="clickEffect">
                                  <p:stCondLst>
                                    <p:cond delay="0"/>
                                  </p:stCondLst>
                                  <p:childTnLst>
                                    <p:set>
                                      <p:cBhvr>
                                        <p:cTn id="28" dur="1" fill="hold">
                                          <p:stCondLst>
                                            <p:cond delay="0"/>
                                          </p:stCondLst>
                                        </p:cTn>
                                        <p:tgtEl>
                                          <p:spTgt spid="16"/>
                                        </p:tgtEl>
                                        <p:attrNameLst>
                                          <p:attrName>style.visibility</p:attrName>
                                        </p:attrNameLst>
                                      </p:cBhvr>
                                      <p:to>
                                        <p:strVal val="visible"/>
                                      </p:to>
                                    </p:set>
                                    <p:animEffect transition="in" filter="wipe(down)">
                                      <p:cBhvr>
                                        <p:cTn id="29" dur="500"/>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15" grpId="0" animBg="1"/>
      <p:bldP spid="16"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1155696833"/>
              </p:ext>
            </p:extLst>
          </p:nvPr>
        </p:nvGraphicFramePr>
        <p:xfrm>
          <a:off x="628650" y="1825625"/>
          <a:ext cx="78867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4" name="Picture 3">
            <a:extLst>
              <a:ext uri="{FF2B5EF4-FFF2-40B4-BE49-F238E27FC236}">
                <a16:creationId xmlns="" xmlns:a16="http://schemas.microsoft.com/office/drawing/2014/main" id="{5A042C5C-FDAE-4B10-BBEF-11AB8149195E}"/>
              </a:ext>
            </a:extLst>
          </p:cNvPr>
          <p:cNvPicPr>
            <a:picLocks noChangeAspect="1"/>
          </p:cNvPicPr>
          <p:nvPr/>
        </p:nvPicPr>
        <p:blipFill>
          <a:blip r:embed="rId7"/>
          <a:stretch>
            <a:fillRect/>
          </a:stretch>
        </p:blipFill>
        <p:spPr>
          <a:xfrm>
            <a:off x="20748" y="0"/>
            <a:ext cx="9123252" cy="6858000"/>
          </a:xfrm>
          <a:prstGeom prst="rect">
            <a:avLst/>
          </a:prstGeom>
        </p:spPr>
      </p:pic>
      <p:graphicFrame>
        <p:nvGraphicFramePr>
          <p:cNvPr id="6" name="Diagram 5"/>
          <p:cNvGraphicFramePr/>
          <p:nvPr>
            <p:extLst>
              <p:ext uri="{D42A27DB-BD31-4B8C-83A1-F6EECF244321}">
                <p14:modId xmlns:p14="http://schemas.microsoft.com/office/powerpoint/2010/main" val="558513567"/>
              </p:ext>
            </p:extLst>
          </p:nvPr>
        </p:nvGraphicFramePr>
        <p:xfrm>
          <a:off x="-838200" y="609600"/>
          <a:ext cx="9982200" cy="5334000"/>
        </p:xfrm>
        <a:graphic>
          <a:graphicData uri="http://schemas.openxmlformats.org/drawingml/2006/diagram">
            <dgm:relIds xmlns:dgm="http://schemas.openxmlformats.org/drawingml/2006/diagram" xmlns:r="http://schemas.openxmlformats.org/officeDocument/2006/relationships" r:dm="rId8" r:lo="rId9" r:qs="rId10" r:cs="rId11"/>
          </a:graphicData>
        </a:graphic>
      </p:graphicFrame>
    </p:spTree>
    <p:extLst>
      <p:ext uri="{BB962C8B-B14F-4D97-AF65-F5344CB8AC3E}">
        <p14:creationId xmlns:p14="http://schemas.microsoft.com/office/powerpoint/2010/main" val="2255180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p:cTn id="7" dur="1000" fill="hold"/>
                                        <p:tgtEl>
                                          <p:spTgt spid="6"/>
                                        </p:tgtEl>
                                        <p:attrNameLst>
                                          <p:attrName>ppt_w</p:attrName>
                                        </p:attrNameLst>
                                      </p:cBhvr>
                                      <p:tavLst>
                                        <p:tav tm="0">
                                          <p:val>
                                            <p:fltVal val="0"/>
                                          </p:val>
                                        </p:tav>
                                        <p:tav tm="100000">
                                          <p:val>
                                            <p:strVal val="#ppt_w"/>
                                          </p:val>
                                        </p:tav>
                                      </p:tavLst>
                                    </p:anim>
                                    <p:anim calcmode="lin" valueType="num">
                                      <p:cBhvr>
                                        <p:cTn id="8" dur="1000" fill="hold"/>
                                        <p:tgtEl>
                                          <p:spTgt spid="6"/>
                                        </p:tgtEl>
                                        <p:attrNameLst>
                                          <p:attrName>ppt_h</p:attrName>
                                        </p:attrNameLst>
                                      </p:cBhvr>
                                      <p:tavLst>
                                        <p:tav tm="0">
                                          <p:val>
                                            <p:fltVal val="0"/>
                                          </p:val>
                                        </p:tav>
                                        <p:tav tm="100000">
                                          <p:val>
                                            <p:strVal val="#ppt_h"/>
                                          </p:val>
                                        </p:tav>
                                      </p:tavLst>
                                    </p:anim>
                                    <p:anim calcmode="lin" valueType="num">
                                      <p:cBhvr>
                                        <p:cTn id="9" dur="1000" fill="hold"/>
                                        <p:tgtEl>
                                          <p:spTgt spid="6"/>
                                        </p:tgtEl>
                                        <p:attrNameLst>
                                          <p:attrName>style.rotation</p:attrName>
                                        </p:attrNameLst>
                                      </p:cBhvr>
                                      <p:tavLst>
                                        <p:tav tm="0">
                                          <p:val>
                                            <p:fltVal val="90"/>
                                          </p:val>
                                        </p:tav>
                                        <p:tav tm="100000">
                                          <p:val>
                                            <p:fltVal val="0"/>
                                          </p:val>
                                        </p:tav>
                                      </p:tavLst>
                                    </p:anim>
                                    <p:animEffect transition="in" filter="fade">
                                      <p:cBhvr>
                                        <p:cTn id="10" dur="1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6" grpId="0">
        <p:bldAsOne/>
      </p:bldGraphic>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 xmlns:a16="http://schemas.microsoft.com/office/drawing/2014/main" id="{5A042C5C-FDAE-4B10-BBEF-11AB8149195E}"/>
              </a:ext>
            </a:extLst>
          </p:cNvPr>
          <p:cNvPicPr>
            <a:picLocks noChangeAspect="1"/>
          </p:cNvPicPr>
          <p:nvPr/>
        </p:nvPicPr>
        <p:blipFill>
          <a:blip r:embed="rId3"/>
          <a:stretch>
            <a:fillRect/>
          </a:stretch>
        </p:blipFill>
        <p:spPr>
          <a:xfrm>
            <a:off x="20748" y="80682"/>
            <a:ext cx="9123252" cy="6777318"/>
          </a:xfrm>
          <a:prstGeom prst="rect">
            <a:avLst/>
          </a:prstGeom>
        </p:spPr>
      </p:pic>
      <p:sp>
        <p:nvSpPr>
          <p:cNvPr id="6" name="Rectangle 5"/>
          <p:cNvSpPr/>
          <p:nvPr/>
        </p:nvSpPr>
        <p:spPr>
          <a:xfrm>
            <a:off x="381000" y="2057400"/>
            <a:ext cx="2209800" cy="3581400"/>
          </a:xfrm>
          <a:prstGeom prst="rect">
            <a:avLst/>
          </a:prstGeom>
          <a:ln>
            <a:noFill/>
          </a:ln>
        </p:spPr>
        <p:style>
          <a:lnRef idx="2">
            <a:schemeClr val="dk1"/>
          </a:lnRef>
          <a:fillRef idx="1">
            <a:schemeClr val="lt1"/>
          </a:fillRef>
          <a:effectRef idx="0">
            <a:schemeClr val="dk1"/>
          </a:effectRef>
          <a:fontRef idx="minor">
            <a:schemeClr val="dk1"/>
          </a:fontRef>
        </p:style>
        <p:txBody>
          <a:bodyPr rtlCol="0" anchor="ctr"/>
          <a:lstStyle/>
          <a:p>
            <a:pPr algn="ctr"/>
            <a:endParaRPr lang="en-US"/>
          </a:p>
        </p:txBody>
      </p:sp>
      <p:sp>
        <p:nvSpPr>
          <p:cNvPr id="7" name="Rectangle 6"/>
          <p:cNvSpPr/>
          <p:nvPr/>
        </p:nvSpPr>
        <p:spPr>
          <a:xfrm>
            <a:off x="533400" y="2209800"/>
            <a:ext cx="2209800" cy="3581400"/>
          </a:xfrm>
          <a:prstGeom prst="rect">
            <a:avLst/>
          </a:prstGeom>
          <a:ln>
            <a:noFill/>
          </a:ln>
        </p:spPr>
        <p:style>
          <a:lnRef idx="2">
            <a:schemeClr val="dk1"/>
          </a:lnRef>
          <a:fillRef idx="1">
            <a:schemeClr val="lt1"/>
          </a:fillRef>
          <a:effectRef idx="0">
            <a:schemeClr val="dk1"/>
          </a:effectRef>
          <a:fontRef idx="minor">
            <a:schemeClr val="dk1"/>
          </a:fontRef>
        </p:style>
        <p:txBody>
          <a:bodyPr rtlCol="0" anchor="ctr"/>
          <a:lstStyle/>
          <a:p>
            <a:pPr algn="ctr"/>
            <a:endParaRPr lang="en-US"/>
          </a:p>
        </p:txBody>
      </p:sp>
      <p:sp>
        <p:nvSpPr>
          <p:cNvPr id="8" name="Rectangle 7"/>
          <p:cNvSpPr/>
          <p:nvPr/>
        </p:nvSpPr>
        <p:spPr>
          <a:xfrm>
            <a:off x="914400" y="2057400"/>
            <a:ext cx="2971800" cy="3581400"/>
          </a:xfrm>
          <a:prstGeom prst="rect">
            <a:avLst/>
          </a:prstGeom>
          <a:ln>
            <a:noFill/>
          </a:ln>
        </p:spPr>
        <p:style>
          <a:lnRef idx="2">
            <a:schemeClr val="dk1"/>
          </a:lnRef>
          <a:fillRef idx="1">
            <a:schemeClr val="lt1"/>
          </a:fillRef>
          <a:effectRef idx="0">
            <a:schemeClr val="dk1"/>
          </a:effectRef>
          <a:fontRef idx="minor">
            <a:schemeClr val="dk1"/>
          </a:fontRef>
        </p:style>
        <p:txBody>
          <a:bodyPr rtlCol="0" anchor="ctr"/>
          <a:lstStyle/>
          <a:p>
            <a:pPr algn="just">
              <a:lnSpc>
                <a:spcPct val="115000"/>
              </a:lnSpc>
              <a:spcAft>
                <a:spcPts val="1000"/>
              </a:spcAft>
            </a:pPr>
            <a:r>
              <a:rPr lang="en-US" sz="2000" b="1" dirty="0" smtClean="0">
                <a:solidFill>
                  <a:srgbClr val="FF0000"/>
                </a:solidFill>
                <a:latin typeface="Times New Roman" pitchFamily="18" charset="0"/>
                <a:ea typeface="Calibri"/>
                <a:cs typeface="Times New Roman" pitchFamily="18" charset="0"/>
              </a:rPr>
              <a:t>1. </a:t>
            </a:r>
            <a:r>
              <a:rPr lang="en-US" sz="2000" b="1" dirty="0" err="1" smtClean="0">
                <a:solidFill>
                  <a:srgbClr val="FF0000"/>
                </a:solidFill>
                <a:latin typeface="Times New Roman" pitchFamily="18" charset="0"/>
                <a:ea typeface="Calibri"/>
                <a:cs typeface="Times New Roman" pitchFamily="18" charset="0"/>
              </a:rPr>
              <a:t>Chuẩn</a:t>
            </a:r>
            <a:r>
              <a:rPr lang="en-US" sz="2000" b="1" dirty="0" smtClean="0">
                <a:solidFill>
                  <a:srgbClr val="FF0000"/>
                </a:solidFill>
                <a:latin typeface="Times New Roman" pitchFamily="18" charset="0"/>
                <a:ea typeface="Calibri"/>
                <a:cs typeface="Times New Roman" pitchFamily="18" charset="0"/>
              </a:rPr>
              <a:t> </a:t>
            </a:r>
            <a:r>
              <a:rPr lang="en-US" sz="2000" b="1" dirty="0" err="1">
                <a:solidFill>
                  <a:srgbClr val="FF0000"/>
                </a:solidFill>
                <a:latin typeface="Times New Roman" pitchFamily="18" charset="0"/>
                <a:ea typeface="Calibri"/>
                <a:cs typeface="Times New Roman" pitchFamily="18" charset="0"/>
              </a:rPr>
              <a:t>bị</a:t>
            </a:r>
            <a:r>
              <a:rPr lang="en-US" sz="2000" b="1" dirty="0" smtClean="0">
                <a:solidFill>
                  <a:srgbClr val="FF0000"/>
                </a:solidFill>
                <a:latin typeface="Times New Roman" pitchFamily="18" charset="0"/>
                <a:ea typeface="Calibri"/>
                <a:cs typeface="Times New Roman" pitchFamily="18" charset="0"/>
              </a:rPr>
              <a:t>. (</a:t>
            </a:r>
            <a:r>
              <a:rPr lang="en-US" sz="2000" b="1" dirty="0" err="1">
                <a:solidFill>
                  <a:srgbClr val="FF0000"/>
                </a:solidFill>
                <a:latin typeface="Times New Roman" pitchFamily="18" charset="0"/>
                <a:ea typeface="Calibri"/>
                <a:cs typeface="Times New Roman" pitchFamily="18" charset="0"/>
              </a:rPr>
              <a:t>Tìm</a:t>
            </a:r>
            <a:r>
              <a:rPr lang="en-US" sz="2000" b="1" dirty="0">
                <a:solidFill>
                  <a:srgbClr val="FF0000"/>
                </a:solidFill>
                <a:latin typeface="Times New Roman" pitchFamily="18" charset="0"/>
                <a:ea typeface="Calibri"/>
                <a:cs typeface="Times New Roman" pitchFamily="18" charset="0"/>
              </a:rPr>
              <a:t> </a:t>
            </a:r>
            <a:r>
              <a:rPr lang="en-US" sz="2000" b="1" dirty="0" err="1">
                <a:solidFill>
                  <a:srgbClr val="FF0000"/>
                </a:solidFill>
                <a:latin typeface="Times New Roman" pitchFamily="18" charset="0"/>
                <a:ea typeface="Calibri"/>
                <a:cs typeface="Times New Roman" pitchFamily="18" charset="0"/>
              </a:rPr>
              <a:t>hiểu</a:t>
            </a:r>
            <a:r>
              <a:rPr lang="en-US" sz="2000" b="1" dirty="0">
                <a:solidFill>
                  <a:srgbClr val="FF0000"/>
                </a:solidFill>
                <a:latin typeface="Times New Roman" pitchFamily="18" charset="0"/>
                <a:ea typeface="Calibri"/>
                <a:cs typeface="Times New Roman" pitchFamily="18" charset="0"/>
              </a:rPr>
              <a:t> </a:t>
            </a:r>
            <a:r>
              <a:rPr lang="en-US" sz="2000" b="1" dirty="0" err="1">
                <a:solidFill>
                  <a:srgbClr val="FF0000"/>
                </a:solidFill>
                <a:latin typeface="Times New Roman" pitchFamily="18" charset="0"/>
                <a:ea typeface="Calibri"/>
                <a:cs typeface="Times New Roman" pitchFamily="18" charset="0"/>
              </a:rPr>
              <a:t>đề</a:t>
            </a:r>
            <a:r>
              <a:rPr lang="en-US" sz="2000" b="1" dirty="0">
                <a:solidFill>
                  <a:srgbClr val="FF0000"/>
                </a:solidFill>
                <a:latin typeface="Times New Roman" pitchFamily="18" charset="0"/>
                <a:ea typeface="Calibri"/>
                <a:cs typeface="Times New Roman" pitchFamily="18" charset="0"/>
              </a:rPr>
              <a:t>)</a:t>
            </a:r>
            <a:endParaRPr lang="en-US" sz="2000" dirty="0">
              <a:solidFill>
                <a:srgbClr val="FF0000"/>
              </a:solidFill>
              <a:latin typeface="Times New Roman" pitchFamily="18" charset="0"/>
              <a:ea typeface="Calibri"/>
              <a:cs typeface="Times New Roman" pitchFamily="18" charset="0"/>
            </a:endParaRPr>
          </a:p>
          <a:p>
            <a:pPr algn="just">
              <a:lnSpc>
                <a:spcPct val="115000"/>
              </a:lnSpc>
              <a:spcAft>
                <a:spcPts val="1000"/>
              </a:spcAft>
            </a:pPr>
            <a:r>
              <a:rPr lang="en-US" sz="2000" b="1" dirty="0" err="1" smtClean="0">
                <a:solidFill>
                  <a:srgbClr val="FF0000"/>
                </a:solidFill>
                <a:latin typeface="Times New Roman" pitchFamily="18" charset="0"/>
                <a:ea typeface="Calibri"/>
                <a:cs typeface="Times New Roman" pitchFamily="18" charset="0"/>
              </a:rPr>
              <a:t>Đọc</a:t>
            </a:r>
            <a:r>
              <a:rPr lang="en-US" sz="2000" b="1" dirty="0" smtClean="0">
                <a:solidFill>
                  <a:srgbClr val="FF0000"/>
                </a:solidFill>
                <a:latin typeface="Times New Roman" pitchFamily="18" charset="0"/>
                <a:ea typeface="Calibri"/>
                <a:cs typeface="Times New Roman" pitchFamily="18" charset="0"/>
              </a:rPr>
              <a:t> </a:t>
            </a:r>
            <a:r>
              <a:rPr lang="en-US" sz="2000" b="1" dirty="0" err="1">
                <a:solidFill>
                  <a:srgbClr val="FF0000"/>
                </a:solidFill>
                <a:latin typeface="Times New Roman" pitchFamily="18" charset="0"/>
                <a:ea typeface="Calibri"/>
                <a:cs typeface="Times New Roman" pitchFamily="18" charset="0"/>
              </a:rPr>
              <a:t>kĩ</a:t>
            </a:r>
            <a:r>
              <a:rPr lang="en-US" sz="2000" b="1" dirty="0">
                <a:solidFill>
                  <a:srgbClr val="FF0000"/>
                </a:solidFill>
                <a:latin typeface="Times New Roman" pitchFamily="18" charset="0"/>
                <a:ea typeface="Calibri"/>
                <a:cs typeface="Times New Roman" pitchFamily="18" charset="0"/>
              </a:rPr>
              <a:t> </a:t>
            </a:r>
            <a:r>
              <a:rPr lang="en-US" sz="2000" b="1" dirty="0" err="1">
                <a:solidFill>
                  <a:srgbClr val="FF0000"/>
                </a:solidFill>
                <a:latin typeface="Times New Roman" pitchFamily="18" charset="0"/>
                <a:ea typeface="Calibri"/>
                <a:cs typeface="Times New Roman" pitchFamily="18" charset="0"/>
              </a:rPr>
              <a:t>và</a:t>
            </a:r>
            <a:r>
              <a:rPr lang="en-US" sz="2000" b="1" dirty="0">
                <a:solidFill>
                  <a:srgbClr val="FF0000"/>
                </a:solidFill>
                <a:latin typeface="Times New Roman" pitchFamily="18" charset="0"/>
                <a:ea typeface="Calibri"/>
                <a:cs typeface="Times New Roman" pitchFamily="18" charset="0"/>
              </a:rPr>
              <a:t> </a:t>
            </a:r>
            <a:r>
              <a:rPr lang="en-US" sz="2000" b="1" dirty="0" err="1">
                <a:solidFill>
                  <a:srgbClr val="FF0000"/>
                </a:solidFill>
                <a:latin typeface="Times New Roman" pitchFamily="18" charset="0"/>
                <a:ea typeface="Calibri"/>
                <a:cs typeface="Times New Roman" pitchFamily="18" charset="0"/>
              </a:rPr>
              <a:t>tìm</a:t>
            </a:r>
            <a:r>
              <a:rPr lang="en-US" sz="2000" b="1" dirty="0">
                <a:solidFill>
                  <a:srgbClr val="FF0000"/>
                </a:solidFill>
                <a:latin typeface="Times New Roman" pitchFamily="18" charset="0"/>
                <a:ea typeface="Calibri"/>
                <a:cs typeface="Times New Roman" pitchFamily="18" charset="0"/>
              </a:rPr>
              <a:t> </a:t>
            </a:r>
            <a:r>
              <a:rPr lang="en-US" sz="2000" b="1" dirty="0" err="1">
                <a:solidFill>
                  <a:srgbClr val="FF0000"/>
                </a:solidFill>
                <a:latin typeface="Times New Roman" pitchFamily="18" charset="0"/>
                <a:ea typeface="Calibri"/>
                <a:cs typeface="Times New Roman" pitchFamily="18" charset="0"/>
              </a:rPr>
              <a:t>hiểu</a:t>
            </a:r>
            <a:r>
              <a:rPr lang="en-US" sz="2000" b="1" dirty="0">
                <a:solidFill>
                  <a:srgbClr val="FF0000"/>
                </a:solidFill>
                <a:latin typeface="Times New Roman" pitchFamily="18" charset="0"/>
                <a:ea typeface="Calibri"/>
                <a:cs typeface="Times New Roman" pitchFamily="18" charset="0"/>
              </a:rPr>
              <a:t> </a:t>
            </a:r>
            <a:r>
              <a:rPr lang="en-US" sz="2000" b="1" dirty="0" err="1">
                <a:solidFill>
                  <a:srgbClr val="FF0000"/>
                </a:solidFill>
                <a:latin typeface="Times New Roman" pitchFamily="18" charset="0"/>
                <a:ea typeface="Calibri"/>
                <a:cs typeface="Times New Roman" pitchFamily="18" charset="0"/>
              </a:rPr>
              <a:t>đề</a:t>
            </a:r>
            <a:r>
              <a:rPr lang="en-US" sz="2000" b="1" dirty="0">
                <a:solidFill>
                  <a:srgbClr val="FF0000"/>
                </a:solidFill>
                <a:latin typeface="Times New Roman" pitchFamily="18" charset="0"/>
                <a:ea typeface="Calibri"/>
                <a:cs typeface="Times New Roman" pitchFamily="18" charset="0"/>
              </a:rPr>
              <a:t>:</a:t>
            </a:r>
            <a:endParaRPr lang="en-US" sz="2000" dirty="0">
              <a:solidFill>
                <a:srgbClr val="FF0000"/>
              </a:solidFill>
              <a:latin typeface="Times New Roman" pitchFamily="18" charset="0"/>
              <a:ea typeface="Calibri"/>
              <a:cs typeface="Times New Roman" pitchFamily="18" charset="0"/>
            </a:endParaRPr>
          </a:p>
          <a:p>
            <a:pPr marL="285750" indent="-285750" algn="just">
              <a:lnSpc>
                <a:spcPct val="115000"/>
              </a:lnSpc>
              <a:spcAft>
                <a:spcPts val="1000"/>
              </a:spcAft>
              <a:buFont typeface="Wingdings" pitchFamily="2" charset="2"/>
              <a:buChar char="v"/>
            </a:pPr>
            <a:r>
              <a:rPr lang="en-US" sz="2000" b="1" dirty="0" err="1" smtClean="0">
                <a:solidFill>
                  <a:srgbClr val="0070C0"/>
                </a:solidFill>
                <a:latin typeface="Times New Roman" pitchFamily="18" charset="0"/>
                <a:ea typeface="Calibri"/>
                <a:cs typeface="Times New Roman" pitchFamily="18" charset="0"/>
              </a:rPr>
              <a:t>Trọng</a:t>
            </a:r>
            <a:r>
              <a:rPr lang="en-US" sz="2000" b="1" dirty="0" smtClean="0">
                <a:solidFill>
                  <a:srgbClr val="0070C0"/>
                </a:solidFill>
                <a:latin typeface="Times New Roman" pitchFamily="18" charset="0"/>
                <a:ea typeface="Calibri"/>
                <a:cs typeface="Times New Roman" pitchFamily="18" charset="0"/>
              </a:rPr>
              <a:t> </a:t>
            </a:r>
            <a:r>
              <a:rPr lang="en-US" sz="2000" b="1" dirty="0" err="1">
                <a:solidFill>
                  <a:srgbClr val="0070C0"/>
                </a:solidFill>
                <a:latin typeface="Times New Roman" pitchFamily="18" charset="0"/>
                <a:ea typeface="Calibri"/>
                <a:cs typeface="Times New Roman" pitchFamily="18" charset="0"/>
              </a:rPr>
              <a:t>tâm</a:t>
            </a:r>
            <a:r>
              <a:rPr lang="en-US" sz="2000" b="1" dirty="0">
                <a:solidFill>
                  <a:srgbClr val="0070C0"/>
                </a:solidFill>
                <a:latin typeface="Times New Roman" pitchFamily="18" charset="0"/>
                <a:ea typeface="Calibri"/>
                <a:cs typeface="Times New Roman" pitchFamily="18" charset="0"/>
              </a:rPr>
              <a:t> </a:t>
            </a:r>
            <a:r>
              <a:rPr lang="en-US" sz="2000" b="1" dirty="0" err="1">
                <a:solidFill>
                  <a:srgbClr val="0070C0"/>
                </a:solidFill>
                <a:latin typeface="Times New Roman" pitchFamily="18" charset="0"/>
                <a:ea typeface="Calibri"/>
                <a:cs typeface="Times New Roman" pitchFamily="18" charset="0"/>
              </a:rPr>
              <a:t>cần</a:t>
            </a:r>
            <a:r>
              <a:rPr lang="en-US" sz="2000" b="1" dirty="0">
                <a:solidFill>
                  <a:srgbClr val="0070C0"/>
                </a:solidFill>
                <a:latin typeface="Times New Roman" pitchFamily="18" charset="0"/>
                <a:ea typeface="Calibri"/>
                <a:cs typeface="Times New Roman" pitchFamily="18" charset="0"/>
              </a:rPr>
              <a:t> </a:t>
            </a:r>
            <a:r>
              <a:rPr lang="en-US" sz="2000" b="1" dirty="0" err="1">
                <a:solidFill>
                  <a:srgbClr val="0070C0"/>
                </a:solidFill>
                <a:latin typeface="Times New Roman" pitchFamily="18" charset="0"/>
                <a:ea typeface="Calibri"/>
                <a:cs typeface="Times New Roman" pitchFamily="18" charset="0"/>
              </a:rPr>
              <a:t>làm</a:t>
            </a:r>
            <a:r>
              <a:rPr lang="en-US" sz="2000" b="1" dirty="0">
                <a:solidFill>
                  <a:srgbClr val="0070C0"/>
                </a:solidFill>
                <a:latin typeface="Times New Roman" pitchFamily="18" charset="0"/>
                <a:ea typeface="Calibri"/>
                <a:cs typeface="Times New Roman" pitchFamily="18" charset="0"/>
              </a:rPr>
              <a:t> </a:t>
            </a:r>
            <a:r>
              <a:rPr lang="en-US" sz="2000" b="1" dirty="0" err="1">
                <a:solidFill>
                  <a:srgbClr val="0070C0"/>
                </a:solidFill>
                <a:latin typeface="Times New Roman" pitchFamily="18" charset="0"/>
                <a:ea typeface="Calibri"/>
                <a:cs typeface="Times New Roman" pitchFamily="18" charset="0"/>
              </a:rPr>
              <a:t>rõ</a:t>
            </a:r>
            <a:endParaRPr lang="en-US" sz="2000" b="1" dirty="0">
              <a:solidFill>
                <a:srgbClr val="0070C0"/>
              </a:solidFill>
              <a:latin typeface="Times New Roman" pitchFamily="18" charset="0"/>
              <a:ea typeface="Calibri"/>
              <a:cs typeface="Times New Roman" pitchFamily="18" charset="0"/>
            </a:endParaRPr>
          </a:p>
          <a:p>
            <a:pPr marL="285750" indent="-285750" algn="just">
              <a:lnSpc>
                <a:spcPct val="115000"/>
              </a:lnSpc>
              <a:spcAft>
                <a:spcPts val="1000"/>
              </a:spcAft>
              <a:buFont typeface="Wingdings" pitchFamily="2" charset="2"/>
              <a:buChar char="v"/>
            </a:pPr>
            <a:r>
              <a:rPr lang="en-US" sz="2000" b="1" dirty="0" err="1" smtClean="0">
                <a:solidFill>
                  <a:srgbClr val="0070C0"/>
                </a:solidFill>
                <a:latin typeface="Times New Roman" pitchFamily="18" charset="0"/>
                <a:ea typeface="Calibri"/>
                <a:cs typeface="Times New Roman" pitchFamily="18" charset="0"/>
              </a:rPr>
              <a:t>Kiểu</a:t>
            </a:r>
            <a:r>
              <a:rPr lang="en-US" sz="2000" b="1" dirty="0" smtClean="0">
                <a:solidFill>
                  <a:srgbClr val="0070C0"/>
                </a:solidFill>
                <a:latin typeface="Times New Roman" pitchFamily="18" charset="0"/>
                <a:ea typeface="Calibri"/>
                <a:cs typeface="Times New Roman" pitchFamily="18" charset="0"/>
              </a:rPr>
              <a:t> </a:t>
            </a:r>
            <a:r>
              <a:rPr lang="en-US" sz="2000" b="1" dirty="0">
                <a:solidFill>
                  <a:srgbClr val="0070C0"/>
                </a:solidFill>
                <a:latin typeface="Times New Roman" pitchFamily="18" charset="0"/>
                <a:ea typeface="Calibri"/>
                <a:cs typeface="Times New Roman" pitchFamily="18" charset="0"/>
              </a:rPr>
              <a:t>VB </a:t>
            </a:r>
            <a:r>
              <a:rPr lang="en-US" sz="2000" b="1" dirty="0" err="1">
                <a:solidFill>
                  <a:srgbClr val="0070C0"/>
                </a:solidFill>
                <a:latin typeface="Times New Roman" pitchFamily="18" charset="0"/>
                <a:ea typeface="Calibri"/>
                <a:cs typeface="Times New Roman" pitchFamily="18" charset="0"/>
              </a:rPr>
              <a:t>chính</a:t>
            </a:r>
            <a:endParaRPr lang="en-US" sz="2000" b="1" dirty="0">
              <a:solidFill>
                <a:srgbClr val="0070C0"/>
              </a:solidFill>
              <a:latin typeface="Times New Roman" pitchFamily="18" charset="0"/>
              <a:ea typeface="Calibri"/>
              <a:cs typeface="Times New Roman" pitchFamily="18" charset="0"/>
            </a:endParaRPr>
          </a:p>
          <a:p>
            <a:pPr marL="285750" indent="-285750" algn="just">
              <a:lnSpc>
                <a:spcPct val="115000"/>
              </a:lnSpc>
              <a:spcAft>
                <a:spcPts val="1000"/>
              </a:spcAft>
              <a:buFont typeface="Wingdings" pitchFamily="2" charset="2"/>
              <a:buChar char="v"/>
            </a:pPr>
            <a:r>
              <a:rPr lang="en-US" sz="2000" b="1" dirty="0" err="1" smtClean="0">
                <a:solidFill>
                  <a:srgbClr val="0070C0"/>
                </a:solidFill>
                <a:latin typeface="Times New Roman" pitchFamily="18" charset="0"/>
                <a:ea typeface="Calibri"/>
                <a:cs typeface="Times New Roman" pitchFamily="18" charset="0"/>
              </a:rPr>
              <a:t>Phạm</a:t>
            </a:r>
            <a:r>
              <a:rPr lang="en-US" sz="2000" b="1" dirty="0" smtClean="0">
                <a:solidFill>
                  <a:srgbClr val="0070C0"/>
                </a:solidFill>
                <a:latin typeface="Times New Roman" pitchFamily="18" charset="0"/>
                <a:ea typeface="Calibri"/>
                <a:cs typeface="Times New Roman" pitchFamily="18" charset="0"/>
              </a:rPr>
              <a:t> </a:t>
            </a:r>
            <a:r>
              <a:rPr lang="en-US" sz="2000" b="1" dirty="0">
                <a:solidFill>
                  <a:srgbClr val="0070C0"/>
                </a:solidFill>
                <a:latin typeface="Times New Roman" pitchFamily="18" charset="0"/>
                <a:ea typeface="Calibri"/>
                <a:cs typeface="Times New Roman" pitchFamily="18" charset="0"/>
              </a:rPr>
              <a:t>vi </a:t>
            </a:r>
            <a:r>
              <a:rPr lang="en-US" sz="2000" b="1" dirty="0" err="1">
                <a:solidFill>
                  <a:srgbClr val="0070C0"/>
                </a:solidFill>
                <a:latin typeface="Times New Roman" pitchFamily="18" charset="0"/>
                <a:ea typeface="Calibri"/>
                <a:cs typeface="Times New Roman" pitchFamily="18" charset="0"/>
              </a:rPr>
              <a:t>kiến</a:t>
            </a:r>
            <a:r>
              <a:rPr lang="en-US" sz="2000" b="1" dirty="0">
                <a:solidFill>
                  <a:srgbClr val="0070C0"/>
                </a:solidFill>
                <a:latin typeface="Times New Roman" pitchFamily="18" charset="0"/>
                <a:ea typeface="Calibri"/>
                <a:cs typeface="Times New Roman" pitchFamily="18" charset="0"/>
              </a:rPr>
              <a:t> </a:t>
            </a:r>
            <a:r>
              <a:rPr lang="en-US" sz="2000" b="1" dirty="0" err="1">
                <a:solidFill>
                  <a:srgbClr val="0070C0"/>
                </a:solidFill>
                <a:latin typeface="Times New Roman" pitchFamily="18" charset="0"/>
                <a:ea typeface="Calibri"/>
                <a:cs typeface="Times New Roman" pitchFamily="18" charset="0"/>
              </a:rPr>
              <a:t>thức</a:t>
            </a:r>
            <a:r>
              <a:rPr lang="en-US" sz="2000" b="1" dirty="0">
                <a:solidFill>
                  <a:srgbClr val="0070C0"/>
                </a:solidFill>
                <a:latin typeface="Times New Roman" pitchFamily="18" charset="0"/>
                <a:ea typeface="Calibri"/>
                <a:cs typeface="Times New Roman" pitchFamily="18" charset="0"/>
              </a:rPr>
              <a:t> </a:t>
            </a:r>
            <a:r>
              <a:rPr lang="en-US" sz="2000" b="1" dirty="0" err="1">
                <a:solidFill>
                  <a:srgbClr val="0070C0"/>
                </a:solidFill>
                <a:latin typeface="Times New Roman" pitchFamily="18" charset="0"/>
                <a:ea typeface="Calibri"/>
                <a:cs typeface="Times New Roman" pitchFamily="18" charset="0"/>
              </a:rPr>
              <a:t>cần</a:t>
            </a:r>
            <a:r>
              <a:rPr lang="en-US" sz="2000" b="1" dirty="0">
                <a:solidFill>
                  <a:srgbClr val="0070C0"/>
                </a:solidFill>
                <a:latin typeface="Times New Roman" pitchFamily="18" charset="0"/>
                <a:ea typeface="Calibri"/>
                <a:cs typeface="Times New Roman" pitchFamily="18" charset="0"/>
              </a:rPr>
              <a:t> </a:t>
            </a:r>
            <a:r>
              <a:rPr lang="en-US" sz="2000" b="1" dirty="0" err="1">
                <a:solidFill>
                  <a:srgbClr val="0070C0"/>
                </a:solidFill>
                <a:latin typeface="Times New Roman" pitchFamily="18" charset="0"/>
                <a:ea typeface="Calibri"/>
                <a:cs typeface="Times New Roman" pitchFamily="18" charset="0"/>
              </a:rPr>
              <a:t>huy</a:t>
            </a:r>
            <a:r>
              <a:rPr lang="en-US" sz="2000" b="1" dirty="0">
                <a:solidFill>
                  <a:srgbClr val="0070C0"/>
                </a:solidFill>
                <a:latin typeface="Times New Roman" pitchFamily="18" charset="0"/>
                <a:ea typeface="Calibri"/>
                <a:cs typeface="Times New Roman" pitchFamily="18" charset="0"/>
              </a:rPr>
              <a:t> </a:t>
            </a:r>
            <a:r>
              <a:rPr lang="en-US" sz="2000" b="1" dirty="0" err="1">
                <a:solidFill>
                  <a:srgbClr val="0070C0"/>
                </a:solidFill>
                <a:latin typeface="Times New Roman" pitchFamily="18" charset="0"/>
                <a:ea typeface="Calibri"/>
                <a:cs typeface="Times New Roman" pitchFamily="18" charset="0"/>
              </a:rPr>
              <a:t>động</a:t>
            </a:r>
            <a:endParaRPr lang="en-US" sz="2000" b="1" dirty="0">
              <a:solidFill>
                <a:srgbClr val="0070C0"/>
              </a:solidFill>
              <a:latin typeface="Times New Roman" pitchFamily="18" charset="0"/>
              <a:ea typeface="Calibri"/>
              <a:cs typeface="Times New Roman" pitchFamily="18" charset="0"/>
            </a:endParaRPr>
          </a:p>
        </p:txBody>
      </p:sp>
      <p:sp>
        <p:nvSpPr>
          <p:cNvPr id="9" name="Rectangle 8"/>
          <p:cNvSpPr/>
          <p:nvPr/>
        </p:nvSpPr>
        <p:spPr>
          <a:xfrm>
            <a:off x="4267200" y="2133600"/>
            <a:ext cx="4648200" cy="3581400"/>
          </a:xfrm>
          <a:prstGeom prst="rect">
            <a:avLst/>
          </a:prstGeom>
          <a:ln>
            <a:noFill/>
          </a:ln>
        </p:spPr>
        <p:style>
          <a:lnRef idx="2">
            <a:schemeClr val="dk1"/>
          </a:lnRef>
          <a:fillRef idx="1">
            <a:schemeClr val="lt1"/>
          </a:fillRef>
          <a:effectRef idx="0">
            <a:schemeClr val="dk1"/>
          </a:effectRef>
          <a:fontRef idx="minor">
            <a:schemeClr val="dk1"/>
          </a:fontRef>
        </p:style>
        <p:txBody>
          <a:bodyPr rtlCol="0" anchor="ctr"/>
          <a:lstStyle/>
          <a:p>
            <a:pPr algn="just">
              <a:lnSpc>
                <a:spcPct val="115000"/>
              </a:lnSpc>
              <a:spcAft>
                <a:spcPts val="1000"/>
              </a:spcAft>
            </a:pPr>
            <a:r>
              <a:rPr lang="en-US" sz="2000" b="1" dirty="0" smtClean="0">
                <a:solidFill>
                  <a:srgbClr val="FF0000"/>
                </a:solidFill>
                <a:latin typeface="Times New Roman" pitchFamily="18" charset="0"/>
                <a:ea typeface="Calibri"/>
                <a:cs typeface="Times New Roman" pitchFamily="18" charset="0"/>
              </a:rPr>
              <a:t>2. </a:t>
            </a:r>
            <a:r>
              <a:rPr lang="en-US" sz="2000" b="1" dirty="0" err="1" smtClean="0">
                <a:solidFill>
                  <a:srgbClr val="FF0000"/>
                </a:solidFill>
                <a:latin typeface="Times New Roman" pitchFamily="18" charset="0"/>
                <a:ea typeface="Calibri"/>
                <a:cs typeface="Times New Roman" pitchFamily="18" charset="0"/>
              </a:rPr>
              <a:t>Tìm</a:t>
            </a:r>
            <a:r>
              <a:rPr lang="en-US" sz="2000" b="1" dirty="0" smtClean="0">
                <a:solidFill>
                  <a:srgbClr val="FF0000"/>
                </a:solidFill>
                <a:latin typeface="Times New Roman" pitchFamily="18" charset="0"/>
                <a:ea typeface="Calibri"/>
                <a:cs typeface="Times New Roman" pitchFamily="18" charset="0"/>
              </a:rPr>
              <a:t> ý </a:t>
            </a:r>
            <a:r>
              <a:rPr lang="en-US" sz="2000" b="1" dirty="0" err="1" smtClean="0">
                <a:solidFill>
                  <a:srgbClr val="FF0000"/>
                </a:solidFill>
                <a:latin typeface="Times New Roman" pitchFamily="18" charset="0"/>
                <a:ea typeface="Calibri"/>
                <a:cs typeface="Times New Roman" pitchFamily="18" charset="0"/>
              </a:rPr>
              <a:t>và</a:t>
            </a:r>
            <a:r>
              <a:rPr lang="en-US" sz="2000" b="1" dirty="0" smtClean="0">
                <a:solidFill>
                  <a:srgbClr val="FF0000"/>
                </a:solidFill>
                <a:latin typeface="Times New Roman" pitchFamily="18" charset="0"/>
                <a:ea typeface="Calibri"/>
                <a:cs typeface="Times New Roman" pitchFamily="18" charset="0"/>
              </a:rPr>
              <a:t> </a:t>
            </a:r>
            <a:r>
              <a:rPr lang="en-US" sz="2000" b="1" dirty="0" err="1" smtClean="0">
                <a:solidFill>
                  <a:srgbClr val="FF0000"/>
                </a:solidFill>
                <a:latin typeface="Times New Roman" pitchFamily="18" charset="0"/>
                <a:ea typeface="Calibri"/>
                <a:cs typeface="Times New Roman" pitchFamily="18" charset="0"/>
              </a:rPr>
              <a:t>lập</a:t>
            </a:r>
            <a:r>
              <a:rPr lang="en-US" sz="2000" b="1" dirty="0" smtClean="0">
                <a:solidFill>
                  <a:srgbClr val="FF0000"/>
                </a:solidFill>
                <a:latin typeface="Times New Roman" pitchFamily="18" charset="0"/>
                <a:ea typeface="Calibri"/>
                <a:cs typeface="Times New Roman" pitchFamily="18" charset="0"/>
              </a:rPr>
              <a:t> </a:t>
            </a:r>
            <a:r>
              <a:rPr lang="en-US" sz="2000" b="1" dirty="0" err="1" smtClean="0">
                <a:solidFill>
                  <a:srgbClr val="FF0000"/>
                </a:solidFill>
                <a:latin typeface="Times New Roman" pitchFamily="18" charset="0"/>
                <a:ea typeface="Calibri"/>
                <a:cs typeface="Times New Roman" pitchFamily="18" charset="0"/>
              </a:rPr>
              <a:t>dàn</a:t>
            </a:r>
            <a:r>
              <a:rPr lang="en-US" sz="2000" b="1" dirty="0" smtClean="0">
                <a:solidFill>
                  <a:srgbClr val="FF0000"/>
                </a:solidFill>
                <a:latin typeface="Times New Roman" pitchFamily="18" charset="0"/>
                <a:ea typeface="Calibri"/>
                <a:cs typeface="Times New Roman" pitchFamily="18" charset="0"/>
              </a:rPr>
              <a:t> ý</a:t>
            </a:r>
            <a:endParaRPr lang="en-US" sz="2000" dirty="0">
              <a:solidFill>
                <a:srgbClr val="FF0000"/>
              </a:solidFill>
              <a:latin typeface="Times New Roman" pitchFamily="18" charset="0"/>
              <a:ea typeface="Calibri"/>
              <a:cs typeface="Times New Roman" pitchFamily="18" charset="0"/>
            </a:endParaRPr>
          </a:p>
          <a:p>
            <a:pPr marL="285750" indent="-285750" algn="just">
              <a:lnSpc>
                <a:spcPct val="115000"/>
              </a:lnSpc>
              <a:spcAft>
                <a:spcPts val="1000"/>
              </a:spcAft>
              <a:buFont typeface="Wingdings" pitchFamily="2" charset="2"/>
              <a:buChar char="v"/>
            </a:pPr>
            <a:r>
              <a:rPr lang="en-US" b="1" dirty="0" err="1" smtClean="0">
                <a:solidFill>
                  <a:srgbClr val="FF0000"/>
                </a:solidFill>
                <a:latin typeface="Times New Roman" pitchFamily="18" charset="0"/>
                <a:ea typeface="Calibri"/>
                <a:cs typeface="Times New Roman" pitchFamily="18" charset="0"/>
              </a:rPr>
              <a:t>Tìm</a:t>
            </a:r>
            <a:r>
              <a:rPr lang="en-US" b="1" dirty="0" smtClean="0">
                <a:solidFill>
                  <a:srgbClr val="FF0000"/>
                </a:solidFill>
                <a:latin typeface="Times New Roman" pitchFamily="18" charset="0"/>
                <a:ea typeface="Calibri"/>
                <a:cs typeface="Times New Roman" pitchFamily="18" charset="0"/>
              </a:rPr>
              <a:t> ý</a:t>
            </a:r>
          </a:p>
          <a:p>
            <a:pPr marL="285750" indent="-285750" algn="just">
              <a:lnSpc>
                <a:spcPct val="115000"/>
              </a:lnSpc>
              <a:spcAft>
                <a:spcPts val="1000"/>
              </a:spcAft>
              <a:buFont typeface="Wingdings" pitchFamily="2" charset="2"/>
              <a:buChar char="Ø"/>
            </a:pPr>
            <a:r>
              <a:rPr lang="en-US" b="1" dirty="0" err="1">
                <a:solidFill>
                  <a:srgbClr val="0070C0"/>
                </a:solidFill>
                <a:latin typeface="Times New Roman" pitchFamily="18" charset="0"/>
                <a:ea typeface="Calibri"/>
                <a:cs typeface="Times New Roman" pitchFamily="18" charset="0"/>
              </a:rPr>
              <a:t>T</a:t>
            </a:r>
            <a:r>
              <a:rPr lang="en-US" b="1" dirty="0" err="1" smtClean="0">
                <a:solidFill>
                  <a:srgbClr val="0070C0"/>
                </a:solidFill>
                <a:latin typeface="Times New Roman" pitchFamily="18" charset="0"/>
                <a:ea typeface="Calibri"/>
                <a:cs typeface="Times New Roman" pitchFamily="18" charset="0"/>
              </a:rPr>
              <a:t>ìm</a:t>
            </a:r>
            <a:r>
              <a:rPr lang="en-US" b="1" dirty="0" smtClean="0">
                <a:solidFill>
                  <a:srgbClr val="0070C0"/>
                </a:solidFill>
                <a:latin typeface="Times New Roman" pitchFamily="18" charset="0"/>
                <a:ea typeface="Calibri"/>
                <a:cs typeface="Times New Roman" pitchFamily="18" charset="0"/>
              </a:rPr>
              <a:t> ý </a:t>
            </a:r>
            <a:r>
              <a:rPr lang="en-US" b="1" dirty="0" err="1" smtClean="0">
                <a:solidFill>
                  <a:srgbClr val="0070C0"/>
                </a:solidFill>
                <a:latin typeface="Times New Roman" pitchFamily="18" charset="0"/>
                <a:ea typeface="Calibri"/>
                <a:cs typeface="Times New Roman" pitchFamily="18" charset="0"/>
              </a:rPr>
              <a:t>bằng</a:t>
            </a:r>
            <a:r>
              <a:rPr lang="en-US" b="1" dirty="0" smtClean="0">
                <a:solidFill>
                  <a:srgbClr val="0070C0"/>
                </a:solidFill>
                <a:latin typeface="Times New Roman" pitchFamily="18" charset="0"/>
                <a:ea typeface="Calibri"/>
                <a:cs typeface="Times New Roman" pitchFamily="18" charset="0"/>
              </a:rPr>
              <a:t> </a:t>
            </a:r>
            <a:r>
              <a:rPr lang="en-US" b="1" dirty="0" err="1" smtClean="0">
                <a:solidFill>
                  <a:srgbClr val="0070C0"/>
                </a:solidFill>
                <a:latin typeface="Times New Roman" pitchFamily="18" charset="0"/>
                <a:ea typeface="Calibri"/>
                <a:cs typeface="Times New Roman" pitchFamily="18" charset="0"/>
              </a:rPr>
              <a:t>cách</a:t>
            </a:r>
            <a:r>
              <a:rPr lang="en-US" b="1" dirty="0" smtClean="0">
                <a:solidFill>
                  <a:srgbClr val="0070C0"/>
                </a:solidFill>
                <a:latin typeface="Times New Roman" pitchFamily="18" charset="0"/>
                <a:ea typeface="Calibri"/>
                <a:cs typeface="Times New Roman" pitchFamily="18" charset="0"/>
              </a:rPr>
              <a:t> </a:t>
            </a:r>
            <a:r>
              <a:rPr lang="en-US" b="1" dirty="0" err="1" smtClean="0">
                <a:solidFill>
                  <a:srgbClr val="0070C0"/>
                </a:solidFill>
                <a:latin typeface="Times New Roman" pitchFamily="18" charset="0"/>
                <a:ea typeface="Calibri"/>
                <a:cs typeface="Times New Roman" pitchFamily="18" charset="0"/>
              </a:rPr>
              <a:t>đặt</a:t>
            </a:r>
            <a:r>
              <a:rPr lang="en-US" b="1" dirty="0" smtClean="0">
                <a:solidFill>
                  <a:srgbClr val="0070C0"/>
                </a:solidFill>
                <a:latin typeface="Times New Roman" pitchFamily="18" charset="0"/>
                <a:ea typeface="Calibri"/>
                <a:cs typeface="Times New Roman" pitchFamily="18" charset="0"/>
              </a:rPr>
              <a:t> </a:t>
            </a:r>
            <a:r>
              <a:rPr lang="en-US" b="1" dirty="0" err="1" smtClean="0">
                <a:solidFill>
                  <a:srgbClr val="0070C0"/>
                </a:solidFill>
                <a:latin typeface="Times New Roman" pitchFamily="18" charset="0"/>
                <a:ea typeface="Calibri"/>
                <a:cs typeface="Times New Roman" pitchFamily="18" charset="0"/>
              </a:rPr>
              <a:t>và</a:t>
            </a:r>
            <a:r>
              <a:rPr lang="en-US" b="1" dirty="0" smtClean="0">
                <a:solidFill>
                  <a:srgbClr val="0070C0"/>
                </a:solidFill>
                <a:latin typeface="Times New Roman" pitchFamily="18" charset="0"/>
                <a:ea typeface="Calibri"/>
                <a:cs typeface="Times New Roman" pitchFamily="18" charset="0"/>
              </a:rPr>
              <a:t> </a:t>
            </a:r>
            <a:r>
              <a:rPr lang="en-US" b="1" dirty="0" err="1" smtClean="0">
                <a:solidFill>
                  <a:srgbClr val="0070C0"/>
                </a:solidFill>
                <a:latin typeface="Times New Roman" pitchFamily="18" charset="0"/>
                <a:ea typeface="Calibri"/>
                <a:cs typeface="Times New Roman" pitchFamily="18" charset="0"/>
              </a:rPr>
              <a:t>trả</a:t>
            </a:r>
            <a:r>
              <a:rPr lang="en-US" b="1" dirty="0" smtClean="0">
                <a:solidFill>
                  <a:srgbClr val="0070C0"/>
                </a:solidFill>
                <a:latin typeface="Times New Roman" pitchFamily="18" charset="0"/>
                <a:ea typeface="Calibri"/>
                <a:cs typeface="Times New Roman" pitchFamily="18" charset="0"/>
              </a:rPr>
              <a:t> </a:t>
            </a:r>
            <a:r>
              <a:rPr lang="en-US" b="1" dirty="0" err="1" smtClean="0">
                <a:solidFill>
                  <a:srgbClr val="0070C0"/>
                </a:solidFill>
                <a:latin typeface="Times New Roman" pitchFamily="18" charset="0"/>
                <a:ea typeface="Calibri"/>
                <a:cs typeface="Times New Roman" pitchFamily="18" charset="0"/>
              </a:rPr>
              <a:t>lời</a:t>
            </a:r>
            <a:r>
              <a:rPr lang="en-US" b="1" dirty="0" smtClean="0">
                <a:solidFill>
                  <a:srgbClr val="0070C0"/>
                </a:solidFill>
                <a:latin typeface="Times New Roman" pitchFamily="18" charset="0"/>
                <a:ea typeface="Calibri"/>
                <a:cs typeface="Times New Roman" pitchFamily="18" charset="0"/>
              </a:rPr>
              <a:t> </a:t>
            </a:r>
            <a:r>
              <a:rPr lang="en-US" b="1" dirty="0" err="1" smtClean="0">
                <a:solidFill>
                  <a:srgbClr val="0070C0"/>
                </a:solidFill>
                <a:latin typeface="Times New Roman" pitchFamily="18" charset="0"/>
                <a:ea typeface="Calibri"/>
                <a:cs typeface="Times New Roman" pitchFamily="18" charset="0"/>
              </a:rPr>
              <a:t>câu</a:t>
            </a:r>
            <a:r>
              <a:rPr lang="en-US" b="1" dirty="0" smtClean="0">
                <a:solidFill>
                  <a:srgbClr val="0070C0"/>
                </a:solidFill>
                <a:latin typeface="Times New Roman" pitchFamily="18" charset="0"/>
                <a:ea typeface="Calibri"/>
                <a:cs typeface="Times New Roman" pitchFamily="18" charset="0"/>
              </a:rPr>
              <a:t> </a:t>
            </a:r>
            <a:r>
              <a:rPr lang="en-US" b="1" dirty="0" err="1" smtClean="0">
                <a:solidFill>
                  <a:srgbClr val="0070C0"/>
                </a:solidFill>
                <a:latin typeface="Times New Roman" pitchFamily="18" charset="0"/>
                <a:ea typeface="Calibri"/>
                <a:cs typeface="Times New Roman" pitchFamily="18" charset="0"/>
              </a:rPr>
              <a:t>hỏi</a:t>
            </a:r>
            <a:endParaRPr lang="en-US" b="1" dirty="0" smtClean="0">
              <a:solidFill>
                <a:srgbClr val="0070C0"/>
              </a:solidFill>
              <a:latin typeface="Times New Roman" pitchFamily="18" charset="0"/>
              <a:ea typeface="Calibri"/>
              <a:cs typeface="Times New Roman" pitchFamily="18" charset="0"/>
            </a:endParaRPr>
          </a:p>
          <a:p>
            <a:pPr marL="285750" indent="-285750" algn="just">
              <a:lnSpc>
                <a:spcPct val="115000"/>
              </a:lnSpc>
              <a:spcAft>
                <a:spcPts val="1000"/>
              </a:spcAft>
              <a:buFont typeface="Wingdings" pitchFamily="2" charset="2"/>
              <a:buChar char="Ø"/>
            </a:pPr>
            <a:r>
              <a:rPr lang="en-US" b="1" dirty="0" err="1" smtClean="0">
                <a:solidFill>
                  <a:srgbClr val="0070C0"/>
                </a:solidFill>
                <a:latin typeface="Times New Roman" pitchFamily="18" charset="0"/>
                <a:ea typeface="Calibri"/>
                <a:cs typeface="Times New Roman" pitchFamily="18" charset="0"/>
              </a:rPr>
              <a:t>Tìm</a:t>
            </a:r>
            <a:r>
              <a:rPr lang="en-US" b="1" dirty="0" smtClean="0">
                <a:solidFill>
                  <a:srgbClr val="0070C0"/>
                </a:solidFill>
                <a:latin typeface="Times New Roman" pitchFamily="18" charset="0"/>
                <a:ea typeface="Calibri"/>
                <a:cs typeface="Times New Roman" pitchFamily="18" charset="0"/>
              </a:rPr>
              <a:t> ý </a:t>
            </a:r>
            <a:r>
              <a:rPr lang="en-US" b="1" dirty="0" err="1" smtClean="0">
                <a:solidFill>
                  <a:srgbClr val="0070C0"/>
                </a:solidFill>
                <a:latin typeface="Times New Roman" pitchFamily="18" charset="0"/>
                <a:ea typeface="Calibri"/>
                <a:cs typeface="Times New Roman" pitchFamily="18" charset="0"/>
              </a:rPr>
              <a:t>bằng</a:t>
            </a:r>
            <a:r>
              <a:rPr lang="en-US" b="1" dirty="0" smtClean="0">
                <a:solidFill>
                  <a:srgbClr val="0070C0"/>
                </a:solidFill>
                <a:latin typeface="Times New Roman" pitchFamily="18" charset="0"/>
                <a:ea typeface="Calibri"/>
                <a:cs typeface="Times New Roman" pitchFamily="18" charset="0"/>
              </a:rPr>
              <a:t> </a:t>
            </a:r>
            <a:r>
              <a:rPr lang="en-US" b="1" dirty="0" err="1" smtClean="0">
                <a:solidFill>
                  <a:srgbClr val="0070C0"/>
                </a:solidFill>
                <a:latin typeface="Times New Roman" pitchFamily="18" charset="0"/>
                <a:ea typeface="Calibri"/>
                <a:cs typeface="Times New Roman" pitchFamily="18" charset="0"/>
              </a:rPr>
              <a:t>cách</a:t>
            </a:r>
            <a:r>
              <a:rPr lang="en-US" b="1" dirty="0" smtClean="0">
                <a:solidFill>
                  <a:srgbClr val="0070C0"/>
                </a:solidFill>
                <a:latin typeface="Times New Roman" pitchFamily="18" charset="0"/>
                <a:ea typeface="Calibri"/>
                <a:cs typeface="Times New Roman" pitchFamily="18" charset="0"/>
              </a:rPr>
              <a:t> </a:t>
            </a:r>
            <a:r>
              <a:rPr lang="en-US" b="1" dirty="0" err="1" smtClean="0">
                <a:solidFill>
                  <a:srgbClr val="0070C0"/>
                </a:solidFill>
                <a:latin typeface="Times New Roman" pitchFamily="18" charset="0"/>
                <a:ea typeface="Calibri"/>
                <a:cs typeface="Times New Roman" pitchFamily="18" charset="0"/>
              </a:rPr>
              <a:t>suy</a:t>
            </a:r>
            <a:r>
              <a:rPr lang="en-US" b="1" dirty="0" smtClean="0">
                <a:solidFill>
                  <a:srgbClr val="0070C0"/>
                </a:solidFill>
                <a:latin typeface="Times New Roman" pitchFamily="18" charset="0"/>
                <a:ea typeface="Calibri"/>
                <a:cs typeface="Times New Roman" pitchFamily="18" charset="0"/>
              </a:rPr>
              <a:t> </a:t>
            </a:r>
            <a:r>
              <a:rPr lang="en-US" b="1" dirty="0" err="1" smtClean="0">
                <a:solidFill>
                  <a:srgbClr val="0070C0"/>
                </a:solidFill>
                <a:latin typeface="Times New Roman" pitchFamily="18" charset="0"/>
                <a:ea typeface="Calibri"/>
                <a:cs typeface="Times New Roman" pitchFamily="18" charset="0"/>
              </a:rPr>
              <a:t>luận</a:t>
            </a:r>
            <a:r>
              <a:rPr lang="en-US" b="1" dirty="0" smtClean="0">
                <a:solidFill>
                  <a:srgbClr val="0070C0"/>
                </a:solidFill>
                <a:latin typeface="Times New Roman" pitchFamily="18" charset="0"/>
                <a:ea typeface="Calibri"/>
                <a:cs typeface="Times New Roman" pitchFamily="18" charset="0"/>
              </a:rPr>
              <a:t> </a:t>
            </a:r>
            <a:r>
              <a:rPr lang="en-US" b="1" dirty="0" err="1" smtClean="0">
                <a:solidFill>
                  <a:srgbClr val="0070C0"/>
                </a:solidFill>
                <a:latin typeface="Times New Roman" pitchFamily="18" charset="0"/>
                <a:ea typeface="Calibri"/>
                <a:cs typeface="Times New Roman" pitchFamily="18" charset="0"/>
              </a:rPr>
              <a:t>từ</a:t>
            </a:r>
            <a:r>
              <a:rPr lang="en-US" b="1" dirty="0" smtClean="0">
                <a:solidFill>
                  <a:srgbClr val="0070C0"/>
                </a:solidFill>
                <a:latin typeface="Times New Roman" pitchFamily="18" charset="0"/>
                <a:ea typeface="Calibri"/>
                <a:cs typeface="Times New Roman" pitchFamily="18" charset="0"/>
              </a:rPr>
              <a:t> </a:t>
            </a:r>
            <a:r>
              <a:rPr lang="en-US" b="1" dirty="0" err="1" smtClean="0">
                <a:solidFill>
                  <a:srgbClr val="0070C0"/>
                </a:solidFill>
                <a:latin typeface="Times New Roman" pitchFamily="18" charset="0"/>
                <a:ea typeface="Calibri"/>
                <a:cs typeface="Times New Roman" pitchFamily="18" charset="0"/>
              </a:rPr>
              <a:t>khái</a:t>
            </a:r>
            <a:r>
              <a:rPr lang="en-US" b="1" dirty="0" smtClean="0">
                <a:solidFill>
                  <a:srgbClr val="0070C0"/>
                </a:solidFill>
                <a:latin typeface="Times New Roman" pitchFamily="18" charset="0"/>
                <a:ea typeface="Calibri"/>
                <a:cs typeface="Times New Roman" pitchFamily="18" charset="0"/>
              </a:rPr>
              <a:t> </a:t>
            </a:r>
            <a:r>
              <a:rPr lang="en-US" b="1" dirty="0" err="1" smtClean="0">
                <a:solidFill>
                  <a:srgbClr val="0070C0"/>
                </a:solidFill>
                <a:latin typeface="Times New Roman" pitchFamily="18" charset="0"/>
                <a:ea typeface="Calibri"/>
                <a:cs typeface="Times New Roman" pitchFamily="18" charset="0"/>
              </a:rPr>
              <a:t>quát</a:t>
            </a:r>
            <a:r>
              <a:rPr lang="en-US" b="1" dirty="0" smtClean="0">
                <a:solidFill>
                  <a:srgbClr val="0070C0"/>
                </a:solidFill>
                <a:latin typeface="Times New Roman" pitchFamily="18" charset="0"/>
                <a:ea typeface="Calibri"/>
                <a:cs typeface="Times New Roman" pitchFamily="18" charset="0"/>
              </a:rPr>
              <a:t> </a:t>
            </a:r>
            <a:r>
              <a:rPr lang="en-US" b="1" dirty="0" err="1" smtClean="0">
                <a:solidFill>
                  <a:srgbClr val="0070C0"/>
                </a:solidFill>
                <a:latin typeface="Times New Roman" pitchFamily="18" charset="0"/>
                <a:ea typeface="Calibri"/>
                <a:cs typeface="Times New Roman" pitchFamily="18" charset="0"/>
              </a:rPr>
              <a:t>đến</a:t>
            </a:r>
            <a:r>
              <a:rPr lang="en-US" b="1" dirty="0" smtClean="0">
                <a:solidFill>
                  <a:srgbClr val="0070C0"/>
                </a:solidFill>
                <a:latin typeface="Times New Roman" pitchFamily="18" charset="0"/>
                <a:ea typeface="Calibri"/>
                <a:cs typeface="Times New Roman" pitchFamily="18" charset="0"/>
              </a:rPr>
              <a:t> </a:t>
            </a:r>
            <a:r>
              <a:rPr lang="en-US" b="1" dirty="0" err="1" smtClean="0">
                <a:solidFill>
                  <a:srgbClr val="0070C0"/>
                </a:solidFill>
                <a:latin typeface="Times New Roman" pitchFamily="18" charset="0"/>
                <a:ea typeface="Calibri"/>
                <a:cs typeface="Times New Roman" pitchFamily="18" charset="0"/>
              </a:rPr>
              <a:t>cụ</a:t>
            </a:r>
            <a:r>
              <a:rPr lang="en-US" b="1" dirty="0" smtClean="0">
                <a:solidFill>
                  <a:srgbClr val="0070C0"/>
                </a:solidFill>
                <a:latin typeface="Times New Roman" pitchFamily="18" charset="0"/>
                <a:ea typeface="Calibri"/>
                <a:cs typeface="Times New Roman" pitchFamily="18" charset="0"/>
              </a:rPr>
              <a:t> </a:t>
            </a:r>
            <a:r>
              <a:rPr lang="en-US" b="1" dirty="0" err="1" smtClean="0">
                <a:solidFill>
                  <a:srgbClr val="0070C0"/>
                </a:solidFill>
                <a:latin typeface="Times New Roman" pitchFamily="18" charset="0"/>
                <a:ea typeface="Calibri"/>
                <a:cs typeface="Times New Roman" pitchFamily="18" charset="0"/>
              </a:rPr>
              <a:t>thể</a:t>
            </a:r>
            <a:r>
              <a:rPr lang="en-US" b="1" dirty="0" smtClean="0">
                <a:solidFill>
                  <a:srgbClr val="0070C0"/>
                </a:solidFill>
                <a:latin typeface="Times New Roman" pitchFamily="18" charset="0"/>
                <a:ea typeface="Calibri"/>
                <a:cs typeface="Times New Roman" pitchFamily="18" charset="0"/>
              </a:rPr>
              <a:t>.</a:t>
            </a:r>
          </a:p>
          <a:p>
            <a:pPr marL="285750" indent="-285750" algn="just">
              <a:lnSpc>
                <a:spcPct val="115000"/>
              </a:lnSpc>
              <a:spcAft>
                <a:spcPts val="1000"/>
              </a:spcAft>
              <a:buFont typeface="Wingdings" pitchFamily="2" charset="2"/>
              <a:buChar char="v"/>
            </a:pPr>
            <a:r>
              <a:rPr lang="en-US" b="1" dirty="0" smtClean="0">
                <a:solidFill>
                  <a:srgbClr val="0070C0"/>
                </a:solidFill>
                <a:latin typeface="Times New Roman" pitchFamily="18" charset="0"/>
                <a:ea typeface="Calibri"/>
                <a:cs typeface="Times New Roman" pitchFamily="18" charset="0"/>
              </a:rPr>
              <a:t> </a:t>
            </a:r>
            <a:r>
              <a:rPr lang="en-US" b="1" dirty="0" err="1" smtClean="0">
                <a:solidFill>
                  <a:srgbClr val="FF0000"/>
                </a:solidFill>
                <a:latin typeface="Times New Roman" pitchFamily="18" charset="0"/>
                <a:ea typeface="Calibri"/>
                <a:cs typeface="Times New Roman" pitchFamily="18" charset="0"/>
              </a:rPr>
              <a:t>Lập</a:t>
            </a:r>
            <a:r>
              <a:rPr lang="en-US" b="1" dirty="0" smtClean="0">
                <a:solidFill>
                  <a:srgbClr val="FF0000"/>
                </a:solidFill>
                <a:latin typeface="Times New Roman" pitchFamily="18" charset="0"/>
                <a:ea typeface="Calibri"/>
                <a:cs typeface="Times New Roman" pitchFamily="18" charset="0"/>
              </a:rPr>
              <a:t> </a:t>
            </a:r>
            <a:r>
              <a:rPr lang="en-US" b="1" dirty="0" err="1" smtClean="0">
                <a:solidFill>
                  <a:srgbClr val="FF0000"/>
                </a:solidFill>
                <a:latin typeface="Times New Roman" pitchFamily="18" charset="0"/>
                <a:ea typeface="Calibri"/>
                <a:cs typeface="Times New Roman" pitchFamily="18" charset="0"/>
              </a:rPr>
              <a:t>dàn</a:t>
            </a:r>
            <a:r>
              <a:rPr lang="en-US" b="1" dirty="0" smtClean="0">
                <a:solidFill>
                  <a:srgbClr val="FF0000"/>
                </a:solidFill>
                <a:latin typeface="Times New Roman" pitchFamily="18" charset="0"/>
                <a:ea typeface="Calibri"/>
                <a:cs typeface="Times New Roman" pitchFamily="18" charset="0"/>
              </a:rPr>
              <a:t> ý </a:t>
            </a:r>
            <a:r>
              <a:rPr lang="en-US" b="1" dirty="0" err="1" smtClean="0">
                <a:solidFill>
                  <a:srgbClr val="0070C0"/>
                </a:solidFill>
                <a:latin typeface="Times New Roman" pitchFamily="18" charset="0"/>
                <a:ea typeface="Calibri"/>
                <a:cs typeface="Times New Roman" pitchFamily="18" charset="0"/>
              </a:rPr>
              <a:t>bằng</a:t>
            </a:r>
            <a:r>
              <a:rPr lang="en-US" b="1" dirty="0" smtClean="0">
                <a:solidFill>
                  <a:srgbClr val="0070C0"/>
                </a:solidFill>
                <a:latin typeface="Times New Roman" pitchFamily="18" charset="0"/>
                <a:ea typeface="Calibri"/>
                <a:cs typeface="Times New Roman" pitchFamily="18" charset="0"/>
              </a:rPr>
              <a:t> </a:t>
            </a:r>
            <a:r>
              <a:rPr lang="en-US" b="1" dirty="0" err="1" smtClean="0">
                <a:solidFill>
                  <a:srgbClr val="0070C0"/>
                </a:solidFill>
                <a:latin typeface="Times New Roman" pitchFamily="18" charset="0"/>
                <a:ea typeface="Calibri"/>
                <a:cs typeface="Times New Roman" pitchFamily="18" charset="0"/>
              </a:rPr>
              <a:t>cách</a:t>
            </a:r>
            <a:r>
              <a:rPr lang="en-US" b="1" dirty="0" smtClean="0">
                <a:solidFill>
                  <a:srgbClr val="0070C0"/>
                </a:solidFill>
                <a:latin typeface="Times New Roman" pitchFamily="18" charset="0"/>
                <a:ea typeface="Calibri"/>
                <a:cs typeface="Times New Roman" pitchFamily="18" charset="0"/>
              </a:rPr>
              <a:t> </a:t>
            </a:r>
            <a:r>
              <a:rPr lang="en-US" b="1" dirty="0" err="1" smtClean="0">
                <a:solidFill>
                  <a:srgbClr val="0070C0"/>
                </a:solidFill>
                <a:latin typeface="Times New Roman" pitchFamily="18" charset="0"/>
                <a:ea typeface="Calibri"/>
                <a:cs typeface="Times New Roman" pitchFamily="18" charset="0"/>
              </a:rPr>
              <a:t>dựa</a:t>
            </a:r>
            <a:r>
              <a:rPr lang="en-US" b="1" dirty="0" smtClean="0">
                <a:solidFill>
                  <a:srgbClr val="0070C0"/>
                </a:solidFill>
                <a:latin typeface="Times New Roman" pitchFamily="18" charset="0"/>
                <a:ea typeface="Calibri"/>
                <a:cs typeface="Times New Roman" pitchFamily="18" charset="0"/>
              </a:rPr>
              <a:t> </a:t>
            </a:r>
            <a:r>
              <a:rPr lang="en-US" b="1" dirty="0" err="1" smtClean="0">
                <a:solidFill>
                  <a:srgbClr val="0070C0"/>
                </a:solidFill>
                <a:latin typeface="Times New Roman" pitchFamily="18" charset="0"/>
                <a:ea typeface="Calibri"/>
                <a:cs typeface="Times New Roman" pitchFamily="18" charset="0"/>
              </a:rPr>
              <a:t>vào</a:t>
            </a:r>
            <a:r>
              <a:rPr lang="en-US" b="1" dirty="0" smtClean="0">
                <a:solidFill>
                  <a:srgbClr val="0070C0"/>
                </a:solidFill>
                <a:latin typeface="Times New Roman" pitchFamily="18" charset="0"/>
                <a:ea typeface="Calibri"/>
                <a:cs typeface="Times New Roman" pitchFamily="18" charset="0"/>
              </a:rPr>
              <a:t> </a:t>
            </a:r>
            <a:r>
              <a:rPr lang="en-US" b="1" dirty="0" err="1" smtClean="0">
                <a:solidFill>
                  <a:srgbClr val="0070C0"/>
                </a:solidFill>
                <a:latin typeface="Times New Roman" pitchFamily="18" charset="0"/>
                <a:ea typeface="Calibri"/>
                <a:cs typeface="Times New Roman" pitchFamily="18" charset="0"/>
              </a:rPr>
              <a:t>các</a:t>
            </a:r>
            <a:r>
              <a:rPr lang="en-US" b="1" dirty="0" smtClean="0">
                <a:solidFill>
                  <a:srgbClr val="0070C0"/>
                </a:solidFill>
                <a:latin typeface="Times New Roman" pitchFamily="18" charset="0"/>
                <a:ea typeface="Calibri"/>
                <a:cs typeface="Times New Roman" pitchFamily="18" charset="0"/>
              </a:rPr>
              <a:t> ý </a:t>
            </a:r>
            <a:r>
              <a:rPr lang="en-US" b="1" dirty="0" err="1" smtClean="0">
                <a:solidFill>
                  <a:srgbClr val="0070C0"/>
                </a:solidFill>
                <a:latin typeface="Times New Roman" pitchFamily="18" charset="0"/>
                <a:ea typeface="Calibri"/>
                <a:cs typeface="Times New Roman" pitchFamily="18" charset="0"/>
              </a:rPr>
              <a:t>đã</a:t>
            </a:r>
            <a:r>
              <a:rPr lang="en-US" b="1" dirty="0" smtClean="0">
                <a:solidFill>
                  <a:srgbClr val="0070C0"/>
                </a:solidFill>
                <a:latin typeface="Times New Roman" pitchFamily="18" charset="0"/>
                <a:ea typeface="Calibri"/>
                <a:cs typeface="Times New Roman" pitchFamily="18" charset="0"/>
              </a:rPr>
              <a:t> </a:t>
            </a:r>
            <a:r>
              <a:rPr lang="en-US" b="1" dirty="0" err="1" smtClean="0">
                <a:solidFill>
                  <a:srgbClr val="0070C0"/>
                </a:solidFill>
                <a:latin typeface="Times New Roman" pitchFamily="18" charset="0"/>
                <a:ea typeface="Calibri"/>
                <a:cs typeface="Times New Roman" pitchFamily="18" charset="0"/>
              </a:rPr>
              <a:t>tìm</a:t>
            </a:r>
            <a:r>
              <a:rPr lang="en-US" b="1" dirty="0" smtClean="0">
                <a:solidFill>
                  <a:srgbClr val="0070C0"/>
                </a:solidFill>
                <a:latin typeface="Times New Roman" pitchFamily="18" charset="0"/>
                <a:ea typeface="Calibri"/>
                <a:cs typeface="Times New Roman" pitchFamily="18" charset="0"/>
              </a:rPr>
              <a:t> </a:t>
            </a:r>
            <a:r>
              <a:rPr lang="en-US" b="1" dirty="0" err="1" smtClean="0">
                <a:solidFill>
                  <a:srgbClr val="0070C0"/>
                </a:solidFill>
                <a:latin typeface="Times New Roman" pitchFamily="18" charset="0"/>
                <a:ea typeface="Calibri"/>
                <a:cs typeface="Times New Roman" pitchFamily="18" charset="0"/>
              </a:rPr>
              <a:t>được</a:t>
            </a:r>
            <a:r>
              <a:rPr lang="en-US" b="1" dirty="0" smtClean="0">
                <a:solidFill>
                  <a:srgbClr val="0070C0"/>
                </a:solidFill>
                <a:latin typeface="Times New Roman" pitchFamily="18" charset="0"/>
                <a:ea typeface="Calibri"/>
                <a:cs typeface="Times New Roman" pitchFamily="18" charset="0"/>
              </a:rPr>
              <a:t>, </a:t>
            </a:r>
            <a:r>
              <a:rPr lang="en-US" b="1" dirty="0" err="1" smtClean="0">
                <a:solidFill>
                  <a:srgbClr val="0070C0"/>
                </a:solidFill>
                <a:latin typeface="Times New Roman" pitchFamily="18" charset="0"/>
                <a:ea typeface="Calibri"/>
                <a:cs typeface="Times New Roman" pitchFamily="18" charset="0"/>
              </a:rPr>
              <a:t>sắp</a:t>
            </a:r>
            <a:r>
              <a:rPr lang="en-US" b="1" dirty="0" smtClean="0">
                <a:solidFill>
                  <a:srgbClr val="0070C0"/>
                </a:solidFill>
                <a:latin typeface="Times New Roman" pitchFamily="18" charset="0"/>
                <a:ea typeface="Calibri"/>
                <a:cs typeface="Times New Roman" pitchFamily="18" charset="0"/>
              </a:rPr>
              <a:t> </a:t>
            </a:r>
            <a:r>
              <a:rPr lang="en-US" b="1" dirty="0" err="1" smtClean="0">
                <a:solidFill>
                  <a:srgbClr val="0070C0"/>
                </a:solidFill>
                <a:latin typeface="Times New Roman" pitchFamily="18" charset="0"/>
                <a:ea typeface="Calibri"/>
                <a:cs typeface="Times New Roman" pitchFamily="18" charset="0"/>
              </a:rPr>
              <a:t>xếp</a:t>
            </a:r>
            <a:r>
              <a:rPr lang="en-US" b="1" dirty="0" smtClean="0">
                <a:solidFill>
                  <a:srgbClr val="0070C0"/>
                </a:solidFill>
                <a:latin typeface="Times New Roman" pitchFamily="18" charset="0"/>
                <a:ea typeface="Calibri"/>
                <a:cs typeface="Times New Roman" pitchFamily="18" charset="0"/>
              </a:rPr>
              <a:t> </a:t>
            </a:r>
            <a:r>
              <a:rPr lang="en-US" b="1" dirty="0" err="1" smtClean="0">
                <a:solidFill>
                  <a:srgbClr val="0070C0"/>
                </a:solidFill>
                <a:latin typeface="Times New Roman" pitchFamily="18" charset="0"/>
                <a:ea typeface="Calibri"/>
                <a:cs typeface="Times New Roman" pitchFamily="18" charset="0"/>
              </a:rPr>
              <a:t>lại</a:t>
            </a:r>
            <a:r>
              <a:rPr lang="en-US" b="1" dirty="0" smtClean="0">
                <a:solidFill>
                  <a:srgbClr val="0070C0"/>
                </a:solidFill>
                <a:latin typeface="Times New Roman" pitchFamily="18" charset="0"/>
                <a:ea typeface="Calibri"/>
                <a:cs typeface="Times New Roman" pitchFamily="18" charset="0"/>
              </a:rPr>
              <a:t> </a:t>
            </a:r>
            <a:r>
              <a:rPr lang="en-US" b="1" dirty="0" err="1" smtClean="0">
                <a:solidFill>
                  <a:srgbClr val="0070C0"/>
                </a:solidFill>
                <a:latin typeface="Times New Roman" pitchFamily="18" charset="0"/>
                <a:ea typeface="Calibri"/>
                <a:cs typeface="Times New Roman" pitchFamily="18" charset="0"/>
              </a:rPr>
              <a:t>theo</a:t>
            </a:r>
            <a:r>
              <a:rPr lang="en-US" b="1" dirty="0" smtClean="0">
                <a:solidFill>
                  <a:srgbClr val="0070C0"/>
                </a:solidFill>
                <a:latin typeface="Times New Roman" pitchFamily="18" charset="0"/>
                <a:ea typeface="Calibri"/>
                <a:cs typeface="Times New Roman" pitchFamily="18" charset="0"/>
              </a:rPr>
              <a:t> 3 </a:t>
            </a:r>
            <a:r>
              <a:rPr lang="en-US" b="1" dirty="0" err="1" smtClean="0">
                <a:solidFill>
                  <a:srgbClr val="0070C0"/>
                </a:solidFill>
                <a:latin typeface="Times New Roman" pitchFamily="18" charset="0"/>
                <a:ea typeface="Calibri"/>
                <a:cs typeface="Times New Roman" pitchFamily="18" charset="0"/>
              </a:rPr>
              <a:t>phần</a:t>
            </a:r>
            <a:r>
              <a:rPr lang="en-US" b="1" dirty="0" smtClean="0">
                <a:solidFill>
                  <a:srgbClr val="0070C0"/>
                </a:solidFill>
                <a:latin typeface="Times New Roman" pitchFamily="18" charset="0"/>
                <a:ea typeface="Calibri"/>
                <a:cs typeface="Times New Roman" pitchFamily="18" charset="0"/>
              </a:rPr>
              <a:t> </a:t>
            </a:r>
            <a:r>
              <a:rPr lang="en-US" b="1" dirty="0" err="1" smtClean="0">
                <a:solidFill>
                  <a:srgbClr val="0070C0"/>
                </a:solidFill>
                <a:latin typeface="Times New Roman" pitchFamily="18" charset="0"/>
                <a:ea typeface="Calibri"/>
                <a:cs typeface="Times New Roman" pitchFamily="18" charset="0"/>
              </a:rPr>
              <a:t>lớn</a:t>
            </a:r>
            <a:r>
              <a:rPr lang="en-US" b="1" dirty="0" smtClean="0">
                <a:solidFill>
                  <a:srgbClr val="0070C0"/>
                </a:solidFill>
                <a:latin typeface="Times New Roman" pitchFamily="18" charset="0"/>
                <a:ea typeface="Calibri"/>
                <a:cs typeface="Times New Roman" pitchFamily="18" charset="0"/>
              </a:rPr>
              <a:t> </a:t>
            </a:r>
            <a:r>
              <a:rPr lang="en-US" b="1" dirty="0" err="1" smtClean="0">
                <a:solidFill>
                  <a:srgbClr val="0070C0"/>
                </a:solidFill>
                <a:latin typeface="Times New Roman" pitchFamily="18" charset="0"/>
                <a:ea typeface="Calibri"/>
                <a:cs typeface="Times New Roman" pitchFamily="18" charset="0"/>
              </a:rPr>
              <a:t>của</a:t>
            </a:r>
            <a:r>
              <a:rPr lang="en-US" b="1" dirty="0" smtClean="0">
                <a:solidFill>
                  <a:srgbClr val="0070C0"/>
                </a:solidFill>
                <a:latin typeface="Times New Roman" pitchFamily="18" charset="0"/>
                <a:ea typeface="Calibri"/>
                <a:cs typeface="Times New Roman" pitchFamily="18" charset="0"/>
              </a:rPr>
              <a:t> </a:t>
            </a:r>
            <a:r>
              <a:rPr lang="en-US" b="1" dirty="0" err="1" smtClean="0">
                <a:solidFill>
                  <a:srgbClr val="0070C0"/>
                </a:solidFill>
                <a:latin typeface="Times New Roman" pitchFamily="18" charset="0"/>
                <a:ea typeface="Calibri"/>
                <a:cs typeface="Times New Roman" pitchFamily="18" charset="0"/>
              </a:rPr>
              <a:t>bài</a:t>
            </a:r>
            <a:r>
              <a:rPr lang="en-US" b="1" dirty="0" smtClean="0">
                <a:solidFill>
                  <a:srgbClr val="0070C0"/>
                </a:solidFill>
                <a:latin typeface="Times New Roman" pitchFamily="18" charset="0"/>
                <a:ea typeface="Calibri"/>
                <a:cs typeface="Times New Roman" pitchFamily="18" charset="0"/>
              </a:rPr>
              <a:t> </a:t>
            </a:r>
            <a:r>
              <a:rPr lang="en-US" b="1" dirty="0" err="1" smtClean="0">
                <a:solidFill>
                  <a:srgbClr val="0070C0"/>
                </a:solidFill>
                <a:latin typeface="Times New Roman" pitchFamily="18" charset="0"/>
                <a:ea typeface="Calibri"/>
                <a:cs typeface="Times New Roman" pitchFamily="18" charset="0"/>
              </a:rPr>
              <a:t>văn</a:t>
            </a:r>
            <a:r>
              <a:rPr lang="en-US" b="1" dirty="0" smtClean="0">
                <a:solidFill>
                  <a:srgbClr val="0070C0"/>
                </a:solidFill>
                <a:latin typeface="Times New Roman" pitchFamily="18" charset="0"/>
                <a:ea typeface="Calibri"/>
                <a:cs typeface="Times New Roman" pitchFamily="18" charset="0"/>
              </a:rPr>
              <a:t>.</a:t>
            </a:r>
            <a:endParaRPr lang="en-US" dirty="0">
              <a:solidFill>
                <a:srgbClr val="0070C0"/>
              </a:solidFill>
              <a:latin typeface="Times New Roman" pitchFamily="18" charset="0"/>
              <a:ea typeface="Calibri"/>
              <a:cs typeface="Times New Roman" pitchFamily="18" charset="0"/>
            </a:endParaRPr>
          </a:p>
        </p:txBody>
      </p:sp>
      <p:sp>
        <p:nvSpPr>
          <p:cNvPr id="11" name="Rectangle 10"/>
          <p:cNvSpPr/>
          <p:nvPr/>
        </p:nvSpPr>
        <p:spPr>
          <a:xfrm>
            <a:off x="1221564" y="693273"/>
            <a:ext cx="6700873" cy="678327"/>
          </a:xfrm>
          <a:prstGeom prst="rect">
            <a:avLst/>
          </a:prstGeom>
        </p:spPr>
        <p:txBody>
          <a:bodyPr wrap="none">
            <a:spAutoFit/>
          </a:bodyPr>
          <a:lstStyle/>
          <a:p>
            <a:pPr algn="just">
              <a:lnSpc>
                <a:spcPct val="115000"/>
              </a:lnSpc>
              <a:spcAft>
                <a:spcPts val="1000"/>
              </a:spcAft>
            </a:pPr>
            <a:r>
              <a:rPr lang="en-US" sz="3600" b="1" dirty="0">
                <a:solidFill>
                  <a:srgbClr val="FFFF00"/>
                </a:solidFill>
                <a:latin typeface="Times New Roman" pitchFamily="18" charset="0"/>
                <a:ea typeface="Calibri"/>
                <a:cs typeface="Times New Roman" pitchFamily="18" charset="0"/>
              </a:rPr>
              <a:t>2.1.Thực </a:t>
            </a:r>
            <a:r>
              <a:rPr lang="en-US" sz="3600" b="1" dirty="0" err="1">
                <a:solidFill>
                  <a:srgbClr val="FFFF00"/>
                </a:solidFill>
                <a:latin typeface="Times New Roman" pitchFamily="18" charset="0"/>
                <a:ea typeface="Calibri"/>
                <a:cs typeface="Times New Roman" pitchFamily="18" charset="0"/>
              </a:rPr>
              <a:t>hành</a:t>
            </a:r>
            <a:r>
              <a:rPr lang="en-US" sz="3600" b="1" dirty="0">
                <a:solidFill>
                  <a:srgbClr val="FFFF00"/>
                </a:solidFill>
                <a:latin typeface="Times New Roman" pitchFamily="18" charset="0"/>
                <a:ea typeface="Calibri"/>
                <a:cs typeface="Times New Roman" pitchFamily="18" charset="0"/>
              </a:rPr>
              <a:t> </a:t>
            </a:r>
            <a:r>
              <a:rPr lang="en-US" sz="3600" b="1" dirty="0" err="1">
                <a:solidFill>
                  <a:srgbClr val="FFFF00"/>
                </a:solidFill>
                <a:latin typeface="Times New Roman" pitchFamily="18" charset="0"/>
                <a:ea typeface="Calibri"/>
                <a:cs typeface="Times New Roman" pitchFamily="18" charset="0"/>
              </a:rPr>
              <a:t>viết</a:t>
            </a:r>
            <a:r>
              <a:rPr lang="en-US" sz="3600" b="1" dirty="0">
                <a:solidFill>
                  <a:srgbClr val="FFFF00"/>
                </a:solidFill>
                <a:latin typeface="Times New Roman" pitchFamily="18" charset="0"/>
                <a:ea typeface="Calibri"/>
                <a:cs typeface="Times New Roman" pitchFamily="18" charset="0"/>
              </a:rPr>
              <a:t> </a:t>
            </a:r>
            <a:r>
              <a:rPr lang="en-US" sz="3600" b="1" dirty="0" err="1">
                <a:solidFill>
                  <a:srgbClr val="FFFF00"/>
                </a:solidFill>
                <a:latin typeface="Times New Roman" pitchFamily="18" charset="0"/>
                <a:ea typeface="Calibri"/>
                <a:cs typeface="Times New Roman" pitchFamily="18" charset="0"/>
              </a:rPr>
              <a:t>theo</a:t>
            </a:r>
            <a:r>
              <a:rPr lang="en-US" sz="3600" b="1" dirty="0">
                <a:solidFill>
                  <a:srgbClr val="FFFF00"/>
                </a:solidFill>
                <a:latin typeface="Times New Roman" pitchFamily="18" charset="0"/>
                <a:ea typeface="Calibri"/>
                <a:cs typeface="Times New Roman" pitchFamily="18" charset="0"/>
              </a:rPr>
              <a:t> </a:t>
            </a:r>
            <a:r>
              <a:rPr lang="en-US" sz="3600" b="1" dirty="0" err="1">
                <a:solidFill>
                  <a:srgbClr val="FFFF00"/>
                </a:solidFill>
                <a:latin typeface="Times New Roman" pitchFamily="18" charset="0"/>
                <a:ea typeface="Calibri"/>
                <a:cs typeface="Times New Roman" pitchFamily="18" charset="0"/>
              </a:rPr>
              <a:t>các</a:t>
            </a:r>
            <a:r>
              <a:rPr lang="en-US" sz="3600" b="1" dirty="0">
                <a:solidFill>
                  <a:srgbClr val="FFFF00"/>
                </a:solidFill>
                <a:latin typeface="Times New Roman" pitchFamily="18" charset="0"/>
                <a:ea typeface="Calibri"/>
                <a:cs typeface="Times New Roman" pitchFamily="18" charset="0"/>
              </a:rPr>
              <a:t> </a:t>
            </a:r>
            <a:r>
              <a:rPr lang="en-US" sz="3600" b="1" dirty="0" err="1">
                <a:solidFill>
                  <a:srgbClr val="FFFF00"/>
                </a:solidFill>
                <a:latin typeface="Times New Roman" pitchFamily="18" charset="0"/>
                <a:ea typeface="Calibri"/>
                <a:cs typeface="Times New Roman" pitchFamily="18" charset="0"/>
              </a:rPr>
              <a:t>bước</a:t>
            </a:r>
            <a:endParaRPr lang="en-US" sz="3600" dirty="0">
              <a:solidFill>
                <a:srgbClr val="FFFF00"/>
              </a:solidFill>
              <a:latin typeface="Times New Roman" pitchFamily="18" charset="0"/>
              <a:ea typeface="Calibri"/>
              <a:cs typeface="Times New Roman" pitchFamily="18" charset="0"/>
            </a:endParaRPr>
          </a:p>
        </p:txBody>
      </p:sp>
    </p:spTree>
    <p:extLst>
      <p:ext uri="{BB962C8B-B14F-4D97-AF65-F5344CB8AC3E}">
        <p14:creationId xmlns:p14="http://schemas.microsoft.com/office/powerpoint/2010/main" val="4817116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fade">
                                      <p:cBhvr>
                                        <p:cTn id="7" dur="1000"/>
                                        <p:tgtEl>
                                          <p:spTgt spid="11"/>
                                        </p:tgtEl>
                                      </p:cBhvr>
                                    </p:animEffect>
                                    <p:anim calcmode="lin" valueType="num">
                                      <p:cBhvr>
                                        <p:cTn id="8" dur="1000" fill="hold"/>
                                        <p:tgtEl>
                                          <p:spTgt spid="11"/>
                                        </p:tgtEl>
                                        <p:attrNameLst>
                                          <p:attrName>ppt_x</p:attrName>
                                        </p:attrNameLst>
                                      </p:cBhvr>
                                      <p:tavLst>
                                        <p:tav tm="0">
                                          <p:val>
                                            <p:strVal val="#ppt_x"/>
                                          </p:val>
                                        </p:tav>
                                        <p:tav tm="100000">
                                          <p:val>
                                            <p:strVal val="#ppt_x"/>
                                          </p:val>
                                        </p:tav>
                                      </p:tavLst>
                                    </p:anim>
                                    <p:anim calcmode="lin" valueType="num">
                                      <p:cBhvr>
                                        <p:cTn id="9" dur="1000" fill="hold"/>
                                        <p:tgtEl>
                                          <p:spTgt spid="11"/>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 presetClass="entr" presetSubtype="4" fill="hold" nodeType="clickEffect">
                                  <p:stCondLst>
                                    <p:cond delay="0"/>
                                  </p:stCondLst>
                                  <p:childTnLst>
                                    <p:set>
                                      <p:cBhvr>
                                        <p:cTn id="13" dur="1" fill="hold">
                                          <p:stCondLst>
                                            <p:cond delay="0"/>
                                          </p:stCondLst>
                                        </p:cTn>
                                        <p:tgtEl>
                                          <p:spTgt spid="8">
                                            <p:txEl>
                                              <p:pRg st="0" end="0"/>
                                            </p:txEl>
                                          </p:spTgt>
                                        </p:tgtEl>
                                        <p:attrNameLst>
                                          <p:attrName>style.visibility</p:attrName>
                                        </p:attrNameLst>
                                      </p:cBhvr>
                                      <p:to>
                                        <p:strVal val="visible"/>
                                      </p:to>
                                    </p:set>
                                    <p:anim calcmode="lin" valueType="num">
                                      <p:cBhvr additive="base">
                                        <p:cTn id="14" dur="500" fill="hold"/>
                                        <p:tgtEl>
                                          <p:spTgt spid="8">
                                            <p:txEl>
                                              <p:pRg st="0" end="0"/>
                                            </p:txEl>
                                          </p:spTgt>
                                        </p:tgtEl>
                                        <p:attrNameLst>
                                          <p:attrName>ppt_x</p:attrName>
                                        </p:attrNameLst>
                                      </p:cBhvr>
                                      <p:tavLst>
                                        <p:tav tm="0">
                                          <p:val>
                                            <p:strVal val="#ppt_x"/>
                                          </p:val>
                                        </p:tav>
                                        <p:tav tm="100000">
                                          <p:val>
                                            <p:strVal val="#ppt_x"/>
                                          </p:val>
                                        </p:tav>
                                      </p:tavLst>
                                    </p:anim>
                                    <p:anim calcmode="lin" valueType="num">
                                      <p:cBhvr additive="base">
                                        <p:cTn id="15" dur="500" fill="hold"/>
                                        <p:tgtEl>
                                          <p:spTgt spid="8">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2" presetClass="entr" presetSubtype="4" fill="hold" nodeType="clickEffect">
                                  <p:stCondLst>
                                    <p:cond delay="0"/>
                                  </p:stCondLst>
                                  <p:childTnLst>
                                    <p:set>
                                      <p:cBhvr>
                                        <p:cTn id="19" dur="1" fill="hold">
                                          <p:stCondLst>
                                            <p:cond delay="0"/>
                                          </p:stCondLst>
                                        </p:cTn>
                                        <p:tgtEl>
                                          <p:spTgt spid="8">
                                            <p:txEl>
                                              <p:pRg st="1" end="1"/>
                                            </p:txEl>
                                          </p:spTgt>
                                        </p:tgtEl>
                                        <p:attrNameLst>
                                          <p:attrName>style.visibility</p:attrName>
                                        </p:attrNameLst>
                                      </p:cBhvr>
                                      <p:to>
                                        <p:strVal val="visible"/>
                                      </p:to>
                                    </p:set>
                                    <p:anim calcmode="lin" valueType="num">
                                      <p:cBhvr additive="base">
                                        <p:cTn id="20" dur="500" fill="hold"/>
                                        <p:tgtEl>
                                          <p:spTgt spid="8">
                                            <p:txEl>
                                              <p:pRg st="1" end="1"/>
                                            </p:txEl>
                                          </p:spTgt>
                                        </p:tgtEl>
                                        <p:attrNameLst>
                                          <p:attrName>ppt_x</p:attrName>
                                        </p:attrNameLst>
                                      </p:cBhvr>
                                      <p:tavLst>
                                        <p:tav tm="0">
                                          <p:val>
                                            <p:strVal val="#ppt_x"/>
                                          </p:val>
                                        </p:tav>
                                        <p:tav tm="100000">
                                          <p:val>
                                            <p:strVal val="#ppt_x"/>
                                          </p:val>
                                        </p:tav>
                                      </p:tavLst>
                                    </p:anim>
                                    <p:anim calcmode="lin" valueType="num">
                                      <p:cBhvr additive="base">
                                        <p:cTn id="21" dur="500" fill="hold"/>
                                        <p:tgtEl>
                                          <p:spTgt spid="8">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2" presetClass="entr" presetSubtype="4" fill="hold" nodeType="clickEffect">
                                  <p:stCondLst>
                                    <p:cond delay="0"/>
                                  </p:stCondLst>
                                  <p:childTnLst>
                                    <p:set>
                                      <p:cBhvr>
                                        <p:cTn id="25" dur="1" fill="hold">
                                          <p:stCondLst>
                                            <p:cond delay="0"/>
                                          </p:stCondLst>
                                        </p:cTn>
                                        <p:tgtEl>
                                          <p:spTgt spid="8">
                                            <p:txEl>
                                              <p:pRg st="2" end="2"/>
                                            </p:txEl>
                                          </p:spTgt>
                                        </p:tgtEl>
                                        <p:attrNameLst>
                                          <p:attrName>style.visibility</p:attrName>
                                        </p:attrNameLst>
                                      </p:cBhvr>
                                      <p:to>
                                        <p:strVal val="visible"/>
                                      </p:to>
                                    </p:set>
                                    <p:anim calcmode="lin" valueType="num">
                                      <p:cBhvr additive="base">
                                        <p:cTn id="26" dur="500" fill="hold"/>
                                        <p:tgtEl>
                                          <p:spTgt spid="8">
                                            <p:txEl>
                                              <p:pRg st="2" end="2"/>
                                            </p:txEl>
                                          </p:spTgt>
                                        </p:tgtEl>
                                        <p:attrNameLst>
                                          <p:attrName>ppt_x</p:attrName>
                                        </p:attrNameLst>
                                      </p:cBhvr>
                                      <p:tavLst>
                                        <p:tav tm="0">
                                          <p:val>
                                            <p:strVal val="#ppt_x"/>
                                          </p:val>
                                        </p:tav>
                                        <p:tav tm="100000">
                                          <p:val>
                                            <p:strVal val="#ppt_x"/>
                                          </p:val>
                                        </p:tav>
                                      </p:tavLst>
                                    </p:anim>
                                    <p:anim calcmode="lin" valueType="num">
                                      <p:cBhvr additive="base">
                                        <p:cTn id="27" dur="500" fill="hold"/>
                                        <p:tgtEl>
                                          <p:spTgt spid="8">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8" fill="hold">
                      <p:stCondLst>
                        <p:cond delay="indefinite"/>
                      </p:stCondLst>
                      <p:childTnLst>
                        <p:par>
                          <p:cTn id="29" fill="hold">
                            <p:stCondLst>
                              <p:cond delay="0"/>
                            </p:stCondLst>
                            <p:childTnLst>
                              <p:par>
                                <p:cTn id="30" presetID="2" presetClass="entr" presetSubtype="4" fill="hold" nodeType="clickEffect">
                                  <p:stCondLst>
                                    <p:cond delay="0"/>
                                  </p:stCondLst>
                                  <p:childTnLst>
                                    <p:set>
                                      <p:cBhvr>
                                        <p:cTn id="31" dur="1" fill="hold">
                                          <p:stCondLst>
                                            <p:cond delay="0"/>
                                          </p:stCondLst>
                                        </p:cTn>
                                        <p:tgtEl>
                                          <p:spTgt spid="8">
                                            <p:txEl>
                                              <p:pRg st="3" end="3"/>
                                            </p:txEl>
                                          </p:spTgt>
                                        </p:tgtEl>
                                        <p:attrNameLst>
                                          <p:attrName>style.visibility</p:attrName>
                                        </p:attrNameLst>
                                      </p:cBhvr>
                                      <p:to>
                                        <p:strVal val="visible"/>
                                      </p:to>
                                    </p:set>
                                    <p:anim calcmode="lin" valueType="num">
                                      <p:cBhvr additive="base">
                                        <p:cTn id="32" dur="500" fill="hold"/>
                                        <p:tgtEl>
                                          <p:spTgt spid="8">
                                            <p:txEl>
                                              <p:pRg st="3" end="3"/>
                                            </p:txEl>
                                          </p:spTgt>
                                        </p:tgtEl>
                                        <p:attrNameLst>
                                          <p:attrName>ppt_x</p:attrName>
                                        </p:attrNameLst>
                                      </p:cBhvr>
                                      <p:tavLst>
                                        <p:tav tm="0">
                                          <p:val>
                                            <p:strVal val="#ppt_x"/>
                                          </p:val>
                                        </p:tav>
                                        <p:tav tm="100000">
                                          <p:val>
                                            <p:strVal val="#ppt_x"/>
                                          </p:val>
                                        </p:tav>
                                      </p:tavLst>
                                    </p:anim>
                                    <p:anim calcmode="lin" valueType="num">
                                      <p:cBhvr additive="base">
                                        <p:cTn id="33" dur="500" fill="hold"/>
                                        <p:tgtEl>
                                          <p:spTgt spid="8">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4" fill="hold">
                      <p:stCondLst>
                        <p:cond delay="indefinite"/>
                      </p:stCondLst>
                      <p:childTnLst>
                        <p:par>
                          <p:cTn id="35" fill="hold">
                            <p:stCondLst>
                              <p:cond delay="0"/>
                            </p:stCondLst>
                            <p:childTnLst>
                              <p:par>
                                <p:cTn id="36" presetID="2" presetClass="entr" presetSubtype="4" fill="hold" nodeType="clickEffect">
                                  <p:stCondLst>
                                    <p:cond delay="0"/>
                                  </p:stCondLst>
                                  <p:childTnLst>
                                    <p:set>
                                      <p:cBhvr>
                                        <p:cTn id="37" dur="1" fill="hold">
                                          <p:stCondLst>
                                            <p:cond delay="0"/>
                                          </p:stCondLst>
                                        </p:cTn>
                                        <p:tgtEl>
                                          <p:spTgt spid="8">
                                            <p:txEl>
                                              <p:pRg st="4" end="4"/>
                                            </p:txEl>
                                          </p:spTgt>
                                        </p:tgtEl>
                                        <p:attrNameLst>
                                          <p:attrName>style.visibility</p:attrName>
                                        </p:attrNameLst>
                                      </p:cBhvr>
                                      <p:to>
                                        <p:strVal val="visible"/>
                                      </p:to>
                                    </p:set>
                                    <p:anim calcmode="lin" valueType="num">
                                      <p:cBhvr additive="base">
                                        <p:cTn id="38" dur="500" fill="hold"/>
                                        <p:tgtEl>
                                          <p:spTgt spid="8">
                                            <p:txEl>
                                              <p:pRg st="4" end="4"/>
                                            </p:txEl>
                                          </p:spTgt>
                                        </p:tgtEl>
                                        <p:attrNameLst>
                                          <p:attrName>ppt_x</p:attrName>
                                        </p:attrNameLst>
                                      </p:cBhvr>
                                      <p:tavLst>
                                        <p:tav tm="0">
                                          <p:val>
                                            <p:strVal val="#ppt_x"/>
                                          </p:val>
                                        </p:tav>
                                        <p:tav tm="100000">
                                          <p:val>
                                            <p:strVal val="#ppt_x"/>
                                          </p:val>
                                        </p:tav>
                                      </p:tavLst>
                                    </p:anim>
                                    <p:anim calcmode="lin" valueType="num">
                                      <p:cBhvr additive="base">
                                        <p:cTn id="39" dur="500" fill="hold"/>
                                        <p:tgtEl>
                                          <p:spTgt spid="8">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40" fill="hold">
                      <p:stCondLst>
                        <p:cond delay="indefinite"/>
                      </p:stCondLst>
                      <p:childTnLst>
                        <p:par>
                          <p:cTn id="41" fill="hold">
                            <p:stCondLst>
                              <p:cond delay="0"/>
                            </p:stCondLst>
                            <p:childTnLst>
                              <p:par>
                                <p:cTn id="42" presetID="2" presetClass="entr" presetSubtype="4" fill="hold" nodeType="clickEffect">
                                  <p:stCondLst>
                                    <p:cond delay="0"/>
                                  </p:stCondLst>
                                  <p:childTnLst>
                                    <p:set>
                                      <p:cBhvr>
                                        <p:cTn id="43" dur="1" fill="hold">
                                          <p:stCondLst>
                                            <p:cond delay="0"/>
                                          </p:stCondLst>
                                        </p:cTn>
                                        <p:tgtEl>
                                          <p:spTgt spid="9">
                                            <p:txEl>
                                              <p:pRg st="0" end="0"/>
                                            </p:txEl>
                                          </p:spTgt>
                                        </p:tgtEl>
                                        <p:attrNameLst>
                                          <p:attrName>style.visibility</p:attrName>
                                        </p:attrNameLst>
                                      </p:cBhvr>
                                      <p:to>
                                        <p:strVal val="visible"/>
                                      </p:to>
                                    </p:set>
                                    <p:anim calcmode="lin" valueType="num">
                                      <p:cBhvr additive="base">
                                        <p:cTn id="44" dur="500" fill="hold"/>
                                        <p:tgtEl>
                                          <p:spTgt spid="9">
                                            <p:txEl>
                                              <p:pRg st="0" end="0"/>
                                            </p:txEl>
                                          </p:spTgt>
                                        </p:tgtEl>
                                        <p:attrNameLst>
                                          <p:attrName>ppt_x</p:attrName>
                                        </p:attrNameLst>
                                      </p:cBhvr>
                                      <p:tavLst>
                                        <p:tav tm="0">
                                          <p:val>
                                            <p:strVal val="#ppt_x"/>
                                          </p:val>
                                        </p:tav>
                                        <p:tav tm="100000">
                                          <p:val>
                                            <p:strVal val="#ppt_x"/>
                                          </p:val>
                                        </p:tav>
                                      </p:tavLst>
                                    </p:anim>
                                    <p:anim calcmode="lin" valueType="num">
                                      <p:cBhvr additive="base">
                                        <p:cTn id="45" dur="500" fill="hold"/>
                                        <p:tgtEl>
                                          <p:spTgt spid="9">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46" fill="hold">
                      <p:stCondLst>
                        <p:cond delay="indefinite"/>
                      </p:stCondLst>
                      <p:childTnLst>
                        <p:par>
                          <p:cTn id="47" fill="hold">
                            <p:stCondLst>
                              <p:cond delay="0"/>
                            </p:stCondLst>
                            <p:childTnLst>
                              <p:par>
                                <p:cTn id="48" presetID="2" presetClass="entr" presetSubtype="4" fill="hold" nodeType="clickEffect">
                                  <p:stCondLst>
                                    <p:cond delay="0"/>
                                  </p:stCondLst>
                                  <p:childTnLst>
                                    <p:set>
                                      <p:cBhvr>
                                        <p:cTn id="49" dur="1" fill="hold">
                                          <p:stCondLst>
                                            <p:cond delay="0"/>
                                          </p:stCondLst>
                                        </p:cTn>
                                        <p:tgtEl>
                                          <p:spTgt spid="9">
                                            <p:txEl>
                                              <p:pRg st="1" end="1"/>
                                            </p:txEl>
                                          </p:spTgt>
                                        </p:tgtEl>
                                        <p:attrNameLst>
                                          <p:attrName>style.visibility</p:attrName>
                                        </p:attrNameLst>
                                      </p:cBhvr>
                                      <p:to>
                                        <p:strVal val="visible"/>
                                      </p:to>
                                    </p:set>
                                    <p:anim calcmode="lin" valueType="num">
                                      <p:cBhvr additive="base">
                                        <p:cTn id="50" dur="500" fill="hold"/>
                                        <p:tgtEl>
                                          <p:spTgt spid="9">
                                            <p:txEl>
                                              <p:pRg st="1" end="1"/>
                                            </p:txEl>
                                          </p:spTgt>
                                        </p:tgtEl>
                                        <p:attrNameLst>
                                          <p:attrName>ppt_x</p:attrName>
                                        </p:attrNameLst>
                                      </p:cBhvr>
                                      <p:tavLst>
                                        <p:tav tm="0">
                                          <p:val>
                                            <p:strVal val="#ppt_x"/>
                                          </p:val>
                                        </p:tav>
                                        <p:tav tm="100000">
                                          <p:val>
                                            <p:strVal val="#ppt_x"/>
                                          </p:val>
                                        </p:tav>
                                      </p:tavLst>
                                    </p:anim>
                                    <p:anim calcmode="lin" valueType="num">
                                      <p:cBhvr additive="base">
                                        <p:cTn id="51" dur="500" fill="hold"/>
                                        <p:tgtEl>
                                          <p:spTgt spid="9">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52" fill="hold">
                      <p:stCondLst>
                        <p:cond delay="indefinite"/>
                      </p:stCondLst>
                      <p:childTnLst>
                        <p:par>
                          <p:cTn id="53" fill="hold">
                            <p:stCondLst>
                              <p:cond delay="0"/>
                            </p:stCondLst>
                            <p:childTnLst>
                              <p:par>
                                <p:cTn id="54" presetID="22" presetClass="entr" presetSubtype="4" fill="hold" nodeType="clickEffect">
                                  <p:stCondLst>
                                    <p:cond delay="0"/>
                                  </p:stCondLst>
                                  <p:childTnLst>
                                    <p:set>
                                      <p:cBhvr>
                                        <p:cTn id="55" dur="1" fill="hold">
                                          <p:stCondLst>
                                            <p:cond delay="0"/>
                                          </p:stCondLst>
                                        </p:cTn>
                                        <p:tgtEl>
                                          <p:spTgt spid="9">
                                            <p:txEl>
                                              <p:pRg st="2" end="2"/>
                                            </p:txEl>
                                          </p:spTgt>
                                        </p:tgtEl>
                                        <p:attrNameLst>
                                          <p:attrName>style.visibility</p:attrName>
                                        </p:attrNameLst>
                                      </p:cBhvr>
                                      <p:to>
                                        <p:strVal val="visible"/>
                                      </p:to>
                                    </p:set>
                                    <p:animEffect transition="in" filter="wipe(down)">
                                      <p:cBhvr>
                                        <p:cTn id="56" dur="500"/>
                                        <p:tgtEl>
                                          <p:spTgt spid="9">
                                            <p:txEl>
                                              <p:pRg st="2" end="2"/>
                                            </p:txEl>
                                          </p:spTgt>
                                        </p:tgtEl>
                                      </p:cBhvr>
                                    </p:animEffect>
                                  </p:childTnLst>
                                </p:cTn>
                              </p:par>
                              <p:par>
                                <p:cTn id="57" presetID="22" presetClass="entr" presetSubtype="4" fill="hold" nodeType="withEffect">
                                  <p:stCondLst>
                                    <p:cond delay="0"/>
                                  </p:stCondLst>
                                  <p:childTnLst>
                                    <p:set>
                                      <p:cBhvr>
                                        <p:cTn id="58" dur="1" fill="hold">
                                          <p:stCondLst>
                                            <p:cond delay="0"/>
                                          </p:stCondLst>
                                        </p:cTn>
                                        <p:tgtEl>
                                          <p:spTgt spid="9">
                                            <p:txEl>
                                              <p:pRg st="3" end="3"/>
                                            </p:txEl>
                                          </p:spTgt>
                                        </p:tgtEl>
                                        <p:attrNameLst>
                                          <p:attrName>style.visibility</p:attrName>
                                        </p:attrNameLst>
                                      </p:cBhvr>
                                      <p:to>
                                        <p:strVal val="visible"/>
                                      </p:to>
                                    </p:set>
                                    <p:animEffect transition="in" filter="wipe(down)">
                                      <p:cBhvr>
                                        <p:cTn id="59" dur="500"/>
                                        <p:tgtEl>
                                          <p:spTgt spid="9">
                                            <p:txEl>
                                              <p:pRg st="3" end="3"/>
                                            </p:txEl>
                                          </p:spTgt>
                                        </p:tgtEl>
                                      </p:cBhvr>
                                    </p:animEffect>
                                  </p:childTnLst>
                                </p:cTn>
                              </p:par>
                            </p:childTnLst>
                          </p:cTn>
                        </p:par>
                      </p:childTnLst>
                    </p:cTn>
                  </p:par>
                  <p:par>
                    <p:cTn id="60" fill="hold">
                      <p:stCondLst>
                        <p:cond delay="indefinite"/>
                      </p:stCondLst>
                      <p:childTnLst>
                        <p:par>
                          <p:cTn id="61" fill="hold">
                            <p:stCondLst>
                              <p:cond delay="0"/>
                            </p:stCondLst>
                            <p:childTnLst>
                              <p:par>
                                <p:cTn id="62" presetID="42" presetClass="entr" presetSubtype="0" fill="hold" nodeType="clickEffect">
                                  <p:stCondLst>
                                    <p:cond delay="0"/>
                                  </p:stCondLst>
                                  <p:childTnLst>
                                    <p:set>
                                      <p:cBhvr>
                                        <p:cTn id="63" dur="1" fill="hold">
                                          <p:stCondLst>
                                            <p:cond delay="0"/>
                                          </p:stCondLst>
                                        </p:cTn>
                                        <p:tgtEl>
                                          <p:spTgt spid="9">
                                            <p:txEl>
                                              <p:pRg st="4" end="4"/>
                                            </p:txEl>
                                          </p:spTgt>
                                        </p:tgtEl>
                                        <p:attrNameLst>
                                          <p:attrName>style.visibility</p:attrName>
                                        </p:attrNameLst>
                                      </p:cBhvr>
                                      <p:to>
                                        <p:strVal val="visible"/>
                                      </p:to>
                                    </p:set>
                                    <p:animEffect transition="in" filter="fade">
                                      <p:cBhvr>
                                        <p:cTn id="64" dur="1000"/>
                                        <p:tgtEl>
                                          <p:spTgt spid="9">
                                            <p:txEl>
                                              <p:pRg st="4" end="4"/>
                                            </p:txEl>
                                          </p:spTgt>
                                        </p:tgtEl>
                                      </p:cBhvr>
                                    </p:animEffect>
                                    <p:anim calcmode="lin" valueType="num">
                                      <p:cBhvr>
                                        <p:cTn id="65" dur="1000" fill="hold"/>
                                        <p:tgtEl>
                                          <p:spTgt spid="9">
                                            <p:txEl>
                                              <p:pRg st="4" end="4"/>
                                            </p:txEl>
                                          </p:spTgt>
                                        </p:tgtEl>
                                        <p:attrNameLst>
                                          <p:attrName>ppt_x</p:attrName>
                                        </p:attrNameLst>
                                      </p:cBhvr>
                                      <p:tavLst>
                                        <p:tav tm="0">
                                          <p:val>
                                            <p:strVal val="#ppt_x"/>
                                          </p:val>
                                        </p:tav>
                                        <p:tav tm="100000">
                                          <p:val>
                                            <p:strVal val="#ppt_x"/>
                                          </p:val>
                                        </p:tav>
                                      </p:tavLst>
                                    </p:anim>
                                    <p:anim calcmode="lin" valueType="num">
                                      <p:cBhvr>
                                        <p:cTn id="66" dur="1000" fill="hold"/>
                                        <p:tgtEl>
                                          <p:spTgt spid="9">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34D95464-4B9E-46D2-AEE4-574C1E1867F6}"/>
              </a:ext>
            </a:extLst>
          </p:cNvPr>
          <p:cNvSpPr>
            <a:spLocks noGrp="1"/>
          </p:cNvSpPr>
          <p:nvPr>
            <p:ph type="title"/>
          </p:nvPr>
        </p:nvSpPr>
        <p:spPr/>
        <p:txBody>
          <a:bodyPr/>
          <a:lstStyle/>
          <a:p>
            <a:endParaRPr lang="en-US"/>
          </a:p>
        </p:txBody>
      </p:sp>
      <p:graphicFrame>
        <p:nvGraphicFramePr>
          <p:cNvPr id="15" name="Content Placeholder 14"/>
          <p:cNvGraphicFramePr>
            <a:graphicFrameLocks noGrp="1"/>
          </p:cNvGraphicFramePr>
          <p:nvPr>
            <p:ph idx="1"/>
          </p:nvPr>
        </p:nvGraphicFramePr>
        <p:xfrm>
          <a:off x="3167062" y="2520347"/>
          <a:ext cx="2809875" cy="2961894"/>
        </p:xfrm>
        <a:graphic>
          <a:graphicData uri="http://schemas.openxmlformats.org/drawingml/2006/table">
            <a:tbl>
              <a:tblPr firstRow="1" firstCol="1" bandRow="1"/>
              <a:tblGrid>
                <a:gridCol w="2179035"/>
                <a:gridCol w="630840"/>
              </a:tblGrid>
              <a:tr h="295275">
                <a:tc>
                  <a:txBody>
                    <a:bodyPr/>
                    <a:lstStyle/>
                    <a:p>
                      <a:pPr algn="just">
                        <a:lnSpc>
                          <a:spcPct val="115000"/>
                        </a:lnSpc>
                        <a:spcAft>
                          <a:spcPts val="0"/>
                        </a:spcAft>
                      </a:pPr>
                      <a:r>
                        <a:rPr lang="en-US" sz="1300">
                          <a:solidFill>
                            <a:srgbClr val="000000"/>
                          </a:solidFill>
                          <a:effectLst/>
                          <a:latin typeface="Times New Roman"/>
                          <a:ea typeface="Times New Roman"/>
                          <a:cs typeface="Times New Roman"/>
                        </a:rPr>
                        <a:t>Hoạt động xã hội đáng nhớ nhất là gì</a:t>
                      </a:r>
                      <a:r>
                        <a:rPr lang="vi-VN" sz="1300">
                          <a:solidFill>
                            <a:srgbClr val="000000"/>
                          </a:solidFill>
                          <a:effectLst/>
                          <a:latin typeface="Times New Roman"/>
                          <a:ea typeface="Times New Roman"/>
                          <a:cs typeface="Times New Roman"/>
                        </a:rPr>
                        <a:t>? Xảy ra khi nào?</a:t>
                      </a:r>
                      <a:endParaRPr lang="en-US" sz="1100">
                        <a:solidFill>
                          <a:srgbClr val="000000"/>
                        </a:solidFill>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vi-VN" sz="1300">
                          <a:solidFill>
                            <a:srgbClr val="000000"/>
                          </a:solidFill>
                          <a:effectLst/>
                          <a:latin typeface="Times New Roman"/>
                          <a:ea typeface="Times New Roman"/>
                          <a:cs typeface="Times New Roman"/>
                        </a:rPr>
                        <a:t> </a:t>
                      </a:r>
                      <a:endParaRPr lang="en-US" sz="1100">
                        <a:solidFill>
                          <a:srgbClr val="000000"/>
                        </a:solidFill>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34975">
                <a:tc>
                  <a:txBody>
                    <a:bodyPr/>
                    <a:lstStyle/>
                    <a:p>
                      <a:pPr algn="just">
                        <a:lnSpc>
                          <a:spcPct val="115000"/>
                        </a:lnSpc>
                        <a:spcAft>
                          <a:spcPts val="0"/>
                        </a:spcAft>
                      </a:pPr>
                      <a:r>
                        <a:rPr lang="vi-VN" sz="1300">
                          <a:solidFill>
                            <a:srgbClr val="000000"/>
                          </a:solidFill>
                          <a:effectLst/>
                          <a:latin typeface="Times New Roman"/>
                          <a:ea typeface="Times New Roman"/>
                          <a:cs typeface="Times New Roman"/>
                        </a:rPr>
                        <a:t>Những ai có liên quan đến </a:t>
                      </a:r>
                      <a:r>
                        <a:rPr lang="en-US" sz="1300">
                          <a:solidFill>
                            <a:srgbClr val="000000"/>
                          </a:solidFill>
                          <a:effectLst/>
                          <a:latin typeface="Times New Roman"/>
                          <a:ea typeface="Times New Roman"/>
                          <a:cs typeface="Times New Roman"/>
                        </a:rPr>
                        <a:t>hoạt động xã hội đó</a:t>
                      </a:r>
                      <a:r>
                        <a:rPr lang="vi-VN" sz="1300">
                          <a:solidFill>
                            <a:srgbClr val="000000"/>
                          </a:solidFill>
                          <a:effectLst/>
                          <a:latin typeface="Times New Roman"/>
                          <a:ea typeface="Times New Roman"/>
                          <a:cs typeface="Times New Roman"/>
                        </a:rPr>
                        <a:t>? Họ đã nói và làm gì?</a:t>
                      </a:r>
                      <a:endParaRPr lang="en-US" sz="1100">
                        <a:solidFill>
                          <a:srgbClr val="000000"/>
                        </a:solidFill>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vi-VN" sz="1300">
                          <a:solidFill>
                            <a:srgbClr val="000000"/>
                          </a:solidFill>
                          <a:effectLst/>
                          <a:latin typeface="Times New Roman"/>
                          <a:ea typeface="Times New Roman"/>
                          <a:cs typeface="Times New Roman"/>
                        </a:rPr>
                        <a:t> </a:t>
                      </a:r>
                      <a:endParaRPr lang="en-US" sz="1100">
                        <a:solidFill>
                          <a:srgbClr val="000000"/>
                        </a:solidFill>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33375">
                <a:tc>
                  <a:txBody>
                    <a:bodyPr/>
                    <a:lstStyle/>
                    <a:p>
                      <a:pPr algn="just">
                        <a:lnSpc>
                          <a:spcPct val="115000"/>
                        </a:lnSpc>
                        <a:spcAft>
                          <a:spcPts val="0"/>
                        </a:spcAft>
                      </a:pPr>
                      <a:r>
                        <a:rPr lang="vi-VN" sz="1300">
                          <a:solidFill>
                            <a:srgbClr val="000000"/>
                          </a:solidFill>
                          <a:effectLst/>
                          <a:latin typeface="Times New Roman"/>
                          <a:ea typeface="Times New Roman"/>
                          <a:cs typeface="Times New Roman"/>
                        </a:rPr>
                        <a:t>Điều gì đã</a:t>
                      </a:r>
                      <a:r>
                        <a:rPr lang="en-US" sz="1300">
                          <a:solidFill>
                            <a:srgbClr val="000000"/>
                          </a:solidFill>
                          <a:effectLst/>
                          <a:latin typeface="Times New Roman"/>
                          <a:ea typeface="Times New Roman"/>
                          <a:cs typeface="Times New Roman"/>
                        </a:rPr>
                        <a:t> diễn ra </a:t>
                      </a:r>
                      <a:r>
                        <a:rPr lang="vi-VN" sz="1300">
                          <a:solidFill>
                            <a:srgbClr val="000000"/>
                          </a:solidFill>
                          <a:effectLst/>
                          <a:latin typeface="Times New Roman"/>
                          <a:ea typeface="Times New Roman"/>
                          <a:cs typeface="Times New Roman"/>
                        </a:rPr>
                        <a:t>? Theo thứ tự thế nào?</a:t>
                      </a:r>
                      <a:endParaRPr lang="en-US" sz="1100">
                        <a:solidFill>
                          <a:srgbClr val="000000"/>
                        </a:solidFill>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vi-VN" sz="1300">
                          <a:solidFill>
                            <a:srgbClr val="000000"/>
                          </a:solidFill>
                          <a:effectLst/>
                          <a:latin typeface="Times New Roman"/>
                          <a:ea typeface="Times New Roman"/>
                          <a:cs typeface="Times New Roman"/>
                        </a:rPr>
                        <a:t> </a:t>
                      </a:r>
                      <a:endParaRPr lang="en-US" sz="1100">
                        <a:solidFill>
                          <a:srgbClr val="000000"/>
                        </a:solidFill>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74955">
                <a:tc>
                  <a:txBody>
                    <a:bodyPr/>
                    <a:lstStyle/>
                    <a:p>
                      <a:pPr algn="just">
                        <a:lnSpc>
                          <a:spcPct val="115000"/>
                        </a:lnSpc>
                        <a:spcAft>
                          <a:spcPts val="0"/>
                        </a:spcAft>
                      </a:pPr>
                      <a:r>
                        <a:rPr lang="en-US" sz="1300">
                          <a:solidFill>
                            <a:srgbClr val="000000"/>
                          </a:solidFill>
                          <a:effectLst/>
                          <a:latin typeface="Times New Roman"/>
                          <a:ea typeface="Times New Roman"/>
                          <a:cs typeface="Times New Roman"/>
                        </a:rPr>
                        <a:t>Sự việc nào là ấn tượng nhất? </a:t>
                      </a:r>
                      <a:r>
                        <a:rPr lang="vi-VN" sz="1300">
                          <a:solidFill>
                            <a:srgbClr val="000000"/>
                          </a:solidFill>
                          <a:effectLst/>
                          <a:latin typeface="Times New Roman"/>
                          <a:ea typeface="Times New Roman"/>
                          <a:cs typeface="Times New Roman"/>
                        </a:rPr>
                        <a:t>Vì sao ?</a:t>
                      </a:r>
                      <a:endParaRPr lang="en-US" sz="1100">
                        <a:solidFill>
                          <a:srgbClr val="000000"/>
                        </a:solidFill>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vi-VN" sz="1300">
                          <a:solidFill>
                            <a:srgbClr val="000000"/>
                          </a:solidFill>
                          <a:effectLst/>
                          <a:latin typeface="Times New Roman"/>
                          <a:ea typeface="Times New Roman"/>
                          <a:cs typeface="Times New Roman"/>
                        </a:rPr>
                        <a:t> </a:t>
                      </a:r>
                      <a:endParaRPr lang="en-US" sz="1100">
                        <a:solidFill>
                          <a:srgbClr val="000000"/>
                        </a:solidFill>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75615">
                <a:tc>
                  <a:txBody>
                    <a:bodyPr/>
                    <a:lstStyle/>
                    <a:p>
                      <a:pPr algn="just">
                        <a:lnSpc>
                          <a:spcPct val="115000"/>
                        </a:lnSpc>
                        <a:spcAft>
                          <a:spcPts val="0"/>
                        </a:spcAft>
                      </a:pPr>
                      <a:r>
                        <a:rPr lang="vi-VN" sz="1300">
                          <a:solidFill>
                            <a:srgbClr val="000000"/>
                          </a:solidFill>
                          <a:effectLst/>
                          <a:latin typeface="Times New Roman"/>
                          <a:ea typeface="Times New Roman"/>
                          <a:cs typeface="Times New Roman"/>
                        </a:rPr>
                        <a:t>Cảm xúc của em như thế nào khi </a:t>
                      </a:r>
                      <a:r>
                        <a:rPr lang="en-US" sz="1300">
                          <a:solidFill>
                            <a:srgbClr val="000000"/>
                          </a:solidFill>
                          <a:effectLst/>
                          <a:latin typeface="Times New Roman"/>
                          <a:ea typeface="Times New Roman"/>
                          <a:cs typeface="Times New Roman"/>
                        </a:rPr>
                        <a:t>hoạt động xã hội </a:t>
                      </a:r>
                      <a:r>
                        <a:rPr lang="vi-VN" sz="1300">
                          <a:solidFill>
                            <a:srgbClr val="000000"/>
                          </a:solidFill>
                          <a:effectLst/>
                          <a:latin typeface="Times New Roman"/>
                          <a:ea typeface="Times New Roman"/>
                          <a:cs typeface="Times New Roman"/>
                        </a:rPr>
                        <a:t>diễn ra và khi kể lại </a:t>
                      </a:r>
                      <a:r>
                        <a:rPr lang="en-US" sz="1300">
                          <a:solidFill>
                            <a:srgbClr val="000000"/>
                          </a:solidFill>
                          <a:effectLst/>
                          <a:latin typeface="Times New Roman"/>
                          <a:ea typeface="Times New Roman"/>
                          <a:cs typeface="Times New Roman"/>
                        </a:rPr>
                        <a:t>hoạt động xã hội đó</a:t>
                      </a:r>
                      <a:r>
                        <a:rPr lang="vi-VN" sz="1300">
                          <a:solidFill>
                            <a:srgbClr val="000000"/>
                          </a:solidFill>
                          <a:effectLst/>
                          <a:latin typeface="Times New Roman"/>
                          <a:ea typeface="Times New Roman"/>
                          <a:cs typeface="Times New Roman"/>
                        </a:rPr>
                        <a:t>?</a:t>
                      </a:r>
                      <a:endParaRPr lang="en-US" sz="1100">
                        <a:solidFill>
                          <a:srgbClr val="000000"/>
                        </a:solidFill>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vi-VN" sz="1300" dirty="0">
                          <a:solidFill>
                            <a:srgbClr val="000000"/>
                          </a:solidFill>
                          <a:effectLst/>
                          <a:latin typeface="Times New Roman"/>
                          <a:ea typeface="Times New Roman"/>
                          <a:cs typeface="Times New Roman"/>
                        </a:rPr>
                        <a:t> </a:t>
                      </a:r>
                      <a:endParaRPr lang="en-US" sz="1100" dirty="0">
                        <a:solidFill>
                          <a:srgbClr val="000000"/>
                        </a:solidFill>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pic>
        <p:nvPicPr>
          <p:cNvPr id="4" name="Picture 3">
            <a:extLst>
              <a:ext uri="{FF2B5EF4-FFF2-40B4-BE49-F238E27FC236}">
                <a16:creationId xmlns="" xmlns:a16="http://schemas.microsoft.com/office/drawing/2014/main" id="{A7BD254B-3ABE-4C74-86D9-45404A16C479}"/>
              </a:ext>
            </a:extLst>
          </p:cNvPr>
          <p:cNvPicPr>
            <a:picLocks noChangeAspect="1"/>
          </p:cNvPicPr>
          <p:nvPr/>
        </p:nvPicPr>
        <p:blipFill>
          <a:blip r:embed="rId2"/>
          <a:stretch>
            <a:fillRect/>
          </a:stretch>
        </p:blipFill>
        <p:spPr>
          <a:xfrm>
            <a:off x="3" y="23488"/>
            <a:ext cx="3586655" cy="6834512"/>
          </a:xfrm>
          <a:prstGeom prst="rect">
            <a:avLst/>
          </a:prstGeom>
          <a:ln>
            <a:noFill/>
          </a:ln>
          <a:effectLst>
            <a:outerShdw blurRad="292100" dist="139700" dir="2700000" algn="tl" rotWithShape="0">
              <a:srgbClr val="333333">
                <a:alpha val="65000"/>
              </a:srgbClr>
            </a:outerShdw>
          </a:effectLst>
        </p:spPr>
      </p:pic>
      <p:pic>
        <p:nvPicPr>
          <p:cNvPr id="5" name="Picture 4">
            <a:extLst>
              <a:ext uri="{FF2B5EF4-FFF2-40B4-BE49-F238E27FC236}">
                <a16:creationId xmlns="" xmlns:a16="http://schemas.microsoft.com/office/drawing/2014/main" id="{E3E29BEB-4EF0-4766-BC3F-97CDA6E60C7C}"/>
              </a:ext>
            </a:extLst>
          </p:cNvPr>
          <p:cNvPicPr>
            <a:picLocks noChangeAspect="1"/>
          </p:cNvPicPr>
          <p:nvPr/>
        </p:nvPicPr>
        <p:blipFill>
          <a:blip r:embed="rId2"/>
          <a:stretch>
            <a:fillRect/>
          </a:stretch>
        </p:blipFill>
        <p:spPr>
          <a:xfrm flipH="1">
            <a:off x="5628292" y="176108"/>
            <a:ext cx="3586655" cy="6681892"/>
          </a:xfrm>
          <a:prstGeom prst="rect">
            <a:avLst/>
          </a:prstGeom>
          <a:ln>
            <a:noFill/>
          </a:ln>
          <a:effectLst>
            <a:outerShdw blurRad="292100" dist="139700" dir="2700000" algn="tl" rotWithShape="0">
              <a:srgbClr val="333333">
                <a:alpha val="65000"/>
              </a:srgbClr>
            </a:outerShdw>
          </a:effectLst>
        </p:spPr>
      </p:pic>
      <p:pic>
        <p:nvPicPr>
          <p:cNvPr id="7" name="Picture 6">
            <a:extLst>
              <a:ext uri="{FF2B5EF4-FFF2-40B4-BE49-F238E27FC236}">
                <a16:creationId xmlns="" xmlns:a16="http://schemas.microsoft.com/office/drawing/2014/main" id="{8667CB13-D68B-40B4-AA58-AC93EEC92E24}"/>
              </a:ext>
            </a:extLst>
          </p:cNvPr>
          <p:cNvPicPr>
            <a:picLocks noChangeAspect="1"/>
          </p:cNvPicPr>
          <p:nvPr/>
        </p:nvPicPr>
        <p:blipFill>
          <a:blip r:embed="rId3"/>
          <a:stretch>
            <a:fillRect/>
          </a:stretch>
        </p:blipFill>
        <p:spPr>
          <a:xfrm>
            <a:off x="3490750" y="37372"/>
            <a:ext cx="750830" cy="6820633"/>
          </a:xfrm>
          <a:prstGeom prst="rect">
            <a:avLst/>
          </a:prstGeom>
        </p:spPr>
      </p:pic>
      <p:pic>
        <p:nvPicPr>
          <p:cNvPr id="8" name="Picture 7">
            <a:extLst>
              <a:ext uri="{FF2B5EF4-FFF2-40B4-BE49-F238E27FC236}">
                <a16:creationId xmlns="" xmlns:a16="http://schemas.microsoft.com/office/drawing/2014/main" id="{50DF98E0-E35D-4C23-8951-B77F444455C7}"/>
              </a:ext>
            </a:extLst>
          </p:cNvPr>
          <p:cNvPicPr>
            <a:picLocks noChangeAspect="1"/>
          </p:cNvPicPr>
          <p:nvPr/>
        </p:nvPicPr>
        <p:blipFill>
          <a:blip r:embed="rId3"/>
          <a:stretch>
            <a:fillRect/>
          </a:stretch>
        </p:blipFill>
        <p:spPr>
          <a:xfrm>
            <a:off x="4145677" y="37372"/>
            <a:ext cx="750830" cy="6820633"/>
          </a:xfrm>
          <a:prstGeom prst="rect">
            <a:avLst/>
          </a:prstGeom>
        </p:spPr>
      </p:pic>
      <p:pic>
        <p:nvPicPr>
          <p:cNvPr id="9" name="Picture 8">
            <a:extLst>
              <a:ext uri="{FF2B5EF4-FFF2-40B4-BE49-F238E27FC236}">
                <a16:creationId xmlns="" xmlns:a16="http://schemas.microsoft.com/office/drawing/2014/main" id="{7A227525-EB89-4178-A9F8-DFF9B5EB13F6}"/>
              </a:ext>
            </a:extLst>
          </p:cNvPr>
          <p:cNvPicPr>
            <a:picLocks noChangeAspect="1"/>
          </p:cNvPicPr>
          <p:nvPr/>
        </p:nvPicPr>
        <p:blipFill>
          <a:blip r:embed="rId3"/>
          <a:stretch>
            <a:fillRect/>
          </a:stretch>
        </p:blipFill>
        <p:spPr>
          <a:xfrm>
            <a:off x="4800601" y="37372"/>
            <a:ext cx="750830" cy="6820633"/>
          </a:xfrm>
          <a:prstGeom prst="rect">
            <a:avLst/>
          </a:prstGeom>
        </p:spPr>
      </p:pic>
      <p:pic>
        <p:nvPicPr>
          <p:cNvPr id="10" name="Picture 9">
            <a:extLst>
              <a:ext uri="{FF2B5EF4-FFF2-40B4-BE49-F238E27FC236}">
                <a16:creationId xmlns="" xmlns:a16="http://schemas.microsoft.com/office/drawing/2014/main" id="{70DFDC3C-B558-4B97-8574-72BA88A9BB7C}"/>
              </a:ext>
            </a:extLst>
          </p:cNvPr>
          <p:cNvPicPr>
            <a:picLocks noChangeAspect="1"/>
          </p:cNvPicPr>
          <p:nvPr/>
        </p:nvPicPr>
        <p:blipFill>
          <a:blip r:embed="rId3"/>
          <a:stretch>
            <a:fillRect/>
          </a:stretch>
        </p:blipFill>
        <p:spPr>
          <a:xfrm>
            <a:off x="5455528" y="37372"/>
            <a:ext cx="750830" cy="6820633"/>
          </a:xfrm>
          <a:prstGeom prst="rect">
            <a:avLst/>
          </a:prstGeom>
        </p:spPr>
      </p:pic>
      <p:sp>
        <p:nvSpPr>
          <p:cNvPr id="11" name="Rectangle 10">
            <a:extLst>
              <a:ext uri="{FF2B5EF4-FFF2-40B4-BE49-F238E27FC236}">
                <a16:creationId xmlns="" xmlns:a16="http://schemas.microsoft.com/office/drawing/2014/main" id="{73259204-218D-445B-8720-BDE1F8D33FC3}"/>
              </a:ext>
            </a:extLst>
          </p:cNvPr>
          <p:cNvSpPr/>
          <p:nvPr/>
        </p:nvSpPr>
        <p:spPr>
          <a:xfrm>
            <a:off x="2349065" y="1986455"/>
            <a:ext cx="4579883" cy="4190508"/>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2" name="Rectangle 11">
            <a:extLst>
              <a:ext uri="{FF2B5EF4-FFF2-40B4-BE49-F238E27FC236}">
                <a16:creationId xmlns="" xmlns:a16="http://schemas.microsoft.com/office/drawing/2014/main" id="{3E27CDE4-D8D2-497C-9155-D1837E35D707}"/>
              </a:ext>
            </a:extLst>
          </p:cNvPr>
          <p:cNvSpPr/>
          <p:nvPr/>
        </p:nvSpPr>
        <p:spPr>
          <a:xfrm>
            <a:off x="2963921" y="6293241"/>
            <a:ext cx="3318641" cy="541283"/>
          </a:xfrm>
          <a:prstGeom prst="rect">
            <a:avLst/>
          </a:prstGeom>
          <a:solidFill>
            <a:srgbClr val="03989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3" name="Rectangle 12">
            <a:extLst>
              <a:ext uri="{FF2B5EF4-FFF2-40B4-BE49-F238E27FC236}">
                <a16:creationId xmlns="" xmlns:a16="http://schemas.microsoft.com/office/drawing/2014/main" id="{3BE3D507-B7F3-4139-97B8-FACABE0DADD7}"/>
              </a:ext>
            </a:extLst>
          </p:cNvPr>
          <p:cNvSpPr/>
          <p:nvPr/>
        </p:nvSpPr>
        <p:spPr>
          <a:xfrm>
            <a:off x="2963920" y="1440891"/>
            <a:ext cx="3318641" cy="541283"/>
          </a:xfrm>
          <a:prstGeom prst="rect">
            <a:avLst/>
          </a:prstGeom>
          <a:solidFill>
            <a:srgbClr val="03989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4" name="Rectangle 13">
            <a:extLst>
              <a:ext uri="{FF2B5EF4-FFF2-40B4-BE49-F238E27FC236}">
                <a16:creationId xmlns="" xmlns:a16="http://schemas.microsoft.com/office/drawing/2014/main" id="{3723402B-3598-46AF-B6D9-1B2D40AF0FE6}"/>
              </a:ext>
            </a:extLst>
          </p:cNvPr>
          <p:cNvSpPr/>
          <p:nvPr/>
        </p:nvSpPr>
        <p:spPr>
          <a:xfrm>
            <a:off x="0" y="23487"/>
            <a:ext cx="9214944" cy="1939489"/>
          </a:xfrm>
          <a:prstGeom prst="rect">
            <a:avLst/>
          </a:prstGeom>
          <a:solidFill>
            <a:srgbClr val="03989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
        <p:nvSpPr>
          <p:cNvPr id="16" name="Rectangle: Rounded Corners 15">
            <a:extLst>
              <a:ext uri="{FF2B5EF4-FFF2-40B4-BE49-F238E27FC236}">
                <a16:creationId xmlns="" xmlns:a16="http://schemas.microsoft.com/office/drawing/2014/main" id="{D49097E2-C591-5E6F-1712-EF10685E1748}"/>
              </a:ext>
            </a:extLst>
          </p:cNvPr>
          <p:cNvSpPr/>
          <p:nvPr/>
        </p:nvSpPr>
        <p:spPr>
          <a:xfrm>
            <a:off x="94597" y="139966"/>
            <a:ext cx="2291711" cy="296837"/>
          </a:xfrm>
          <a:prstGeom prst="roundRect">
            <a:avLst/>
          </a:prstGeom>
          <a:solidFill>
            <a:schemeClr val="bg1">
              <a:lumMod val="95000"/>
            </a:schemeClr>
          </a:solidFill>
          <a:effectLst>
            <a:glow rad="63500">
              <a:schemeClr val="accent2">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7" name="Rectangle: Rounded Corners 16">
            <a:extLst>
              <a:ext uri="{FF2B5EF4-FFF2-40B4-BE49-F238E27FC236}">
                <a16:creationId xmlns="" xmlns:a16="http://schemas.microsoft.com/office/drawing/2014/main" id="{6780035D-0B8A-F09D-10ED-833175009792}"/>
              </a:ext>
            </a:extLst>
          </p:cNvPr>
          <p:cNvSpPr/>
          <p:nvPr/>
        </p:nvSpPr>
        <p:spPr>
          <a:xfrm>
            <a:off x="94597" y="584725"/>
            <a:ext cx="2291711" cy="296837"/>
          </a:xfrm>
          <a:prstGeom prst="roundRect">
            <a:avLst/>
          </a:prstGeom>
          <a:solidFill>
            <a:schemeClr val="bg1">
              <a:lumMod val="95000"/>
            </a:schemeClr>
          </a:solidFill>
          <a:effectLst>
            <a:glow rad="63500">
              <a:schemeClr val="accent2">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8" name="Rectangle: Rounded Corners 17">
            <a:extLst>
              <a:ext uri="{FF2B5EF4-FFF2-40B4-BE49-F238E27FC236}">
                <a16:creationId xmlns="" xmlns:a16="http://schemas.microsoft.com/office/drawing/2014/main" id="{462F816A-025E-F0F5-D529-FCF9001864B6}"/>
              </a:ext>
            </a:extLst>
          </p:cNvPr>
          <p:cNvSpPr/>
          <p:nvPr/>
        </p:nvSpPr>
        <p:spPr>
          <a:xfrm>
            <a:off x="94597" y="1080025"/>
            <a:ext cx="2291711" cy="296837"/>
          </a:xfrm>
          <a:prstGeom prst="roundRect">
            <a:avLst/>
          </a:prstGeom>
          <a:solidFill>
            <a:schemeClr val="bg1">
              <a:lumMod val="95000"/>
            </a:schemeClr>
          </a:solidFill>
          <a:effectLst>
            <a:glow rad="63500">
              <a:schemeClr val="accent2">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9" name="TextBox 18">
            <a:extLst>
              <a:ext uri="{FF2B5EF4-FFF2-40B4-BE49-F238E27FC236}">
                <a16:creationId xmlns="" xmlns:a16="http://schemas.microsoft.com/office/drawing/2014/main" id="{4F3233F3-2F33-29A5-0C6B-FF58AB3938B8}"/>
              </a:ext>
            </a:extLst>
          </p:cNvPr>
          <p:cNvSpPr txBox="1"/>
          <p:nvPr/>
        </p:nvSpPr>
        <p:spPr>
          <a:xfrm>
            <a:off x="2743200" y="76200"/>
            <a:ext cx="5902059" cy="523220"/>
          </a:xfrm>
          <a:prstGeom prst="rect">
            <a:avLst/>
          </a:prstGeom>
          <a:noFill/>
        </p:spPr>
        <p:txBody>
          <a:bodyPr wrap="square" rtlCol="0">
            <a:spAutoFit/>
          </a:bodyPr>
          <a:lstStyle/>
          <a:p>
            <a:pPr algn="ctr"/>
            <a:r>
              <a:rPr lang="en-US" sz="2800" b="1" dirty="0" smtClean="0">
                <a:solidFill>
                  <a:srgbClr val="FFFF00"/>
                </a:solidFill>
                <a:latin typeface="Times New Roman" pitchFamily="18" charset="0"/>
                <a:ea typeface="Calibri"/>
                <a:cs typeface="Times New Roman" pitchFamily="18" charset="0"/>
              </a:rPr>
              <a:t>PHIẾU TÌM Ý</a:t>
            </a:r>
            <a:endParaRPr lang="en-US" sz="2800" b="1" dirty="0">
              <a:solidFill>
                <a:srgbClr val="FFFF00"/>
              </a:solidFill>
              <a:latin typeface="Times New Roman" pitchFamily="18" charset="0"/>
              <a:cs typeface="Times New Roman" pitchFamily="18" charset="0"/>
            </a:endParaRPr>
          </a:p>
        </p:txBody>
      </p:sp>
      <p:sp>
        <p:nvSpPr>
          <p:cNvPr id="21" name="TextBox 20">
            <a:extLst>
              <a:ext uri="{FF2B5EF4-FFF2-40B4-BE49-F238E27FC236}">
                <a16:creationId xmlns="" xmlns:a16="http://schemas.microsoft.com/office/drawing/2014/main" id="{15315B3F-443A-7764-E3FD-20753E3BB2C3}"/>
              </a:ext>
            </a:extLst>
          </p:cNvPr>
          <p:cNvSpPr txBox="1"/>
          <p:nvPr/>
        </p:nvSpPr>
        <p:spPr>
          <a:xfrm>
            <a:off x="94597" y="125760"/>
            <a:ext cx="1750535" cy="338554"/>
          </a:xfrm>
          <a:prstGeom prst="rect">
            <a:avLst/>
          </a:prstGeom>
          <a:noFill/>
        </p:spPr>
        <p:txBody>
          <a:bodyPr wrap="square">
            <a:spAutoFit/>
          </a:bodyPr>
          <a:lstStyle/>
          <a:p>
            <a:pPr>
              <a:defRPr/>
            </a:pPr>
            <a:r>
              <a:rPr lang="en-US" sz="1600" dirty="0" err="1">
                <a:solidFill>
                  <a:srgbClr val="002060"/>
                </a:solidFill>
                <a:latin typeface="Times New Roman" panose="02020603050405020304" pitchFamily="18" charset="0"/>
                <a:cs typeface="Times New Roman" panose="02020603050405020304" pitchFamily="18" charset="0"/>
              </a:rPr>
              <a:t>Họ</a:t>
            </a:r>
            <a:r>
              <a:rPr lang="en-US" sz="1600" dirty="0">
                <a:solidFill>
                  <a:srgbClr val="002060"/>
                </a:solidFill>
                <a:latin typeface="Times New Roman" panose="02020603050405020304" pitchFamily="18" charset="0"/>
                <a:cs typeface="Times New Roman" panose="02020603050405020304" pitchFamily="18" charset="0"/>
              </a:rPr>
              <a:t> </a:t>
            </a:r>
            <a:r>
              <a:rPr lang="en-US" sz="1600" dirty="0" err="1">
                <a:solidFill>
                  <a:srgbClr val="002060"/>
                </a:solidFill>
                <a:latin typeface="Times New Roman" panose="02020603050405020304" pitchFamily="18" charset="0"/>
                <a:cs typeface="Times New Roman" panose="02020603050405020304" pitchFamily="18" charset="0"/>
              </a:rPr>
              <a:t>và</a:t>
            </a:r>
            <a:r>
              <a:rPr lang="en-US" sz="1600" dirty="0">
                <a:solidFill>
                  <a:srgbClr val="002060"/>
                </a:solidFill>
                <a:latin typeface="Times New Roman" panose="02020603050405020304" pitchFamily="18" charset="0"/>
                <a:cs typeface="Times New Roman" panose="02020603050405020304" pitchFamily="18" charset="0"/>
              </a:rPr>
              <a:t> </a:t>
            </a:r>
            <a:r>
              <a:rPr lang="en-US" sz="1600" dirty="0" err="1">
                <a:solidFill>
                  <a:srgbClr val="002060"/>
                </a:solidFill>
                <a:latin typeface="Times New Roman" panose="02020603050405020304" pitchFamily="18" charset="0"/>
                <a:cs typeface="Times New Roman" panose="02020603050405020304" pitchFamily="18" charset="0"/>
              </a:rPr>
              <a:t>tên</a:t>
            </a:r>
            <a:r>
              <a:rPr lang="en-US" sz="1600" dirty="0">
                <a:solidFill>
                  <a:srgbClr val="002060"/>
                </a:solidFill>
                <a:latin typeface="Times New Roman" panose="02020603050405020304" pitchFamily="18" charset="0"/>
                <a:cs typeface="Times New Roman" panose="02020603050405020304" pitchFamily="18" charset="0"/>
              </a:rPr>
              <a:t>:</a:t>
            </a:r>
          </a:p>
        </p:txBody>
      </p:sp>
      <p:sp>
        <p:nvSpPr>
          <p:cNvPr id="22" name="TextBox 21">
            <a:extLst>
              <a:ext uri="{FF2B5EF4-FFF2-40B4-BE49-F238E27FC236}">
                <a16:creationId xmlns="" xmlns:a16="http://schemas.microsoft.com/office/drawing/2014/main" id="{03BAAC0D-2AE2-0304-3C22-1FAF6D68683C}"/>
              </a:ext>
            </a:extLst>
          </p:cNvPr>
          <p:cNvSpPr txBox="1"/>
          <p:nvPr/>
        </p:nvSpPr>
        <p:spPr>
          <a:xfrm>
            <a:off x="66399" y="559770"/>
            <a:ext cx="1313369" cy="338554"/>
          </a:xfrm>
          <a:prstGeom prst="rect">
            <a:avLst/>
          </a:prstGeom>
          <a:noFill/>
        </p:spPr>
        <p:txBody>
          <a:bodyPr wrap="square">
            <a:spAutoFit/>
          </a:bodyPr>
          <a:lstStyle/>
          <a:p>
            <a:pPr>
              <a:defRPr/>
            </a:pPr>
            <a:r>
              <a:rPr lang="en-US" sz="1600" dirty="0" err="1">
                <a:solidFill>
                  <a:srgbClr val="002060"/>
                </a:solidFill>
                <a:latin typeface="Times New Roman" panose="02020603050405020304" pitchFamily="18" charset="0"/>
                <a:cs typeface="Times New Roman" panose="02020603050405020304" pitchFamily="18" charset="0"/>
              </a:rPr>
              <a:t>Lớp</a:t>
            </a:r>
            <a:r>
              <a:rPr lang="en-US" sz="1600" dirty="0">
                <a:solidFill>
                  <a:srgbClr val="002060"/>
                </a:solidFill>
                <a:latin typeface="Times New Roman" panose="02020603050405020304" pitchFamily="18" charset="0"/>
                <a:cs typeface="Times New Roman" panose="02020603050405020304" pitchFamily="18" charset="0"/>
              </a:rPr>
              <a:t>:</a:t>
            </a:r>
          </a:p>
        </p:txBody>
      </p:sp>
      <p:sp>
        <p:nvSpPr>
          <p:cNvPr id="23" name="TextBox 22">
            <a:extLst>
              <a:ext uri="{FF2B5EF4-FFF2-40B4-BE49-F238E27FC236}">
                <a16:creationId xmlns="" xmlns:a16="http://schemas.microsoft.com/office/drawing/2014/main" id="{FE592C8C-4AD3-4930-EBAB-FBEBC41A8109}"/>
              </a:ext>
            </a:extLst>
          </p:cNvPr>
          <p:cNvSpPr txBox="1"/>
          <p:nvPr/>
        </p:nvSpPr>
        <p:spPr>
          <a:xfrm>
            <a:off x="66399" y="1088902"/>
            <a:ext cx="1501147" cy="346567"/>
          </a:xfrm>
          <a:prstGeom prst="rect">
            <a:avLst/>
          </a:prstGeom>
          <a:noFill/>
        </p:spPr>
        <p:txBody>
          <a:bodyPr wrap="square">
            <a:spAutoFit/>
          </a:bodyPr>
          <a:lstStyle/>
          <a:p>
            <a:pPr>
              <a:defRPr/>
            </a:pPr>
            <a:r>
              <a:rPr lang="en-US" sz="1600" dirty="0" err="1">
                <a:solidFill>
                  <a:srgbClr val="002060"/>
                </a:solidFill>
                <a:latin typeface="Times New Roman" panose="02020603050405020304" pitchFamily="18" charset="0"/>
                <a:cs typeface="Times New Roman" panose="02020603050405020304" pitchFamily="18" charset="0"/>
              </a:rPr>
              <a:t>Ngày</a:t>
            </a:r>
            <a:r>
              <a:rPr lang="en-US" sz="1600" dirty="0">
                <a:solidFill>
                  <a:srgbClr val="002060"/>
                </a:solidFill>
                <a:latin typeface="Times New Roman" panose="02020603050405020304" pitchFamily="18" charset="0"/>
                <a:cs typeface="Times New Roman" panose="02020603050405020304" pitchFamily="18" charset="0"/>
              </a:rPr>
              <a:t>:</a:t>
            </a:r>
          </a:p>
        </p:txBody>
      </p:sp>
      <p:graphicFrame>
        <p:nvGraphicFramePr>
          <p:cNvPr id="20" name="Table 19"/>
          <p:cNvGraphicFramePr>
            <a:graphicFrameLocks noGrp="1"/>
          </p:cNvGraphicFramePr>
          <p:nvPr>
            <p:extLst>
              <p:ext uri="{D42A27DB-BD31-4B8C-83A1-F6EECF244321}">
                <p14:modId xmlns:p14="http://schemas.microsoft.com/office/powerpoint/2010/main" val="1134214954"/>
              </p:ext>
            </p:extLst>
          </p:nvPr>
        </p:nvGraphicFramePr>
        <p:xfrm>
          <a:off x="228600" y="1962975"/>
          <a:ext cx="8915400" cy="4213988"/>
        </p:xfrm>
        <a:graphic>
          <a:graphicData uri="http://schemas.openxmlformats.org/drawingml/2006/table">
            <a:tbl>
              <a:tblPr firstRow="1" firstCol="1" bandRow="1"/>
              <a:tblGrid>
                <a:gridCol w="2895600"/>
                <a:gridCol w="6019800"/>
              </a:tblGrid>
              <a:tr h="678122">
                <a:tc>
                  <a:txBody>
                    <a:bodyPr/>
                    <a:lstStyle/>
                    <a:p>
                      <a:pPr algn="just">
                        <a:lnSpc>
                          <a:spcPct val="115000"/>
                        </a:lnSpc>
                        <a:spcAft>
                          <a:spcPts val="0"/>
                        </a:spcAft>
                      </a:pPr>
                      <a:r>
                        <a:rPr lang="en-US" sz="1600" dirty="0" err="1" smtClean="0">
                          <a:solidFill>
                            <a:srgbClr val="000000"/>
                          </a:solidFill>
                          <a:effectLst/>
                          <a:latin typeface="Times New Roman"/>
                          <a:ea typeface="Times New Roman"/>
                          <a:cs typeface="Times New Roman"/>
                        </a:rPr>
                        <a:t>Hoạt</a:t>
                      </a:r>
                      <a:r>
                        <a:rPr lang="en-US" sz="1600" dirty="0" smtClean="0">
                          <a:solidFill>
                            <a:srgbClr val="000000"/>
                          </a:solidFill>
                          <a:effectLst/>
                          <a:latin typeface="Times New Roman"/>
                          <a:ea typeface="Times New Roman"/>
                          <a:cs typeface="Times New Roman"/>
                        </a:rPr>
                        <a:t> </a:t>
                      </a:r>
                      <a:r>
                        <a:rPr lang="en-US" sz="1600" dirty="0" err="1" smtClean="0">
                          <a:solidFill>
                            <a:srgbClr val="000000"/>
                          </a:solidFill>
                          <a:effectLst/>
                          <a:latin typeface="Times New Roman"/>
                          <a:ea typeface="Times New Roman"/>
                          <a:cs typeface="Times New Roman"/>
                        </a:rPr>
                        <a:t>động</a:t>
                      </a:r>
                      <a:r>
                        <a:rPr lang="en-US" sz="1600" dirty="0" smtClean="0">
                          <a:solidFill>
                            <a:srgbClr val="000000"/>
                          </a:solidFill>
                          <a:effectLst/>
                          <a:latin typeface="Times New Roman"/>
                          <a:ea typeface="Times New Roman"/>
                          <a:cs typeface="Times New Roman"/>
                        </a:rPr>
                        <a:t> </a:t>
                      </a:r>
                      <a:r>
                        <a:rPr lang="en-US" sz="1600" dirty="0" err="1" smtClean="0">
                          <a:solidFill>
                            <a:srgbClr val="000000"/>
                          </a:solidFill>
                          <a:effectLst/>
                          <a:latin typeface="Times New Roman"/>
                          <a:ea typeface="Times New Roman"/>
                          <a:cs typeface="Times New Roman"/>
                        </a:rPr>
                        <a:t>xã</a:t>
                      </a:r>
                      <a:r>
                        <a:rPr lang="en-US" sz="1600" dirty="0" smtClean="0">
                          <a:solidFill>
                            <a:srgbClr val="000000"/>
                          </a:solidFill>
                          <a:effectLst/>
                          <a:latin typeface="Times New Roman"/>
                          <a:ea typeface="Times New Roman"/>
                          <a:cs typeface="Times New Roman"/>
                        </a:rPr>
                        <a:t> </a:t>
                      </a:r>
                      <a:r>
                        <a:rPr lang="en-US" sz="1600" dirty="0" err="1" smtClean="0">
                          <a:solidFill>
                            <a:srgbClr val="000000"/>
                          </a:solidFill>
                          <a:effectLst/>
                          <a:latin typeface="Times New Roman"/>
                          <a:ea typeface="Times New Roman"/>
                          <a:cs typeface="Times New Roman"/>
                        </a:rPr>
                        <a:t>hội</a:t>
                      </a:r>
                      <a:r>
                        <a:rPr lang="en-US" sz="1600" dirty="0" smtClean="0">
                          <a:solidFill>
                            <a:srgbClr val="000000"/>
                          </a:solidFill>
                          <a:effectLst/>
                          <a:latin typeface="Times New Roman"/>
                          <a:ea typeface="Times New Roman"/>
                          <a:cs typeface="Times New Roman"/>
                        </a:rPr>
                        <a:t> </a:t>
                      </a:r>
                      <a:r>
                        <a:rPr lang="en-US" sz="1600" dirty="0" err="1" smtClean="0">
                          <a:solidFill>
                            <a:srgbClr val="000000"/>
                          </a:solidFill>
                          <a:effectLst/>
                          <a:latin typeface="Times New Roman"/>
                          <a:ea typeface="Times New Roman"/>
                          <a:cs typeface="Times New Roman"/>
                        </a:rPr>
                        <a:t>đáng</a:t>
                      </a:r>
                      <a:r>
                        <a:rPr lang="en-US" sz="1600" dirty="0" smtClean="0">
                          <a:solidFill>
                            <a:srgbClr val="000000"/>
                          </a:solidFill>
                          <a:effectLst/>
                          <a:latin typeface="Times New Roman"/>
                          <a:ea typeface="Times New Roman"/>
                          <a:cs typeface="Times New Roman"/>
                        </a:rPr>
                        <a:t> </a:t>
                      </a:r>
                      <a:r>
                        <a:rPr lang="en-US" sz="1600" dirty="0" err="1" smtClean="0">
                          <a:solidFill>
                            <a:srgbClr val="000000"/>
                          </a:solidFill>
                          <a:effectLst/>
                          <a:latin typeface="Times New Roman"/>
                          <a:ea typeface="Times New Roman"/>
                          <a:cs typeface="Times New Roman"/>
                        </a:rPr>
                        <a:t>nhớ</a:t>
                      </a:r>
                      <a:r>
                        <a:rPr lang="en-US" sz="1600" dirty="0" smtClean="0">
                          <a:solidFill>
                            <a:srgbClr val="000000"/>
                          </a:solidFill>
                          <a:effectLst/>
                          <a:latin typeface="Times New Roman"/>
                          <a:ea typeface="Times New Roman"/>
                          <a:cs typeface="Times New Roman"/>
                        </a:rPr>
                        <a:t> </a:t>
                      </a:r>
                      <a:r>
                        <a:rPr lang="en-US" sz="1600" dirty="0" err="1" smtClean="0">
                          <a:solidFill>
                            <a:srgbClr val="000000"/>
                          </a:solidFill>
                          <a:effectLst/>
                          <a:latin typeface="Times New Roman"/>
                          <a:ea typeface="Times New Roman"/>
                          <a:cs typeface="Times New Roman"/>
                        </a:rPr>
                        <a:t>nhất</a:t>
                      </a:r>
                      <a:r>
                        <a:rPr lang="en-US" sz="1600" dirty="0" smtClean="0">
                          <a:solidFill>
                            <a:srgbClr val="000000"/>
                          </a:solidFill>
                          <a:effectLst/>
                          <a:latin typeface="Times New Roman"/>
                          <a:ea typeface="Times New Roman"/>
                          <a:cs typeface="Times New Roman"/>
                        </a:rPr>
                        <a:t> </a:t>
                      </a:r>
                      <a:r>
                        <a:rPr lang="en-US" sz="1600" dirty="0" err="1" smtClean="0">
                          <a:solidFill>
                            <a:srgbClr val="000000"/>
                          </a:solidFill>
                          <a:effectLst/>
                          <a:latin typeface="Times New Roman"/>
                          <a:ea typeface="Times New Roman"/>
                          <a:cs typeface="Times New Roman"/>
                        </a:rPr>
                        <a:t>là</a:t>
                      </a:r>
                      <a:r>
                        <a:rPr lang="en-US" sz="1600" dirty="0" smtClean="0">
                          <a:solidFill>
                            <a:srgbClr val="000000"/>
                          </a:solidFill>
                          <a:effectLst/>
                          <a:latin typeface="Times New Roman"/>
                          <a:ea typeface="Times New Roman"/>
                          <a:cs typeface="Times New Roman"/>
                        </a:rPr>
                        <a:t> </a:t>
                      </a:r>
                      <a:r>
                        <a:rPr lang="en-US" sz="1600" dirty="0" err="1" smtClean="0">
                          <a:solidFill>
                            <a:srgbClr val="000000"/>
                          </a:solidFill>
                          <a:effectLst/>
                          <a:latin typeface="Times New Roman"/>
                          <a:ea typeface="Times New Roman"/>
                          <a:cs typeface="Times New Roman"/>
                        </a:rPr>
                        <a:t>gì</a:t>
                      </a:r>
                      <a:r>
                        <a:rPr lang="vi-VN" sz="1600" dirty="0" smtClean="0">
                          <a:solidFill>
                            <a:srgbClr val="000000"/>
                          </a:solidFill>
                          <a:effectLst/>
                          <a:latin typeface="Times New Roman"/>
                          <a:ea typeface="Times New Roman"/>
                          <a:cs typeface="Times New Roman"/>
                        </a:rPr>
                        <a:t>? Xảy ra khi nào?</a:t>
                      </a:r>
                      <a:endParaRPr lang="en-US" sz="1600" dirty="0">
                        <a:solidFill>
                          <a:srgbClr val="000000"/>
                        </a:solidFill>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vi-VN" sz="1300" dirty="0">
                          <a:solidFill>
                            <a:srgbClr val="000000"/>
                          </a:solidFill>
                          <a:effectLst/>
                          <a:latin typeface="Times New Roman"/>
                          <a:ea typeface="Times New Roman"/>
                          <a:cs typeface="Times New Roman"/>
                        </a:rPr>
                        <a:t> </a:t>
                      </a:r>
                      <a:endParaRPr lang="en-US" sz="1100" dirty="0">
                        <a:solidFill>
                          <a:srgbClr val="000000"/>
                        </a:solidFill>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046497">
                <a:tc>
                  <a:txBody>
                    <a:bodyPr/>
                    <a:lstStyle/>
                    <a:p>
                      <a:pPr algn="just">
                        <a:lnSpc>
                          <a:spcPct val="115000"/>
                        </a:lnSpc>
                        <a:spcAft>
                          <a:spcPts val="0"/>
                        </a:spcAft>
                      </a:pPr>
                      <a:r>
                        <a:rPr lang="vi-VN" sz="1600" dirty="0">
                          <a:solidFill>
                            <a:srgbClr val="000000"/>
                          </a:solidFill>
                          <a:effectLst/>
                          <a:latin typeface="Times New Roman"/>
                          <a:ea typeface="Times New Roman"/>
                          <a:cs typeface="Times New Roman"/>
                        </a:rPr>
                        <a:t>Những ai có liên quan đến </a:t>
                      </a:r>
                      <a:r>
                        <a:rPr lang="en-US" sz="1600" dirty="0" err="1">
                          <a:solidFill>
                            <a:srgbClr val="000000"/>
                          </a:solidFill>
                          <a:effectLst/>
                          <a:latin typeface="Times New Roman"/>
                          <a:ea typeface="Times New Roman"/>
                          <a:cs typeface="Times New Roman"/>
                        </a:rPr>
                        <a:t>hoạt</a:t>
                      </a:r>
                      <a:r>
                        <a:rPr lang="en-US" sz="1600" dirty="0">
                          <a:solidFill>
                            <a:srgbClr val="000000"/>
                          </a:solidFill>
                          <a:effectLst/>
                          <a:latin typeface="Times New Roman"/>
                          <a:ea typeface="Times New Roman"/>
                          <a:cs typeface="Times New Roman"/>
                        </a:rPr>
                        <a:t> </a:t>
                      </a:r>
                      <a:r>
                        <a:rPr lang="en-US" sz="1600" dirty="0" err="1">
                          <a:solidFill>
                            <a:srgbClr val="000000"/>
                          </a:solidFill>
                          <a:effectLst/>
                          <a:latin typeface="Times New Roman"/>
                          <a:ea typeface="Times New Roman"/>
                          <a:cs typeface="Times New Roman"/>
                        </a:rPr>
                        <a:t>động</a:t>
                      </a:r>
                      <a:r>
                        <a:rPr lang="en-US" sz="1600" dirty="0">
                          <a:solidFill>
                            <a:srgbClr val="000000"/>
                          </a:solidFill>
                          <a:effectLst/>
                          <a:latin typeface="Times New Roman"/>
                          <a:ea typeface="Times New Roman"/>
                          <a:cs typeface="Times New Roman"/>
                        </a:rPr>
                        <a:t> </a:t>
                      </a:r>
                      <a:r>
                        <a:rPr lang="en-US" sz="1600" dirty="0" err="1">
                          <a:solidFill>
                            <a:srgbClr val="000000"/>
                          </a:solidFill>
                          <a:effectLst/>
                          <a:latin typeface="Times New Roman"/>
                          <a:ea typeface="Times New Roman"/>
                          <a:cs typeface="Times New Roman"/>
                        </a:rPr>
                        <a:t>xã</a:t>
                      </a:r>
                      <a:r>
                        <a:rPr lang="en-US" sz="1600" dirty="0">
                          <a:solidFill>
                            <a:srgbClr val="000000"/>
                          </a:solidFill>
                          <a:effectLst/>
                          <a:latin typeface="Times New Roman"/>
                          <a:ea typeface="Times New Roman"/>
                          <a:cs typeface="Times New Roman"/>
                        </a:rPr>
                        <a:t> </a:t>
                      </a:r>
                      <a:r>
                        <a:rPr lang="en-US" sz="1600" dirty="0" err="1">
                          <a:solidFill>
                            <a:srgbClr val="000000"/>
                          </a:solidFill>
                          <a:effectLst/>
                          <a:latin typeface="Times New Roman"/>
                          <a:ea typeface="Times New Roman"/>
                          <a:cs typeface="Times New Roman"/>
                        </a:rPr>
                        <a:t>hội</a:t>
                      </a:r>
                      <a:r>
                        <a:rPr lang="en-US" sz="1600" dirty="0">
                          <a:solidFill>
                            <a:srgbClr val="000000"/>
                          </a:solidFill>
                          <a:effectLst/>
                          <a:latin typeface="Times New Roman"/>
                          <a:ea typeface="Times New Roman"/>
                          <a:cs typeface="Times New Roman"/>
                        </a:rPr>
                        <a:t> </a:t>
                      </a:r>
                      <a:r>
                        <a:rPr lang="en-US" sz="1600" dirty="0" err="1">
                          <a:solidFill>
                            <a:srgbClr val="000000"/>
                          </a:solidFill>
                          <a:effectLst/>
                          <a:latin typeface="Times New Roman"/>
                          <a:ea typeface="Times New Roman"/>
                          <a:cs typeface="Times New Roman"/>
                        </a:rPr>
                        <a:t>đó</a:t>
                      </a:r>
                      <a:r>
                        <a:rPr lang="vi-VN" sz="1600" dirty="0">
                          <a:solidFill>
                            <a:srgbClr val="000000"/>
                          </a:solidFill>
                          <a:effectLst/>
                          <a:latin typeface="Times New Roman"/>
                          <a:ea typeface="Times New Roman"/>
                          <a:cs typeface="Times New Roman"/>
                        </a:rPr>
                        <a:t>? Họ đã nói và làm gì?</a:t>
                      </a:r>
                      <a:endParaRPr lang="en-US" sz="1600" dirty="0">
                        <a:solidFill>
                          <a:srgbClr val="000000"/>
                        </a:solidFill>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vi-VN" sz="1300">
                          <a:solidFill>
                            <a:srgbClr val="000000"/>
                          </a:solidFill>
                          <a:effectLst/>
                          <a:latin typeface="Times New Roman"/>
                          <a:ea typeface="Times New Roman"/>
                          <a:cs typeface="Times New Roman"/>
                        </a:rPr>
                        <a:t> </a:t>
                      </a:r>
                      <a:endParaRPr lang="en-US" sz="1100">
                        <a:solidFill>
                          <a:srgbClr val="000000"/>
                        </a:solidFill>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765623">
                <a:tc>
                  <a:txBody>
                    <a:bodyPr/>
                    <a:lstStyle/>
                    <a:p>
                      <a:pPr algn="just">
                        <a:lnSpc>
                          <a:spcPct val="115000"/>
                        </a:lnSpc>
                        <a:spcAft>
                          <a:spcPts val="0"/>
                        </a:spcAft>
                      </a:pPr>
                      <a:r>
                        <a:rPr lang="vi-VN" sz="1600" dirty="0">
                          <a:solidFill>
                            <a:srgbClr val="000000"/>
                          </a:solidFill>
                          <a:effectLst/>
                          <a:latin typeface="Times New Roman"/>
                          <a:ea typeface="Times New Roman"/>
                          <a:cs typeface="Times New Roman"/>
                        </a:rPr>
                        <a:t>Điều gì đã</a:t>
                      </a:r>
                      <a:r>
                        <a:rPr lang="en-US" sz="1600" dirty="0">
                          <a:solidFill>
                            <a:srgbClr val="000000"/>
                          </a:solidFill>
                          <a:effectLst/>
                          <a:latin typeface="Times New Roman"/>
                          <a:ea typeface="Times New Roman"/>
                          <a:cs typeface="Times New Roman"/>
                        </a:rPr>
                        <a:t> </a:t>
                      </a:r>
                      <a:r>
                        <a:rPr lang="en-US" sz="1600" dirty="0" err="1">
                          <a:solidFill>
                            <a:srgbClr val="000000"/>
                          </a:solidFill>
                          <a:effectLst/>
                          <a:latin typeface="Times New Roman"/>
                          <a:ea typeface="Times New Roman"/>
                          <a:cs typeface="Times New Roman"/>
                        </a:rPr>
                        <a:t>diễn</a:t>
                      </a:r>
                      <a:r>
                        <a:rPr lang="en-US" sz="1600" dirty="0">
                          <a:solidFill>
                            <a:srgbClr val="000000"/>
                          </a:solidFill>
                          <a:effectLst/>
                          <a:latin typeface="Times New Roman"/>
                          <a:ea typeface="Times New Roman"/>
                          <a:cs typeface="Times New Roman"/>
                        </a:rPr>
                        <a:t> </a:t>
                      </a:r>
                      <a:r>
                        <a:rPr lang="en-US" sz="1600" dirty="0" err="1">
                          <a:solidFill>
                            <a:srgbClr val="000000"/>
                          </a:solidFill>
                          <a:effectLst/>
                          <a:latin typeface="Times New Roman"/>
                          <a:ea typeface="Times New Roman"/>
                          <a:cs typeface="Times New Roman"/>
                        </a:rPr>
                        <a:t>ra</a:t>
                      </a:r>
                      <a:r>
                        <a:rPr lang="en-US" sz="1600" dirty="0">
                          <a:solidFill>
                            <a:srgbClr val="000000"/>
                          </a:solidFill>
                          <a:effectLst/>
                          <a:latin typeface="Times New Roman"/>
                          <a:ea typeface="Times New Roman"/>
                          <a:cs typeface="Times New Roman"/>
                        </a:rPr>
                        <a:t> </a:t>
                      </a:r>
                      <a:r>
                        <a:rPr lang="vi-VN" sz="1600" dirty="0">
                          <a:solidFill>
                            <a:srgbClr val="000000"/>
                          </a:solidFill>
                          <a:effectLst/>
                          <a:latin typeface="Times New Roman"/>
                          <a:ea typeface="Times New Roman"/>
                          <a:cs typeface="Times New Roman"/>
                        </a:rPr>
                        <a:t>? Theo thứ tự thế nào?</a:t>
                      </a:r>
                      <a:endParaRPr lang="en-US" sz="1600" dirty="0">
                        <a:solidFill>
                          <a:srgbClr val="000000"/>
                        </a:solidFill>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vi-VN" sz="1300" dirty="0">
                          <a:solidFill>
                            <a:srgbClr val="000000"/>
                          </a:solidFill>
                          <a:effectLst/>
                          <a:latin typeface="Times New Roman"/>
                          <a:ea typeface="Times New Roman"/>
                          <a:cs typeface="Times New Roman"/>
                        </a:rPr>
                        <a:t> </a:t>
                      </a:r>
                      <a:endParaRPr lang="en-US" sz="1300" dirty="0" smtClean="0">
                        <a:solidFill>
                          <a:srgbClr val="000000"/>
                        </a:solidFill>
                        <a:effectLst/>
                        <a:latin typeface="Times New Roman"/>
                        <a:ea typeface="Times New Roman"/>
                        <a:cs typeface="Times New Roman"/>
                      </a:endParaRPr>
                    </a:p>
                    <a:p>
                      <a:pPr algn="just">
                        <a:lnSpc>
                          <a:spcPct val="115000"/>
                        </a:lnSpc>
                        <a:spcAft>
                          <a:spcPts val="0"/>
                        </a:spcAft>
                      </a:pPr>
                      <a:endParaRPr lang="en-US" sz="1100" dirty="0">
                        <a:solidFill>
                          <a:srgbClr val="000000"/>
                        </a:solidFill>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631457">
                <a:tc>
                  <a:txBody>
                    <a:bodyPr/>
                    <a:lstStyle/>
                    <a:p>
                      <a:pPr algn="just">
                        <a:lnSpc>
                          <a:spcPct val="115000"/>
                        </a:lnSpc>
                        <a:spcAft>
                          <a:spcPts val="0"/>
                        </a:spcAft>
                      </a:pPr>
                      <a:r>
                        <a:rPr lang="en-US" sz="1600" dirty="0" err="1">
                          <a:solidFill>
                            <a:srgbClr val="000000"/>
                          </a:solidFill>
                          <a:effectLst/>
                          <a:latin typeface="Times New Roman"/>
                          <a:ea typeface="Times New Roman"/>
                          <a:cs typeface="Times New Roman"/>
                        </a:rPr>
                        <a:t>Sự</a:t>
                      </a:r>
                      <a:r>
                        <a:rPr lang="en-US" sz="1600" dirty="0">
                          <a:solidFill>
                            <a:srgbClr val="000000"/>
                          </a:solidFill>
                          <a:effectLst/>
                          <a:latin typeface="Times New Roman"/>
                          <a:ea typeface="Times New Roman"/>
                          <a:cs typeface="Times New Roman"/>
                        </a:rPr>
                        <a:t> </a:t>
                      </a:r>
                      <a:r>
                        <a:rPr lang="en-US" sz="1600" dirty="0" err="1">
                          <a:solidFill>
                            <a:srgbClr val="000000"/>
                          </a:solidFill>
                          <a:effectLst/>
                          <a:latin typeface="Times New Roman"/>
                          <a:ea typeface="Times New Roman"/>
                          <a:cs typeface="Times New Roman"/>
                        </a:rPr>
                        <a:t>việc</a:t>
                      </a:r>
                      <a:r>
                        <a:rPr lang="en-US" sz="1600" dirty="0">
                          <a:solidFill>
                            <a:srgbClr val="000000"/>
                          </a:solidFill>
                          <a:effectLst/>
                          <a:latin typeface="Times New Roman"/>
                          <a:ea typeface="Times New Roman"/>
                          <a:cs typeface="Times New Roman"/>
                        </a:rPr>
                        <a:t> </a:t>
                      </a:r>
                      <a:r>
                        <a:rPr lang="en-US" sz="1600" dirty="0" err="1">
                          <a:solidFill>
                            <a:srgbClr val="000000"/>
                          </a:solidFill>
                          <a:effectLst/>
                          <a:latin typeface="Times New Roman"/>
                          <a:ea typeface="Times New Roman"/>
                          <a:cs typeface="Times New Roman"/>
                        </a:rPr>
                        <a:t>nào</a:t>
                      </a:r>
                      <a:r>
                        <a:rPr lang="en-US" sz="1600" dirty="0">
                          <a:solidFill>
                            <a:srgbClr val="000000"/>
                          </a:solidFill>
                          <a:effectLst/>
                          <a:latin typeface="Times New Roman"/>
                          <a:ea typeface="Times New Roman"/>
                          <a:cs typeface="Times New Roman"/>
                        </a:rPr>
                        <a:t> </a:t>
                      </a:r>
                      <a:r>
                        <a:rPr lang="en-US" sz="1600" dirty="0" err="1">
                          <a:solidFill>
                            <a:srgbClr val="000000"/>
                          </a:solidFill>
                          <a:effectLst/>
                          <a:latin typeface="Times New Roman"/>
                          <a:ea typeface="Times New Roman"/>
                          <a:cs typeface="Times New Roman"/>
                        </a:rPr>
                        <a:t>là</a:t>
                      </a:r>
                      <a:r>
                        <a:rPr lang="en-US" sz="1600" dirty="0">
                          <a:solidFill>
                            <a:srgbClr val="000000"/>
                          </a:solidFill>
                          <a:effectLst/>
                          <a:latin typeface="Times New Roman"/>
                          <a:ea typeface="Times New Roman"/>
                          <a:cs typeface="Times New Roman"/>
                        </a:rPr>
                        <a:t> </a:t>
                      </a:r>
                      <a:r>
                        <a:rPr lang="en-US" sz="1600" dirty="0" err="1">
                          <a:solidFill>
                            <a:srgbClr val="000000"/>
                          </a:solidFill>
                          <a:effectLst/>
                          <a:latin typeface="Times New Roman"/>
                          <a:ea typeface="Times New Roman"/>
                          <a:cs typeface="Times New Roman"/>
                        </a:rPr>
                        <a:t>ấn</a:t>
                      </a:r>
                      <a:r>
                        <a:rPr lang="en-US" sz="1600" dirty="0">
                          <a:solidFill>
                            <a:srgbClr val="000000"/>
                          </a:solidFill>
                          <a:effectLst/>
                          <a:latin typeface="Times New Roman"/>
                          <a:ea typeface="Times New Roman"/>
                          <a:cs typeface="Times New Roman"/>
                        </a:rPr>
                        <a:t> </a:t>
                      </a:r>
                      <a:r>
                        <a:rPr lang="en-US" sz="1600" dirty="0" err="1">
                          <a:solidFill>
                            <a:srgbClr val="000000"/>
                          </a:solidFill>
                          <a:effectLst/>
                          <a:latin typeface="Times New Roman"/>
                          <a:ea typeface="Times New Roman"/>
                          <a:cs typeface="Times New Roman"/>
                        </a:rPr>
                        <a:t>tượng</a:t>
                      </a:r>
                      <a:r>
                        <a:rPr lang="en-US" sz="1600" dirty="0">
                          <a:solidFill>
                            <a:srgbClr val="000000"/>
                          </a:solidFill>
                          <a:effectLst/>
                          <a:latin typeface="Times New Roman"/>
                          <a:ea typeface="Times New Roman"/>
                          <a:cs typeface="Times New Roman"/>
                        </a:rPr>
                        <a:t> </a:t>
                      </a:r>
                      <a:r>
                        <a:rPr lang="en-US" sz="1600" dirty="0" err="1">
                          <a:solidFill>
                            <a:srgbClr val="000000"/>
                          </a:solidFill>
                          <a:effectLst/>
                          <a:latin typeface="Times New Roman"/>
                          <a:ea typeface="Times New Roman"/>
                          <a:cs typeface="Times New Roman"/>
                        </a:rPr>
                        <a:t>nhất</a:t>
                      </a:r>
                      <a:r>
                        <a:rPr lang="en-US" sz="1600" dirty="0">
                          <a:solidFill>
                            <a:srgbClr val="000000"/>
                          </a:solidFill>
                          <a:effectLst/>
                          <a:latin typeface="Times New Roman"/>
                          <a:ea typeface="Times New Roman"/>
                          <a:cs typeface="Times New Roman"/>
                        </a:rPr>
                        <a:t>? </a:t>
                      </a:r>
                      <a:r>
                        <a:rPr lang="vi-VN" sz="1600" dirty="0">
                          <a:solidFill>
                            <a:srgbClr val="000000"/>
                          </a:solidFill>
                          <a:effectLst/>
                          <a:latin typeface="Times New Roman"/>
                          <a:ea typeface="Times New Roman"/>
                          <a:cs typeface="Times New Roman"/>
                        </a:rPr>
                        <a:t>Vì sao ?</a:t>
                      </a:r>
                      <a:endParaRPr lang="en-US" sz="1600" dirty="0">
                        <a:solidFill>
                          <a:srgbClr val="000000"/>
                        </a:solidFill>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vi-VN" sz="1300">
                          <a:solidFill>
                            <a:srgbClr val="000000"/>
                          </a:solidFill>
                          <a:effectLst/>
                          <a:latin typeface="Times New Roman"/>
                          <a:ea typeface="Times New Roman"/>
                          <a:cs typeface="Times New Roman"/>
                        </a:rPr>
                        <a:t> </a:t>
                      </a:r>
                      <a:endParaRPr lang="en-US" sz="1100">
                        <a:solidFill>
                          <a:srgbClr val="000000"/>
                        </a:solidFill>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092289">
                <a:tc>
                  <a:txBody>
                    <a:bodyPr/>
                    <a:lstStyle/>
                    <a:p>
                      <a:pPr algn="just">
                        <a:lnSpc>
                          <a:spcPct val="115000"/>
                        </a:lnSpc>
                        <a:spcAft>
                          <a:spcPts val="0"/>
                        </a:spcAft>
                      </a:pPr>
                      <a:r>
                        <a:rPr lang="vi-VN" sz="1600" dirty="0">
                          <a:solidFill>
                            <a:srgbClr val="000000"/>
                          </a:solidFill>
                          <a:effectLst/>
                          <a:latin typeface="Times New Roman"/>
                          <a:ea typeface="Times New Roman"/>
                          <a:cs typeface="Times New Roman"/>
                        </a:rPr>
                        <a:t>Cảm xúc của em như thế nào khi </a:t>
                      </a:r>
                      <a:r>
                        <a:rPr lang="en-US" sz="1600" dirty="0" err="1">
                          <a:solidFill>
                            <a:srgbClr val="000000"/>
                          </a:solidFill>
                          <a:effectLst/>
                          <a:latin typeface="Times New Roman"/>
                          <a:ea typeface="Times New Roman"/>
                          <a:cs typeface="Times New Roman"/>
                        </a:rPr>
                        <a:t>hoạt</a:t>
                      </a:r>
                      <a:r>
                        <a:rPr lang="en-US" sz="1600" dirty="0">
                          <a:solidFill>
                            <a:srgbClr val="000000"/>
                          </a:solidFill>
                          <a:effectLst/>
                          <a:latin typeface="Times New Roman"/>
                          <a:ea typeface="Times New Roman"/>
                          <a:cs typeface="Times New Roman"/>
                        </a:rPr>
                        <a:t> </a:t>
                      </a:r>
                      <a:r>
                        <a:rPr lang="en-US" sz="1600" dirty="0" err="1">
                          <a:solidFill>
                            <a:srgbClr val="000000"/>
                          </a:solidFill>
                          <a:effectLst/>
                          <a:latin typeface="Times New Roman"/>
                          <a:ea typeface="Times New Roman"/>
                          <a:cs typeface="Times New Roman"/>
                        </a:rPr>
                        <a:t>động</a:t>
                      </a:r>
                      <a:r>
                        <a:rPr lang="en-US" sz="1600" dirty="0">
                          <a:solidFill>
                            <a:srgbClr val="000000"/>
                          </a:solidFill>
                          <a:effectLst/>
                          <a:latin typeface="Times New Roman"/>
                          <a:ea typeface="Times New Roman"/>
                          <a:cs typeface="Times New Roman"/>
                        </a:rPr>
                        <a:t> </a:t>
                      </a:r>
                      <a:r>
                        <a:rPr lang="en-US" sz="1600" dirty="0" err="1">
                          <a:solidFill>
                            <a:srgbClr val="000000"/>
                          </a:solidFill>
                          <a:effectLst/>
                          <a:latin typeface="Times New Roman"/>
                          <a:ea typeface="Times New Roman"/>
                          <a:cs typeface="Times New Roman"/>
                        </a:rPr>
                        <a:t>xã</a:t>
                      </a:r>
                      <a:r>
                        <a:rPr lang="en-US" sz="1600" dirty="0">
                          <a:solidFill>
                            <a:srgbClr val="000000"/>
                          </a:solidFill>
                          <a:effectLst/>
                          <a:latin typeface="Times New Roman"/>
                          <a:ea typeface="Times New Roman"/>
                          <a:cs typeface="Times New Roman"/>
                        </a:rPr>
                        <a:t> </a:t>
                      </a:r>
                      <a:r>
                        <a:rPr lang="en-US" sz="1600" dirty="0" err="1">
                          <a:solidFill>
                            <a:srgbClr val="000000"/>
                          </a:solidFill>
                          <a:effectLst/>
                          <a:latin typeface="Times New Roman"/>
                          <a:ea typeface="Times New Roman"/>
                          <a:cs typeface="Times New Roman"/>
                        </a:rPr>
                        <a:t>hội</a:t>
                      </a:r>
                      <a:r>
                        <a:rPr lang="en-US" sz="1600" dirty="0">
                          <a:solidFill>
                            <a:srgbClr val="000000"/>
                          </a:solidFill>
                          <a:effectLst/>
                          <a:latin typeface="Times New Roman"/>
                          <a:ea typeface="Times New Roman"/>
                          <a:cs typeface="Times New Roman"/>
                        </a:rPr>
                        <a:t> </a:t>
                      </a:r>
                      <a:r>
                        <a:rPr lang="vi-VN" sz="1600" dirty="0">
                          <a:solidFill>
                            <a:srgbClr val="000000"/>
                          </a:solidFill>
                          <a:effectLst/>
                          <a:latin typeface="Times New Roman"/>
                          <a:ea typeface="Times New Roman"/>
                          <a:cs typeface="Times New Roman"/>
                        </a:rPr>
                        <a:t>diễn ra và khi kể lại </a:t>
                      </a:r>
                      <a:r>
                        <a:rPr lang="en-US" sz="1600" dirty="0" err="1">
                          <a:solidFill>
                            <a:srgbClr val="000000"/>
                          </a:solidFill>
                          <a:effectLst/>
                          <a:latin typeface="Times New Roman"/>
                          <a:ea typeface="Times New Roman"/>
                          <a:cs typeface="Times New Roman"/>
                        </a:rPr>
                        <a:t>hoạt</a:t>
                      </a:r>
                      <a:r>
                        <a:rPr lang="en-US" sz="1600" dirty="0">
                          <a:solidFill>
                            <a:srgbClr val="000000"/>
                          </a:solidFill>
                          <a:effectLst/>
                          <a:latin typeface="Times New Roman"/>
                          <a:ea typeface="Times New Roman"/>
                          <a:cs typeface="Times New Roman"/>
                        </a:rPr>
                        <a:t> </a:t>
                      </a:r>
                      <a:r>
                        <a:rPr lang="en-US" sz="1600" dirty="0" err="1">
                          <a:solidFill>
                            <a:srgbClr val="000000"/>
                          </a:solidFill>
                          <a:effectLst/>
                          <a:latin typeface="Times New Roman"/>
                          <a:ea typeface="Times New Roman"/>
                          <a:cs typeface="Times New Roman"/>
                        </a:rPr>
                        <a:t>động</a:t>
                      </a:r>
                      <a:r>
                        <a:rPr lang="en-US" sz="1600" dirty="0">
                          <a:solidFill>
                            <a:srgbClr val="000000"/>
                          </a:solidFill>
                          <a:effectLst/>
                          <a:latin typeface="Times New Roman"/>
                          <a:ea typeface="Times New Roman"/>
                          <a:cs typeface="Times New Roman"/>
                        </a:rPr>
                        <a:t> </a:t>
                      </a:r>
                      <a:r>
                        <a:rPr lang="en-US" sz="1600" dirty="0" err="1">
                          <a:solidFill>
                            <a:srgbClr val="000000"/>
                          </a:solidFill>
                          <a:effectLst/>
                          <a:latin typeface="Times New Roman"/>
                          <a:ea typeface="Times New Roman"/>
                          <a:cs typeface="Times New Roman"/>
                        </a:rPr>
                        <a:t>xã</a:t>
                      </a:r>
                      <a:r>
                        <a:rPr lang="en-US" sz="1600" dirty="0">
                          <a:solidFill>
                            <a:srgbClr val="000000"/>
                          </a:solidFill>
                          <a:effectLst/>
                          <a:latin typeface="Times New Roman"/>
                          <a:ea typeface="Times New Roman"/>
                          <a:cs typeface="Times New Roman"/>
                        </a:rPr>
                        <a:t> </a:t>
                      </a:r>
                      <a:r>
                        <a:rPr lang="en-US" sz="1600" dirty="0" err="1">
                          <a:solidFill>
                            <a:srgbClr val="000000"/>
                          </a:solidFill>
                          <a:effectLst/>
                          <a:latin typeface="Times New Roman"/>
                          <a:ea typeface="Times New Roman"/>
                          <a:cs typeface="Times New Roman"/>
                        </a:rPr>
                        <a:t>hội</a:t>
                      </a:r>
                      <a:r>
                        <a:rPr lang="en-US" sz="1600" dirty="0">
                          <a:solidFill>
                            <a:srgbClr val="000000"/>
                          </a:solidFill>
                          <a:effectLst/>
                          <a:latin typeface="Times New Roman"/>
                          <a:ea typeface="Times New Roman"/>
                          <a:cs typeface="Times New Roman"/>
                        </a:rPr>
                        <a:t> </a:t>
                      </a:r>
                      <a:r>
                        <a:rPr lang="en-US" sz="1600" dirty="0" err="1">
                          <a:solidFill>
                            <a:srgbClr val="000000"/>
                          </a:solidFill>
                          <a:effectLst/>
                          <a:latin typeface="Times New Roman"/>
                          <a:ea typeface="Times New Roman"/>
                          <a:cs typeface="Times New Roman"/>
                        </a:rPr>
                        <a:t>đó</a:t>
                      </a:r>
                      <a:r>
                        <a:rPr lang="vi-VN" sz="1600" dirty="0">
                          <a:solidFill>
                            <a:srgbClr val="000000"/>
                          </a:solidFill>
                          <a:effectLst/>
                          <a:latin typeface="Times New Roman"/>
                          <a:ea typeface="Times New Roman"/>
                          <a:cs typeface="Times New Roman"/>
                        </a:rPr>
                        <a:t>?</a:t>
                      </a:r>
                      <a:endParaRPr lang="en-US" sz="1600" dirty="0">
                        <a:solidFill>
                          <a:srgbClr val="000000"/>
                        </a:solidFill>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vi-VN" sz="1300" dirty="0">
                          <a:solidFill>
                            <a:srgbClr val="000000"/>
                          </a:solidFill>
                          <a:effectLst/>
                          <a:latin typeface="Times New Roman"/>
                          <a:ea typeface="Times New Roman"/>
                          <a:cs typeface="Times New Roman"/>
                        </a:rPr>
                        <a:t> </a:t>
                      </a:r>
                      <a:endParaRPr lang="en-US" sz="1100" dirty="0">
                        <a:solidFill>
                          <a:srgbClr val="000000"/>
                        </a:solidFill>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24" name="Rectangle 23"/>
          <p:cNvSpPr/>
          <p:nvPr/>
        </p:nvSpPr>
        <p:spPr>
          <a:xfrm>
            <a:off x="2514600" y="685800"/>
            <a:ext cx="6476999" cy="1143000"/>
          </a:xfrm>
          <a:prstGeom prst="rect">
            <a:avLst/>
          </a:prstGeom>
          <a:solidFill>
            <a:schemeClr val="bg1"/>
          </a:solidFill>
          <a:ln>
            <a:noFill/>
          </a:ln>
        </p:spPr>
        <p:style>
          <a:lnRef idx="2">
            <a:schemeClr val="dk1"/>
          </a:lnRef>
          <a:fillRef idx="1">
            <a:schemeClr val="lt1"/>
          </a:fillRef>
          <a:effectRef idx="0">
            <a:schemeClr val="dk1"/>
          </a:effectRef>
          <a:fontRef idx="minor">
            <a:schemeClr val="dk1"/>
          </a:fontRef>
        </p:style>
        <p:txBody>
          <a:bodyPr rtlCol="0" anchor="ctr"/>
          <a:lstStyle/>
          <a:p>
            <a:pPr>
              <a:buFont typeface="Arial"/>
              <a:buChar char="•"/>
            </a:pPr>
            <a:r>
              <a:rPr lang="vi-VN" b="1" i="1" dirty="0">
                <a:solidFill>
                  <a:srgbClr val="000000"/>
                </a:solidFill>
                <a:latin typeface="Times New Roman" pitchFamily="18" charset="0"/>
                <a:cs typeface="Times New Roman" pitchFamily="18" charset="0"/>
              </a:rPr>
              <a:t>Nhiệm vụ</a:t>
            </a:r>
            <a:r>
              <a:rPr lang="vi-VN" dirty="0">
                <a:solidFill>
                  <a:srgbClr val="000000"/>
                </a:solidFill>
                <a:latin typeface="Times New Roman" pitchFamily="18" charset="0"/>
                <a:cs typeface="Times New Roman" pitchFamily="18" charset="0"/>
              </a:rPr>
              <a:t>: Tìm ý cho bài văn Kể </a:t>
            </a:r>
            <a:r>
              <a:rPr lang="vi-VN" dirty="0">
                <a:solidFill>
                  <a:prstClr val="black"/>
                </a:solidFill>
                <a:latin typeface="Times New Roman" pitchFamily="18" charset="0"/>
                <a:ea typeface="Calibri"/>
                <a:cs typeface="Times New Roman" pitchFamily="18" charset="0"/>
              </a:rPr>
              <a:t>lại một </a:t>
            </a:r>
            <a:r>
              <a:rPr lang="en-US" dirty="0" err="1" smtClean="0">
                <a:solidFill>
                  <a:prstClr val="black"/>
                </a:solidFill>
                <a:latin typeface="Times New Roman" pitchFamily="18" charset="0"/>
                <a:ea typeface="Calibri"/>
                <a:cs typeface="Times New Roman" pitchFamily="18" charset="0"/>
              </a:rPr>
              <a:t>chuyến</a:t>
            </a:r>
            <a:r>
              <a:rPr lang="en-US" dirty="0" smtClean="0">
                <a:solidFill>
                  <a:prstClr val="black"/>
                </a:solidFill>
                <a:latin typeface="Times New Roman" pitchFamily="18" charset="0"/>
                <a:ea typeface="Calibri"/>
                <a:cs typeface="Times New Roman" pitchFamily="18" charset="0"/>
              </a:rPr>
              <a:t> </a:t>
            </a:r>
            <a:r>
              <a:rPr lang="en-US" dirty="0" err="1" smtClean="0">
                <a:solidFill>
                  <a:prstClr val="black"/>
                </a:solidFill>
                <a:latin typeface="Times New Roman" pitchFamily="18" charset="0"/>
                <a:ea typeface="Calibri"/>
                <a:cs typeface="Times New Roman" pitchFamily="18" charset="0"/>
              </a:rPr>
              <a:t>đi</a:t>
            </a:r>
            <a:r>
              <a:rPr lang="vi-VN" dirty="0" smtClean="0">
                <a:solidFill>
                  <a:prstClr val="black"/>
                </a:solidFill>
                <a:latin typeface="Times New Roman" pitchFamily="18" charset="0"/>
                <a:ea typeface="Calibri"/>
                <a:cs typeface="Times New Roman" pitchFamily="18" charset="0"/>
              </a:rPr>
              <a:t> </a:t>
            </a:r>
            <a:r>
              <a:rPr lang="vi-VN" dirty="0">
                <a:solidFill>
                  <a:prstClr val="black"/>
                </a:solidFill>
                <a:latin typeface="Times New Roman" pitchFamily="18" charset="0"/>
                <a:ea typeface="Calibri"/>
                <a:cs typeface="Times New Roman" pitchFamily="18" charset="0"/>
              </a:rPr>
              <a:t>hoặc một hoạt động xã hội </a:t>
            </a:r>
            <a:endParaRPr lang="vi-VN" dirty="0">
              <a:solidFill>
                <a:srgbClr val="000000"/>
              </a:solidFill>
              <a:latin typeface="Times New Roman" pitchFamily="18" charset="0"/>
              <a:cs typeface="Times New Roman" pitchFamily="18" charset="0"/>
            </a:endParaRPr>
          </a:p>
          <a:p>
            <a:pPr>
              <a:buFont typeface="Arial"/>
              <a:buChar char="•"/>
            </a:pPr>
            <a:r>
              <a:rPr lang="vi-VN" b="1" dirty="0">
                <a:solidFill>
                  <a:srgbClr val="000000"/>
                </a:solidFill>
                <a:latin typeface="Times New Roman" pitchFamily="18" charset="0"/>
                <a:cs typeface="Times New Roman" pitchFamily="18" charset="0"/>
              </a:rPr>
              <a:t>Gợi ý: </a:t>
            </a:r>
            <a:r>
              <a:rPr lang="vi-VN" dirty="0">
                <a:solidFill>
                  <a:srgbClr val="000000"/>
                </a:solidFill>
                <a:latin typeface="Times New Roman" pitchFamily="18" charset="0"/>
                <a:cs typeface="Times New Roman" pitchFamily="18" charset="0"/>
              </a:rPr>
              <a:t>Để nhớ lại các chi tiết, hãy viết tự do theo trí nhớ của em bằng cách trả lời vào cột bên phải ở các câu hỏi ở cột trái.</a:t>
            </a:r>
            <a:endParaRPr lang="vi-VN" b="0" i="0" dirty="0">
              <a:solidFill>
                <a:srgbClr val="000000"/>
              </a:solidFill>
              <a:effectLst/>
              <a:latin typeface="Times New Roman" pitchFamily="18" charset="0"/>
              <a:cs typeface="Times New Roman" pitchFamily="18" charset="0"/>
            </a:endParaRPr>
          </a:p>
        </p:txBody>
      </p:sp>
    </p:spTree>
    <p:extLst>
      <p:ext uri="{BB962C8B-B14F-4D97-AF65-F5344CB8AC3E}">
        <p14:creationId xmlns:p14="http://schemas.microsoft.com/office/powerpoint/2010/main" val="2685251764"/>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p:cNvSpPr/>
          <p:nvPr/>
        </p:nvSpPr>
        <p:spPr>
          <a:xfrm>
            <a:off x="3429000" y="3048000"/>
            <a:ext cx="1676400" cy="914400"/>
          </a:xfrm>
          <a:prstGeom prst="roundRect">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US" dirty="0" err="1" smtClean="0">
                <a:solidFill>
                  <a:schemeClr val="tx1"/>
                </a:solidFill>
              </a:rPr>
              <a:t>Hoạt</a:t>
            </a:r>
            <a:r>
              <a:rPr lang="en-US" dirty="0" smtClean="0">
                <a:solidFill>
                  <a:schemeClr val="tx1"/>
                </a:solidFill>
              </a:rPr>
              <a:t> </a:t>
            </a:r>
            <a:r>
              <a:rPr lang="en-US" dirty="0" err="1" smtClean="0">
                <a:solidFill>
                  <a:schemeClr val="tx1"/>
                </a:solidFill>
              </a:rPr>
              <a:t>động</a:t>
            </a:r>
            <a:r>
              <a:rPr lang="en-US" dirty="0" smtClean="0">
                <a:solidFill>
                  <a:schemeClr val="tx1"/>
                </a:solidFill>
              </a:rPr>
              <a:t> </a:t>
            </a:r>
            <a:r>
              <a:rPr lang="en-US" dirty="0" err="1" smtClean="0">
                <a:solidFill>
                  <a:schemeClr val="tx1"/>
                </a:solidFill>
              </a:rPr>
              <a:t>xã</a:t>
            </a:r>
            <a:r>
              <a:rPr lang="en-US" dirty="0" smtClean="0">
                <a:solidFill>
                  <a:schemeClr val="tx1"/>
                </a:solidFill>
              </a:rPr>
              <a:t> </a:t>
            </a:r>
            <a:r>
              <a:rPr lang="en-US" dirty="0" err="1" smtClean="0">
                <a:solidFill>
                  <a:schemeClr val="tx1"/>
                </a:solidFill>
              </a:rPr>
              <a:t>hội</a:t>
            </a:r>
            <a:r>
              <a:rPr lang="en-US" dirty="0" smtClean="0">
                <a:solidFill>
                  <a:schemeClr val="tx1"/>
                </a:solidFill>
              </a:rPr>
              <a:t> ý </a:t>
            </a:r>
            <a:r>
              <a:rPr lang="en-US" dirty="0" err="1" smtClean="0">
                <a:solidFill>
                  <a:schemeClr val="tx1"/>
                </a:solidFill>
              </a:rPr>
              <a:t>nghĩa</a:t>
            </a:r>
            <a:endParaRPr lang="en-US" dirty="0">
              <a:solidFill>
                <a:schemeClr val="tx1"/>
              </a:solidFill>
            </a:endParaRPr>
          </a:p>
        </p:txBody>
      </p:sp>
      <p:sp>
        <p:nvSpPr>
          <p:cNvPr id="5" name="Rounded Rectangle 4"/>
          <p:cNvSpPr/>
          <p:nvPr/>
        </p:nvSpPr>
        <p:spPr>
          <a:xfrm>
            <a:off x="2095500" y="4572000"/>
            <a:ext cx="1333500" cy="914400"/>
          </a:xfrm>
          <a:prstGeom prst="roundRect">
            <a:avLst/>
          </a:prstGeom>
        </p:spPr>
        <p:style>
          <a:lnRef idx="1">
            <a:schemeClr val="accent4"/>
          </a:lnRef>
          <a:fillRef idx="3">
            <a:schemeClr val="accent4"/>
          </a:fillRef>
          <a:effectRef idx="2">
            <a:schemeClr val="accent4"/>
          </a:effectRef>
          <a:fontRef idx="minor">
            <a:schemeClr val="lt1"/>
          </a:fontRef>
        </p:style>
        <p:txBody>
          <a:bodyPr rtlCol="0" anchor="ctr"/>
          <a:lstStyle/>
          <a:p>
            <a:pPr algn="ctr"/>
            <a:r>
              <a:rPr lang="en-US" dirty="0" smtClean="0">
                <a:solidFill>
                  <a:schemeClr val="tx1"/>
                </a:solidFill>
              </a:rPr>
              <a:t>Ý </a:t>
            </a:r>
            <a:r>
              <a:rPr lang="en-US" dirty="0" err="1" smtClean="0">
                <a:solidFill>
                  <a:schemeClr val="tx1"/>
                </a:solidFill>
              </a:rPr>
              <a:t>nghĩa</a:t>
            </a:r>
            <a:r>
              <a:rPr lang="en-US" dirty="0" smtClean="0">
                <a:solidFill>
                  <a:schemeClr val="tx1"/>
                </a:solidFill>
              </a:rPr>
              <a:t> </a:t>
            </a:r>
            <a:r>
              <a:rPr lang="en-US" dirty="0" err="1" smtClean="0">
                <a:solidFill>
                  <a:schemeClr val="tx1"/>
                </a:solidFill>
              </a:rPr>
              <a:t>của</a:t>
            </a:r>
            <a:r>
              <a:rPr lang="en-US" dirty="0" smtClean="0">
                <a:solidFill>
                  <a:schemeClr val="tx1"/>
                </a:solidFill>
              </a:rPr>
              <a:t> </a:t>
            </a:r>
            <a:r>
              <a:rPr lang="en-US" dirty="0" err="1" smtClean="0">
                <a:solidFill>
                  <a:schemeClr val="tx1"/>
                </a:solidFill>
              </a:rPr>
              <a:t>hoạt</a:t>
            </a:r>
            <a:r>
              <a:rPr lang="en-US" dirty="0" smtClean="0">
                <a:solidFill>
                  <a:schemeClr val="tx1"/>
                </a:solidFill>
              </a:rPr>
              <a:t> </a:t>
            </a:r>
            <a:r>
              <a:rPr lang="en-US" dirty="0" err="1" smtClean="0">
                <a:solidFill>
                  <a:schemeClr val="tx1"/>
                </a:solidFill>
              </a:rPr>
              <a:t>động</a:t>
            </a:r>
            <a:endParaRPr lang="en-US" dirty="0">
              <a:solidFill>
                <a:schemeClr val="tx1"/>
              </a:solidFill>
            </a:endParaRPr>
          </a:p>
        </p:txBody>
      </p:sp>
      <p:sp>
        <p:nvSpPr>
          <p:cNvPr id="6" name="Rounded Rectangle 5"/>
          <p:cNvSpPr/>
          <p:nvPr/>
        </p:nvSpPr>
        <p:spPr>
          <a:xfrm>
            <a:off x="5410200" y="5029200"/>
            <a:ext cx="1295400" cy="914400"/>
          </a:xfrm>
          <a:prstGeom prst="roundRect">
            <a:avLst/>
          </a:prstGeom>
        </p:spPr>
        <p:style>
          <a:lnRef idx="0">
            <a:schemeClr val="accent6"/>
          </a:lnRef>
          <a:fillRef idx="3">
            <a:schemeClr val="accent6"/>
          </a:fillRef>
          <a:effectRef idx="3">
            <a:schemeClr val="accent6"/>
          </a:effectRef>
          <a:fontRef idx="minor">
            <a:schemeClr val="lt1"/>
          </a:fontRef>
        </p:style>
        <p:txBody>
          <a:bodyPr rtlCol="0" anchor="ctr"/>
          <a:lstStyle/>
          <a:p>
            <a:r>
              <a:rPr lang="en-US" sz="1600" dirty="0" err="1" smtClean="0">
                <a:solidFill>
                  <a:schemeClr val="tx1"/>
                </a:solidFill>
              </a:rPr>
              <a:t>Kết</a:t>
            </a:r>
            <a:r>
              <a:rPr lang="en-US" sz="1600" dirty="0" smtClean="0">
                <a:solidFill>
                  <a:schemeClr val="tx1"/>
                </a:solidFill>
              </a:rPr>
              <a:t> </a:t>
            </a:r>
            <a:r>
              <a:rPr lang="en-US" sz="1600" dirty="0" err="1" smtClean="0">
                <a:solidFill>
                  <a:schemeClr val="tx1"/>
                </a:solidFill>
              </a:rPr>
              <a:t>quả</a:t>
            </a:r>
            <a:r>
              <a:rPr lang="en-US" sz="1600" dirty="0" smtClean="0">
                <a:solidFill>
                  <a:schemeClr val="tx1"/>
                </a:solidFill>
              </a:rPr>
              <a:t> </a:t>
            </a:r>
            <a:r>
              <a:rPr lang="en-US" sz="1600" dirty="0" err="1" smtClean="0">
                <a:solidFill>
                  <a:schemeClr val="tx1"/>
                </a:solidFill>
              </a:rPr>
              <a:t>của</a:t>
            </a:r>
            <a:r>
              <a:rPr lang="en-US" sz="1600" dirty="0" smtClean="0">
                <a:solidFill>
                  <a:schemeClr val="tx1"/>
                </a:solidFill>
              </a:rPr>
              <a:t> </a:t>
            </a:r>
            <a:r>
              <a:rPr lang="en-US" sz="1600" dirty="0" err="1" smtClean="0">
                <a:solidFill>
                  <a:schemeClr val="tx1"/>
                </a:solidFill>
              </a:rPr>
              <a:t>hoạt</a:t>
            </a:r>
            <a:r>
              <a:rPr lang="en-US" sz="1600" dirty="0" smtClean="0">
                <a:solidFill>
                  <a:schemeClr val="tx1"/>
                </a:solidFill>
              </a:rPr>
              <a:t> </a:t>
            </a:r>
            <a:r>
              <a:rPr lang="en-US" sz="1600" dirty="0" err="1" smtClean="0">
                <a:solidFill>
                  <a:schemeClr val="tx1"/>
                </a:solidFill>
              </a:rPr>
              <a:t>động</a:t>
            </a:r>
            <a:endParaRPr lang="en-US" sz="1600" dirty="0">
              <a:solidFill>
                <a:schemeClr val="tx1"/>
              </a:solidFill>
            </a:endParaRPr>
          </a:p>
        </p:txBody>
      </p:sp>
      <p:sp>
        <p:nvSpPr>
          <p:cNvPr id="7" name="Rounded Rectangle 6"/>
          <p:cNvSpPr/>
          <p:nvPr/>
        </p:nvSpPr>
        <p:spPr>
          <a:xfrm>
            <a:off x="2095500" y="1600200"/>
            <a:ext cx="1333500" cy="914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err="1" smtClean="0">
                <a:solidFill>
                  <a:schemeClr val="tx1"/>
                </a:solidFill>
              </a:rPr>
              <a:t>Mục</a:t>
            </a:r>
            <a:r>
              <a:rPr lang="en-US" dirty="0" smtClean="0">
                <a:solidFill>
                  <a:schemeClr val="tx1"/>
                </a:solidFill>
              </a:rPr>
              <a:t> </a:t>
            </a:r>
            <a:r>
              <a:rPr lang="en-US" dirty="0" err="1" smtClean="0">
                <a:solidFill>
                  <a:schemeClr val="tx1"/>
                </a:solidFill>
              </a:rPr>
              <a:t>đích</a:t>
            </a:r>
            <a:r>
              <a:rPr lang="en-US" dirty="0" smtClean="0">
                <a:solidFill>
                  <a:schemeClr val="tx1"/>
                </a:solidFill>
              </a:rPr>
              <a:t> </a:t>
            </a:r>
            <a:r>
              <a:rPr lang="en-US" dirty="0" err="1" smtClean="0">
                <a:solidFill>
                  <a:schemeClr val="tx1"/>
                </a:solidFill>
              </a:rPr>
              <a:t>của</a:t>
            </a:r>
            <a:r>
              <a:rPr lang="en-US" dirty="0" smtClean="0">
                <a:solidFill>
                  <a:schemeClr val="tx1"/>
                </a:solidFill>
              </a:rPr>
              <a:t> </a:t>
            </a:r>
            <a:r>
              <a:rPr lang="en-US" dirty="0" err="1" smtClean="0">
                <a:solidFill>
                  <a:schemeClr val="tx1"/>
                </a:solidFill>
              </a:rPr>
              <a:t>hoạt</a:t>
            </a:r>
            <a:r>
              <a:rPr lang="en-US" dirty="0" smtClean="0">
                <a:solidFill>
                  <a:schemeClr val="tx1"/>
                </a:solidFill>
              </a:rPr>
              <a:t> </a:t>
            </a:r>
            <a:r>
              <a:rPr lang="en-US" dirty="0" err="1" smtClean="0">
                <a:solidFill>
                  <a:schemeClr val="tx1"/>
                </a:solidFill>
              </a:rPr>
              <a:t>động</a:t>
            </a:r>
            <a:endParaRPr lang="en-US" dirty="0">
              <a:solidFill>
                <a:schemeClr val="tx1"/>
              </a:solidFill>
            </a:endParaRPr>
          </a:p>
        </p:txBody>
      </p:sp>
      <p:sp>
        <p:nvSpPr>
          <p:cNvPr id="8" name="Rounded Rectangle 7"/>
          <p:cNvSpPr/>
          <p:nvPr/>
        </p:nvSpPr>
        <p:spPr>
          <a:xfrm>
            <a:off x="5334000" y="1524000"/>
            <a:ext cx="1371600" cy="914400"/>
          </a:xfrm>
          <a:prstGeom prst="roundRect">
            <a:avLst/>
          </a:prstGeom>
        </p:spPr>
        <p:style>
          <a:lnRef idx="3">
            <a:schemeClr val="lt1"/>
          </a:lnRef>
          <a:fillRef idx="1">
            <a:schemeClr val="accent6"/>
          </a:fillRef>
          <a:effectRef idx="1">
            <a:schemeClr val="accent6"/>
          </a:effectRef>
          <a:fontRef idx="minor">
            <a:schemeClr val="lt1"/>
          </a:fontRef>
        </p:style>
        <p:txBody>
          <a:bodyPr rtlCol="0" anchor="ctr"/>
          <a:lstStyle/>
          <a:p>
            <a:pPr algn="ctr"/>
            <a:r>
              <a:rPr lang="en-US" dirty="0" err="1" smtClean="0">
                <a:solidFill>
                  <a:schemeClr val="tx1"/>
                </a:solidFill>
              </a:rPr>
              <a:t>Tổ</a:t>
            </a:r>
            <a:r>
              <a:rPr lang="en-US" dirty="0" smtClean="0">
                <a:solidFill>
                  <a:schemeClr val="tx1"/>
                </a:solidFill>
              </a:rPr>
              <a:t> </a:t>
            </a:r>
            <a:r>
              <a:rPr lang="en-US" dirty="0" err="1" smtClean="0">
                <a:solidFill>
                  <a:schemeClr val="tx1"/>
                </a:solidFill>
              </a:rPr>
              <a:t>chức</a:t>
            </a:r>
            <a:r>
              <a:rPr lang="en-US" dirty="0" smtClean="0">
                <a:solidFill>
                  <a:schemeClr val="tx1"/>
                </a:solidFill>
              </a:rPr>
              <a:t> </a:t>
            </a:r>
            <a:r>
              <a:rPr lang="en-US" dirty="0" err="1" smtClean="0">
                <a:solidFill>
                  <a:schemeClr val="tx1"/>
                </a:solidFill>
              </a:rPr>
              <a:t>hoạt</a:t>
            </a:r>
            <a:r>
              <a:rPr lang="en-US" dirty="0" smtClean="0">
                <a:solidFill>
                  <a:schemeClr val="tx1"/>
                </a:solidFill>
              </a:rPr>
              <a:t> </a:t>
            </a:r>
            <a:r>
              <a:rPr lang="en-US" dirty="0" err="1" smtClean="0">
                <a:solidFill>
                  <a:schemeClr val="tx1"/>
                </a:solidFill>
              </a:rPr>
              <a:t>động</a:t>
            </a:r>
            <a:endParaRPr lang="en-US" dirty="0">
              <a:solidFill>
                <a:schemeClr val="tx1"/>
              </a:solidFill>
            </a:endParaRPr>
          </a:p>
        </p:txBody>
      </p:sp>
      <p:sp>
        <p:nvSpPr>
          <p:cNvPr id="9" name="Rounded Rectangle 8"/>
          <p:cNvSpPr/>
          <p:nvPr/>
        </p:nvSpPr>
        <p:spPr>
          <a:xfrm>
            <a:off x="5586413" y="3276600"/>
            <a:ext cx="1347787" cy="914400"/>
          </a:xfrm>
          <a:prstGeom prst="round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r>
              <a:rPr lang="en-US" dirty="0" err="1" smtClean="0"/>
              <a:t>Quá</a:t>
            </a:r>
            <a:r>
              <a:rPr lang="en-US" dirty="0" smtClean="0"/>
              <a:t> </a:t>
            </a:r>
            <a:r>
              <a:rPr lang="en-US" dirty="0" err="1" smtClean="0"/>
              <a:t>trình</a:t>
            </a:r>
            <a:r>
              <a:rPr lang="en-US" dirty="0" smtClean="0"/>
              <a:t> </a:t>
            </a:r>
            <a:r>
              <a:rPr lang="en-US" dirty="0" err="1" smtClean="0"/>
              <a:t>hoạt</a:t>
            </a:r>
            <a:r>
              <a:rPr lang="en-US" dirty="0" smtClean="0"/>
              <a:t> </a:t>
            </a:r>
            <a:r>
              <a:rPr lang="en-US" dirty="0" err="1" smtClean="0"/>
              <a:t>động</a:t>
            </a:r>
            <a:endParaRPr lang="en-US" dirty="0"/>
          </a:p>
        </p:txBody>
      </p:sp>
      <p:sp>
        <p:nvSpPr>
          <p:cNvPr id="11" name="Rounded Rectangle 10"/>
          <p:cNvSpPr/>
          <p:nvPr/>
        </p:nvSpPr>
        <p:spPr>
          <a:xfrm>
            <a:off x="4419600" y="609600"/>
            <a:ext cx="1219200" cy="457200"/>
          </a:xfrm>
          <a:prstGeom prst="roundRect">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en-US" sz="1300" dirty="0"/>
          </a:p>
        </p:txBody>
      </p:sp>
      <p:sp>
        <p:nvSpPr>
          <p:cNvPr id="12" name="Rounded Rectangle 11"/>
          <p:cNvSpPr/>
          <p:nvPr/>
        </p:nvSpPr>
        <p:spPr>
          <a:xfrm>
            <a:off x="6172200" y="280987"/>
            <a:ext cx="1219200" cy="481013"/>
          </a:xfrm>
          <a:prstGeom prst="roundRect">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en-US" sz="1300" dirty="0"/>
          </a:p>
        </p:txBody>
      </p:sp>
      <p:sp>
        <p:nvSpPr>
          <p:cNvPr id="13" name="Rounded Rectangle 12"/>
          <p:cNvSpPr/>
          <p:nvPr/>
        </p:nvSpPr>
        <p:spPr>
          <a:xfrm>
            <a:off x="7162800" y="1271587"/>
            <a:ext cx="1219200" cy="481013"/>
          </a:xfrm>
          <a:prstGeom prst="roundRect">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en-US" sz="1300" dirty="0"/>
          </a:p>
        </p:txBody>
      </p:sp>
      <p:sp>
        <p:nvSpPr>
          <p:cNvPr id="15" name="Rounded Rectangle 14"/>
          <p:cNvSpPr/>
          <p:nvPr/>
        </p:nvSpPr>
        <p:spPr>
          <a:xfrm>
            <a:off x="7543800" y="3862387"/>
            <a:ext cx="1219200" cy="481013"/>
          </a:xfrm>
          <a:prstGeom prst="round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endParaRPr lang="en-US" sz="1300" dirty="0"/>
          </a:p>
        </p:txBody>
      </p:sp>
      <p:sp>
        <p:nvSpPr>
          <p:cNvPr id="16" name="Rounded Rectangle 15"/>
          <p:cNvSpPr/>
          <p:nvPr/>
        </p:nvSpPr>
        <p:spPr>
          <a:xfrm>
            <a:off x="7239000" y="3024187"/>
            <a:ext cx="1600200" cy="481013"/>
          </a:xfrm>
          <a:prstGeom prst="round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endParaRPr lang="en-US" sz="1300" dirty="0"/>
          </a:p>
        </p:txBody>
      </p:sp>
      <p:sp>
        <p:nvSpPr>
          <p:cNvPr id="17" name="Rounded Rectangle 16"/>
          <p:cNvSpPr/>
          <p:nvPr/>
        </p:nvSpPr>
        <p:spPr>
          <a:xfrm>
            <a:off x="7543800" y="2185987"/>
            <a:ext cx="1219200" cy="481013"/>
          </a:xfrm>
          <a:prstGeom prst="round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endParaRPr lang="en-US" sz="1300" dirty="0"/>
          </a:p>
        </p:txBody>
      </p:sp>
      <p:sp>
        <p:nvSpPr>
          <p:cNvPr id="18" name="Rounded Rectangle 17"/>
          <p:cNvSpPr/>
          <p:nvPr/>
        </p:nvSpPr>
        <p:spPr>
          <a:xfrm>
            <a:off x="7239000" y="4776787"/>
            <a:ext cx="1219200" cy="481013"/>
          </a:xfrm>
          <a:prstGeom prst="roundRect">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en-US" sz="1300" dirty="0"/>
          </a:p>
        </p:txBody>
      </p:sp>
      <p:sp>
        <p:nvSpPr>
          <p:cNvPr id="19" name="Rounded Rectangle 18"/>
          <p:cNvSpPr/>
          <p:nvPr/>
        </p:nvSpPr>
        <p:spPr>
          <a:xfrm>
            <a:off x="7239000" y="5767387"/>
            <a:ext cx="1219200" cy="481013"/>
          </a:xfrm>
          <a:prstGeom prst="roundRect">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en-US" sz="1300" dirty="0"/>
          </a:p>
        </p:txBody>
      </p:sp>
      <p:sp>
        <p:nvSpPr>
          <p:cNvPr id="20" name="Rounded Rectangle 19"/>
          <p:cNvSpPr/>
          <p:nvPr/>
        </p:nvSpPr>
        <p:spPr>
          <a:xfrm>
            <a:off x="685800" y="5767387"/>
            <a:ext cx="1219200" cy="481013"/>
          </a:xfrm>
          <a:prstGeom prst="round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endParaRPr lang="en-US" sz="1300" dirty="0"/>
          </a:p>
        </p:txBody>
      </p:sp>
      <p:sp>
        <p:nvSpPr>
          <p:cNvPr id="21" name="Rounded Rectangle 20"/>
          <p:cNvSpPr/>
          <p:nvPr/>
        </p:nvSpPr>
        <p:spPr>
          <a:xfrm>
            <a:off x="219074" y="4912517"/>
            <a:ext cx="1219200" cy="481013"/>
          </a:xfrm>
          <a:prstGeom prst="round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endParaRPr lang="en-US" sz="1300" dirty="0"/>
          </a:p>
        </p:txBody>
      </p:sp>
      <p:sp>
        <p:nvSpPr>
          <p:cNvPr id="22" name="Rounded Rectangle 21"/>
          <p:cNvSpPr/>
          <p:nvPr/>
        </p:nvSpPr>
        <p:spPr>
          <a:xfrm>
            <a:off x="533400" y="3786187"/>
            <a:ext cx="1219200" cy="481013"/>
          </a:xfrm>
          <a:prstGeom prst="round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endParaRPr lang="en-US" sz="1300" dirty="0"/>
          </a:p>
        </p:txBody>
      </p:sp>
      <p:sp>
        <p:nvSpPr>
          <p:cNvPr id="23" name="Rounded Rectangle 22"/>
          <p:cNvSpPr/>
          <p:nvPr/>
        </p:nvSpPr>
        <p:spPr>
          <a:xfrm>
            <a:off x="2209800" y="357187"/>
            <a:ext cx="1219200" cy="481013"/>
          </a:xfrm>
          <a:prstGeom prst="round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300" dirty="0">
              <a:solidFill>
                <a:schemeClr val="tx1"/>
              </a:solidFill>
            </a:endParaRPr>
          </a:p>
        </p:txBody>
      </p:sp>
      <p:sp>
        <p:nvSpPr>
          <p:cNvPr id="24" name="Rounded Rectangle 23"/>
          <p:cNvSpPr/>
          <p:nvPr/>
        </p:nvSpPr>
        <p:spPr>
          <a:xfrm>
            <a:off x="685800" y="890587"/>
            <a:ext cx="1219200" cy="481013"/>
          </a:xfrm>
          <a:prstGeom prst="round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300" dirty="0">
              <a:solidFill>
                <a:schemeClr val="tx1"/>
              </a:solidFill>
            </a:endParaRPr>
          </a:p>
        </p:txBody>
      </p:sp>
      <p:sp>
        <p:nvSpPr>
          <p:cNvPr id="25" name="Rounded Rectangle 24"/>
          <p:cNvSpPr/>
          <p:nvPr/>
        </p:nvSpPr>
        <p:spPr>
          <a:xfrm>
            <a:off x="219074" y="1752600"/>
            <a:ext cx="1457325" cy="685800"/>
          </a:xfrm>
          <a:prstGeom prst="round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300" dirty="0">
              <a:solidFill>
                <a:schemeClr val="tx1"/>
              </a:solidFill>
            </a:endParaRPr>
          </a:p>
        </p:txBody>
      </p:sp>
      <p:sp>
        <p:nvSpPr>
          <p:cNvPr id="26" name="Rounded Rectangle 25"/>
          <p:cNvSpPr/>
          <p:nvPr/>
        </p:nvSpPr>
        <p:spPr>
          <a:xfrm>
            <a:off x="366712" y="2795587"/>
            <a:ext cx="1995488" cy="481013"/>
          </a:xfrm>
          <a:prstGeom prst="round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300" dirty="0">
              <a:solidFill>
                <a:schemeClr val="tx1"/>
              </a:solidFill>
            </a:endParaRPr>
          </a:p>
        </p:txBody>
      </p:sp>
      <p:sp>
        <p:nvSpPr>
          <p:cNvPr id="27" name="Freeform 26"/>
          <p:cNvSpPr/>
          <p:nvPr/>
        </p:nvSpPr>
        <p:spPr>
          <a:xfrm>
            <a:off x="2486025" y="857250"/>
            <a:ext cx="271463" cy="926839"/>
          </a:xfrm>
          <a:custGeom>
            <a:avLst/>
            <a:gdLst>
              <a:gd name="connsiteX0" fmla="*/ 271463 w 271463"/>
              <a:gd name="connsiteY0" fmla="*/ 0 h 926839"/>
              <a:gd name="connsiteX1" fmla="*/ 114300 w 271463"/>
              <a:gd name="connsiteY1" fmla="*/ 414338 h 926839"/>
              <a:gd name="connsiteX2" fmla="*/ 257175 w 271463"/>
              <a:gd name="connsiteY2" fmla="*/ 757238 h 926839"/>
              <a:gd name="connsiteX3" fmla="*/ 257175 w 271463"/>
              <a:gd name="connsiteY3" fmla="*/ 757238 h 926839"/>
              <a:gd name="connsiteX4" fmla="*/ 257175 w 271463"/>
              <a:gd name="connsiteY4" fmla="*/ 757238 h 926839"/>
              <a:gd name="connsiteX5" fmla="*/ 257175 w 271463"/>
              <a:gd name="connsiteY5" fmla="*/ 757238 h 926839"/>
              <a:gd name="connsiteX6" fmla="*/ 242888 w 271463"/>
              <a:gd name="connsiteY6" fmla="*/ 742950 h 926839"/>
              <a:gd name="connsiteX7" fmla="*/ 214313 w 271463"/>
              <a:gd name="connsiteY7" fmla="*/ 914400 h 926839"/>
              <a:gd name="connsiteX8" fmla="*/ 0 w 271463"/>
              <a:gd name="connsiteY8" fmla="*/ 900113 h 9268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71463" h="926839">
                <a:moveTo>
                  <a:pt x="271463" y="0"/>
                </a:moveTo>
                <a:cubicBezTo>
                  <a:pt x="194072" y="144066"/>
                  <a:pt x="116681" y="288132"/>
                  <a:pt x="114300" y="414338"/>
                </a:cubicBezTo>
                <a:cubicBezTo>
                  <a:pt x="111919" y="540544"/>
                  <a:pt x="257175" y="757238"/>
                  <a:pt x="257175" y="757238"/>
                </a:cubicBezTo>
                <a:lnTo>
                  <a:pt x="257175" y="757238"/>
                </a:lnTo>
                <a:lnTo>
                  <a:pt x="257175" y="757238"/>
                </a:lnTo>
                <a:lnTo>
                  <a:pt x="257175" y="757238"/>
                </a:lnTo>
                <a:cubicBezTo>
                  <a:pt x="254794" y="754857"/>
                  <a:pt x="250032" y="716756"/>
                  <a:pt x="242888" y="742950"/>
                </a:cubicBezTo>
                <a:cubicBezTo>
                  <a:pt x="235744" y="769144"/>
                  <a:pt x="254794" y="888206"/>
                  <a:pt x="214313" y="914400"/>
                </a:cubicBezTo>
                <a:cubicBezTo>
                  <a:pt x="173832" y="940594"/>
                  <a:pt x="86916" y="920353"/>
                  <a:pt x="0" y="900113"/>
                </a:cubicBezTo>
              </a:path>
            </a:pathLst>
          </a:cu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28" name="Freeform 27"/>
          <p:cNvSpPr/>
          <p:nvPr/>
        </p:nvSpPr>
        <p:spPr>
          <a:xfrm>
            <a:off x="1671638" y="1400175"/>
            <a:ext cx="655936" cy="800100"/>
          </a:xfrm>
          <a:custGeom>
            <a:avLst/>
            <a:gdLst>
              <a:gd name="connsiteX0" fmla="*/ 85725 w 655936"/>
              <a:gd name="connsiteY0" fmla="*/ 0 h 800100"/>
              <a:gd name="connsiteX1" fmla="*/ 257175 w 655936"/>
              <a:gd name="connsiteY1" fmla="*/ 157163 h 800100"/>
              <a:gd name="connsiteX2" fmla="*/ 514350 w 655936"/>
              <a:gd name="connsiteY2" fmla="*/ 228600 h 800100"/>
              <a:gd name="connsiteX3" fmla="*/ 628650 w 655936"/>
              <a:gd name="connsiteY3" fmla="*/ 385763 h 800100"/>
              <a:gd name="connsiteX4" fmla="*/ 0 w 655936"/>
              <a:gd name="connsiteY4" fmla="*/ 714375 h 800100"/>
              <a:gd name="connsiteX5" fmla="*/ 0 w 655936"/>
              <a:gd name="connsiteY5" fmla="*/ 714375 h 800100"/>
              <a:gd name="connsiteX6" fmla="*/ 0 w 655936"/>
              <a:gd name="connsiteY6" fmla="*/ 714375 h 800100"/>
              <a:gd name="connsiteX7" fmla="*/ 14287 w 655936"/>
              <a:gd name="connsiteY7" fmla="*/ 800100 h 8001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655936" h="800100">
                <a:moveTo>
                  <a:pt x="85725" y="0"/>
                </a:moveTo>
                <a:cubicBezTo>
                  <a:pt x="135731" y="59531"/>
                  <a:pt x="185737" y="119063"/>
                  <a:pt x="257175" y="157163"/>
                </a:cubicBezTo>
                <a:cubicBezTo>
                  <a:pt x="328613" y="195263"/>
                  <a:pt x="452437" y="190500"/>
                  <a:pt x="514350" y="228600"/>
                </a:cubicBezTo>
                <a:cubicBezTo>
                  <a:pt x="576263" y="266700"/>
                  <a:pt x="714375" y="304801"/>
                  <a:pt x="628650" y="385763"/>
                </a:cubicBezTo>
                <a:cubicBezTo>
                  <a:pt x="542925" y="466726"/>
                  <a:pt x="0" y="714375"/>
                  <a:pt x="0" y="714375"/>
                </a:cubicBezTo>
                <a:lnTo>
                  <a:pt x="0" y="714375"/>
                </a:lnTo>
                <a:lnTo>
                  <a:pt x="0" y="714375"/>
                </a:lnTo>
                <a:lnTo>
                  <a:pt x="14287" y="800100"/>
                </a:lnTo>
              </a:path>
            </a:pathLst>
          </a:cu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29" name="Freeform 28"/>
          <p:cNvSpPr/>
          <p:nvPr/>
        </p:nvSpPr>
        <p:spPr>
          <a:xfrm>
            <a:off x="1914525" y="2514600"/>
            <a:ext cx="671513" cy="285750"/>
          </a:xfrm>
          <a:custGeom>
            <a:avLst/>
            <a:gdLst>
              <a:gd name="connsiteX0" fmla="*/ 0 w 671513"/>
              <a:gd name="connsiteY0" fmla="*/ 285750 h 285750"/>
              <a:gd name="connsiteX1" fmla="*/ 400050 w 671513"/>
              <a:gd name="connsiteY1" fmla="*/ 185738 h 285750"/>
              <a:gd name="connsiteX2" fmla="*/ 671513 w 671513"/>
              <a:gd name="connsiteY2" fmla="*/ 0 h 285750"/>
            </a:gdLst>
            <a:ahLst/>
            <a:cxnLst>
              <a:cxn ang="0">
                <a:pos x="connsiteX0" y="connsiteY0"/>
              </a:cxn>
              <a:cxn ang="0">
                <a:pos x="connsiteX1" y="connsiteY1"/>
              </a:cxn>
              <a:cxn ang="0">
                <a:pos x="connsiteX2" y="connsiteY2"/>
              </a:cxn>
            </a:cxnLst>
            <a:rect l="l" t="t" r="r" b="b"/>
            <a:pathLst>
              <a:path w="671513" h="285750">
                <a:moveTo>
                  <a:pt x="0" y="285750"/>
                </a:moveTo>
                <a:cubicBezTo>
                  <a:pt x="144065" y="259556"/>
                  <a:pt x="288131" y="233363"/>
                  <a:pt x="400050" y="185738"/>
                </a:cubicBezTo>
                <a:cubicBezTo>
                  <a:pt x="511969" y="138113"/>
                  <a:pt x="591741" y="69056"/>
                  <a:pt x="671513" y="0"/>
                </a:cubicBezTo>
              </a:path>
            </a:pathLst>
          </a:cu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30" name="Freeform 29"/>
          <p:cNvSpPr/>
          <p:nvPr/>
        </p:nvSpPr>
        <p:spPr>
          <a:xfrm>
            <a:off x="2928938" y="2514600"/>
            <a:ext cx="614362" cy="585788"/>
          </a:xfrm>
          <a:custGeom>
            <a:avLst/>
            <a:gdLst>
              <a:gd name="connsiteX0" fmla="*/ 0 w 614362"/>
              <a:gd name="connsiteY0" fmla="*/ 0 h 585788"/>
              <a:gd name="connsiteX1" fmla="*/ 200025 w 614362"/>
              <a:gd name="connsiteY1" fmla="*/ 457200 h 585788"/>
              <a:gd name="connsiteX2" fmla="*/ 614362 w 614362"/>
              <a:gd name="connsiteY2" fmla="*/ 585788 h 585788"/>
            </a:gdLst>
            <a:ahLst/>
            <a:cxnLst>
              <a:cxn ang="0">
                <a:pos x="connsiteX0" y="connsiteY0"/>
              </a:cxn>
              <a:cxn ang="0">
                <a:pos x="connsiteX1" y="connsiteY1"/>
              </a:cxn>
              <a:cxn ang="0">
                <a:pos x="connsiteX2" y="connsiteY2"/>
              </a:cxn>
            </a:cxnLst>
            <a:rect l="l" t="t" r="r" b="b"/>
            <a:pathLst>
              <a:path w="614362" h="585788">
                <a:moveTo>
                  <a:pt x="0" y="0"/>
                </a:moveTo>
                <a:cubicBezTo>
                  <a:pt x="48815" y="179784"/>
                  <a:pt x="97631" y="359569"/>
                  <a:pt x="200025" y="457200"/>
                </a:cubicBezTo>
                <a:cubicBezTo>
                  <a:pt x="302419" y="554831"/>
                  <a:pt x="458390" y="570309"/>
                  <a:pt x="614362" y="585788"/>
                </a:cubicBezTo>
              </a:path>
            </a:pathLst>
          </a:custGeom>
          <a:ln w="38100"/>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31" name="Freeform 30"/>
          <p:cNvSpPr/>
          <p:nvPr/>
        </p:nvSpPr>
        <p:spPr>
          <a:xfrm>
            <a:off x="2628900" y="3743325"/>
            <a:ext cx="785813" cy="842963"/>
          </a:xfrm>
          <a:custGeom>
            <a:avLst/>
            <a:gdLst>
              <a:gd name="connsiteX0" fmla="*/ 785813 w 785813"/>
              <a:gd name="connsiteY0" fmla="*/ 0 h 842963"/>
              <a:gd name="connsiteX1" fmla="*/ 200025 w 785813"/>
              <a:gd name="connsiteY1" fmla="*/ 400050 h 842963"/>
              <a:gd name="connsiteX2" fmla="*/ 0 w 785813"/>
              <a:gd name="connsiteY2" fmla="*/ 842963 h 842963"/>
            </a:gdLst>
            <a:ahLst/>
            <a:cxnLst>
              <a:cxn ang="0">
                <a:pos x="connsiteX0" y="connsiteY0"/>
              </a:cxn>
              <a:cxn ang="0">
                <a:pos x="connsiteX1" y="connsiteY1"/>
              </a:cxn>
              <a:cxn ang="0">
                <a:pos x="connsiteX2" y="connsiteY2"/>
              </a:cxn>
            </a:cxnLst>
            <a:rect l="l" t="t" r="r" b="b"/>
            <a:pathLst>
              <a:path w="785813" h="842963">
                <a:moveTo>
                  <a:pt x="785813" y="0"/>
                </a:moveTo>
                <a:cubicBezTo>
                  <a:pt x="558403" y="129778"/>
                  <a:pt x="330994" y="259556"/>
                  <a:pt x="200025" y="400050"/>
                </a:cubicBezTo>
                <a:cubicBezTo>
                  <a:pt x="69056" y="540544"/>
                  <a:pt x="34528" y="691753"/>
                  <a:pt x="0" y="842963"/>
                </a:cubicBezTo>
              </a:path>
            </a:pathLst>
          </a:custGeom>
          <a:ln w="38100"/>
        </p:spPr>
        <p:style>
          <a:lnRef idx="1">
            <a:schemeClr val="accent2"/>
          </a:lnRef>
          <a:fillRef idx="0">
            <a:schemeClr val="accent2"/>
          </a:fillRef>
          <a:effectRef idx="0">
            <a:schemeClr val="accent2"/>
          </a:effectRef>
          <a:fontRef idx="minor">
            <a:schemeClr val="tx1"/>
          </a:fontRef>
        </p:style>
        <p:txBody>
          <a:bodyPr rtlCol="0" anchor="ctr"/>
          <a:lstStyle/>
          <a:p>
            <a:pPr algn="ctr"/>
            <a:endParaRPr lang="en-US">
              <a:ln w="38100">
                <a:solidFill>
                  <a:schemeClr val="tx1"/>
                </a:solidFill>
              </a:ln>
              <a:noFill/>
            </a:endParaRPr>
          </a:p>
        </p:txBody>
      </p:sp>
      <p:sp>
        <p:nvSpPr>
          <p:cNvPr id="32" name="Freeform 31"/>
          <p:cNvSpPr/>
          <p:nvPr/>
        </p:nvSpPr>
        <p:spPr>
          <a:xfrm>
            <a:off x="1528763" y="4271963"/>
            <a:ext cx="585787" cy="445599"/>
          </a:xfrm>
          <a:custGeom>
            <a:avLst/>
            <a:gdLst>
              <a:gd name="connsiteX0" fmla="*/ 0 w 585787"/>
              <a:gd name="connsiteY0" fmla="*/ 0 h 445599"/>
              <a:gd name="connsiteX1" fmla="*/ 242887 w 585787"/>
              <a:gd name="connsiteY1" fmla="*/ 400050 h 445599"/>
              <a:gd name="connsiteX2" fmla="*/ 585787 w 585787"/>
              <a:gd name="connsiteY2" fmla="*/ 442912 h 445599"/>
            </a:gdLst>
            <a:ahLst/>
            <a:cxnLst>
              <a:cxn ang="0">
                <a:pos x="connsiteX0" y="connsiteY0"/>
              </a:cxn>
              <a:cxn ang="0">
                <a:pos x="connsiteX1" y="connsiteY1"/>
              </a:cxn>
              <a:cxn ang="0">
                <a:pos x="connsiteX2" y="connsiteY2"/>
              </a:cxn>
            </a:cxnLst>
            <a:rect l="l" t="t" r="r" b="b"/>
            <a:pathLst>
              <a:path w="585787" h="445599">
                <a:moveTo>
                  <a:pt x="0" y="0"/>
                </a:moveTo>
                <a:cubicBezTo>
                  <a:pt x="72628" y="163115"/>
                  <a:pt x="145256" y="326231"/>
                  <a:pt x="242887" y="400050"/>
                </a:cubicBezTo>
                <a:cubicBezTo>
                  <a:pt x="340518" y="473869"/>
                  <a:pt x="526256" y="433387"/>
                  <a:pt x="585787" y="442912"/>
                </a:cubicBezTo>
              </a:path>
            </a:pathLst>
          </a:custGeom>
        </p:spPr>
        <p:style>
          <a:lnRef idx="1">
            <a:schemeClr val="accent2"/>
          </a:lnRef>
          <a:fillRef idx="0">
            <a:schemeClr val="accent2"/>
          </a:fillRef>
          <a:effectRef idx="0">
            <a:schemeClr val="accent2"/>
          </a:effectRef>
          <a:fontRef idx="minor">
            <a:schemeClr val="tx1"/>
          </a:fontRef>
        </p:style>
        <p:txBody>
          <a:bodyPr rtlCol="0" anchor="ctr"/>
          <a:lstStyle/>
          <a:p>
            <a:pPr algn="ctr"/>
            <a:endParaRPr lang="en-US"/>
          </a:p>
        </p:txBody>
      </p:sp>
      <p:sp>
        <p:nvSpPr>
          <p:cNvPr id="35" name="Freeform 34"/>
          <p:cNvSpPr/>
          <p:nvPr/>
        </p:nvSpPr>
        <p:spPr>
          <a:xfrm>
            <a:off x="1443038" y="5071058"/>
            <a:ext cx="657225" cy="101017"/>
          </a:xfrm>
          <a:custGeom>
            <a:avLst/>
            <a:gdLst>
              <a:gd name="connsiteX0" fmla="*/ 0 w 657225"/>
              <a:gd name="connsiteY0" fmla="*/ 101017 h 101017"/>
              <a:gd name="connsiteX1" fmla="*/ 471487 w 657225"/>
              <a:gd name="connsiteY1" fmla="*/ 1005 h 101017"/>
              <a:gd name="connsiteX2" fmla="*/ 657225 w 657225"/>
              <a:gd name="connsiteY2" fmla="*/ 58155 h 101017"/>
            </a:gdLst>
            <a:ahLst/>
            <a:cxnLst>
              <a:cxn ang="0">
                <a:pos x="connsiteX0" y="connsiteY0"/>
              </a:cxn>
              <a:cxn ang="0">
                <a:pos x="connsiteX1" y="connsiteY1"/>
              </a:cxn>
              <a:cxn ang="0">
                <a:pos x="connsiteX2" y="connsiteY2"/>
              </a:cxn>
            </a:cxnLst>
            <a:rect l="l" t="t" r="r" b="b"/>
            <a:pathLst>
              <a:path w="657225" h="101017">
                <a:moveTo>
                  <a:pt x="0" y="101017"/>
                </a:moveTo>
                <a:cubicBezTo>
                  <a:pt x="180975" y="54583"/>
                  <a:pt x="361950" y="8149"/>
                  <a:pt x="471487" y="1005"/>
                </a:cubicBezTo>
                <a:cubicBezTo>
                  <a:pt x="581024" y="-6139"/>
                  <a:pt x="619124" y="26008"/>
                  <a:pt x="657225" y="58155"/>
                </a:cubicBezTo>
              </a:path>
            </a:pathLst>
          </a:custGeom>
        </p:spPr>
        <p:style>
          <a:lnRef idx="1">
            <a:schemeClr val="accent2"/>
          </a:lnRef>
          <a:fillRef idx="0">
            <a:schemeClr val="accent2"/>
          </a:fillRef>
          <a:effectRef idx="0">
            <a:schemeClr val="accent2"/>
          </a:effectRef>
          <a:fontRef idx="minor">
            <a:schemeClr val="tx1"/>
          </a:fontRef>
        </p:style>
        <p:txBody>
          <a:bodyPr rtlCol="0" anchor="ctr"/>
          <a:lstStyle/>
          <a:p>
            <a:pPr algn="ctr"/>
            <a:endParaRPr lang="en-US"/>
          </a:p>
        </p:txBody>
      </p:sp>
      <p:sp>
        <p:nvSpPr>
          <p:cNvPr id="37" name="Freeform 36"/>
          <p:cNvSpPr/>
          <p:nvPr/>
        </p:nvSpPr>
        <p:spPr>
          <a:xfrm>
            <a:off x="1414463" y="5423863"/>
            <a:ext cx="785812" cy="334000"/>
          </a:xfrm>
          <a:custGeom>
            <a:avLst/>
            <a:gdLst>
              <a:gd name="connsiteX0" fmla="*/ 0 w 785812"/>
              <a:gd name="connsiteY0" fmla="*/ 334000 h 334000"/>
              <a:gd name="connsiteX1" fmla="*/ 442912 w 785812"/>
              <a:gd name="connsiteY1" fmla="*/ 33962 h 334000"/>
              <a:gd name="connsiteX2" fmla="*/ 785812 w 785812"/>
              <a:gd name="connsiteY2" fmla="*/ 19675 h 334000"/>
            </a:gdLst>
            <a:ahLst/>
            <a:cxnLst>
              <a:cxn ang="0">
                <a:pos x="connsiteX0" y="connsiteY0"/>
              </a:cxn>
              <a:cxn ang="0">
                <a:pos x="connsiteX1" y="connsiteY1"/>
              </a:cxn>
              <a:cxn ang="0">
                <a:pos x="connsiteX2" y="connsiteY2"/>
              </a:cxn>
            </a:cxnLst>
            <a:rect l="l" t="t" r="r" b="b"/>
            <a:pathLst>
              <a:path w="785812" h="334000">
                <a:moveTo>
                  <a:pt x="0" y="334000"/>
                </a:moveTo>
                <a:cubicBezTo>
                  <a:pt x="155971" y="210174"/>
                  <a:pt x="311943" y="86349"/>
                  <a:pt x="442912" y="33962"/>
                </a:cubicBezTo>
                <a:cubicBezTo>
                  <a:pt x="573881" y="-18426"/>
                  <a:pt x="679846" y="624"/>
                  <a:pt x="785812" y="19675"/>
                </a:cubicBezTo>
              </a:path>
            </a:pathLst>
          </a:custGeom>
        </p:spPr>
        <p:style>
          <a:lnRef idx="1">
            <a:schemeClr val="accent2"/>
          </a:lnRef>
          <a:fillRef idx="0">
            <a:schemeClr val="accent2"/>
          </a:fillRef>
          <a:effectRef idx="0">
            <a:schemeClr val="accent2"/>
          </a:effectRef>
          <a:fontRef idx="minor">
            <a:schemeClr val="tx1"/>
          </a:fontRef>
        </p:style>
        <p:txBody>
          <a:bodyPr rtlCol="0" anchor="ctr"/>
          <a:lstStyle/>
          <a:p>
            <a:pPr algn="ctr"/>
            <a:endParaRPr lang="en-US"/>
          </a:p>
        </p:txBody>
      </p:sp>
      <p:sp>
        <p:nvSpPr>
          <p:cNvPr id="38" name="Freeform 37"/>
          <p:cNvSpPr/>
          <p:nvPr/>
        </p:nvSpPr>
        <p:spPr>
          <a:xfrm>
            <a:off x="5372100" y="1085850"/>
            <a:ext cx="628650" cy="485775"/>
          </a:xfrm>
          <a:custGeom>
            <a:avLst/>
            <a:gdLst>
              <a:gd name="connsiteX0" fmla="*/ 0 w 628650"/>
              <a:gd name="connsiteY0" fmla="*/ 0 h 485775"/>
              <a:gd name="connsiteX1" fmla="*/ 500063 w 628650"/>
              <a:gd name="connsiteY1" fmla="*/ 128588 h 485775"/>
              <a:gd name="connsiteX2" fmla="*/ 628650 w 628650"/>
              <a:gd name="connsiteY2" fmla="*/ 485775 h 485775"/>
              <a:gd name="connsiteX3" fmla="*/ 628650 w 628650"/>
              <a:gd name="connsiteY3" fmla="*/ 485775 h 485775"/>
            </a:gdLst>
            <a:ahLst/>
            <a:cxnLst>
              <a:cxn ang="0">
                <a:pos x="connsiteX0" y="connsiteY0"/>
              </a:cxn>
              <a:cxn ang="0">
                <a:pos x="connsiteX1" y="connsiteY1"/>
              </a:cxn>
              <a:cxn ang="0">
                <a:pos x="connsiteX2" y="connsiteY2"/>
              </a:cxn>
              <a:cxn ang="0">
                <a:pos x="connsiteX3" y="connsiteY3"/>
              </a:cxn>
            </a:cxnLst>
            <a:rect l="l" t="t" r="r" b="b"/>
            <a:pathLst>
              <a:path w="628650" h="485775">
                <a:moveTo>
                  <a:pt x="0" y="0"/>
                </a:moveTo>
                <a:cubicBezTo>
                  <a:pt x="197644" y="23813"/>
                  <a:pt x="395288" y="47626"/>
                  <a:pt x="500063" y="128588"/>
                </a:cubicBezTo>
                <a:cubicBezTo>
                  <a:pt x="604838" y="209550"/>
                  <a:pt x="628650" y="485775"/>
                  <a:pt x="628650" y="485775"/>
                </a:cubicBezTo>
                <a:lnTo>
                  <a:pt x="628650" y="485775"/>
                </a:lnTo>
              </a:path>
            </a:pathLst>
          </a:custGeom>
        </p:spPr>
        <p:style>
          <a:lnRef idx="1">
            <a:schemeClr val="accent6"/>
          </a:lnRef>
          <a:fillRef idx="0">
            <a:schemeClr val="accent6"/>
          </a:fillRef>
          <a:effectRef idx="0">
            <a:schemeClr val="accent6"/>
          </a:effectRef>
          <a:fontRef idx="minor">
            <a:schemeClr val="tx1"/>
          </a:fontRef>
        </p:style>
        <p:txBody>
          <a:bodyPr rtlCol="0" anchor="ctr"/>
          <a:lstStyle/>
          <a:p>
            <a:pPr algn="ctr"/>
            <a:endParaRPr lang="en-US"/>
          </a:p>
        </p:txBody>
      </p:sp>
      <p:sp>
        <p:nvSpPr>
          <p:cNvPr id="39" name="Freeform 38"/>
          <p:cNvSpPr/>
          <p:nvPr/>
        </p:nvSpPr>
        <p:spPr>
          <a:xfrm>
            <a:off x="6243638" y="757238"/>
            <a:ext cx="573420" cy="800100"/>
          </a:xfrm>
          <a:custGeom>
            <a:avLst/>
            <a:gdLst>
              <a:gd name="connsiteX0" fmla="*/ 457200 w 573420"/>
              <a:gd name="connsiteY0" fmla="*/ 0 h 800100"/>
              <a:gd name="connsiteX1" fmla="*/ 542925 w 573420"/>
              <a:gd name="connsiteY1" fmla="*/ 414337 h 800100"/>
              <a:gd name="connsiteX2" fmla="*/ 0 w 573420"/>
              <a:gd name="connsiteY2" fmla="*/ 800100 h 800100"/>
              <a:gd name="connsiteX3" fmla="*/ 0 w 573420"/>
              <a:gd name="connsiteY3" fmla="*/ 800100 h 800100"/>
            </a:gdLst>
            <a:ahLst/>
            <a:cxnLst>
              <a:cxn ang="0">
                <a:pos x="connsiteX0" y="connsiteY0"/>
              </a:cxn>
              <a:cxn ang="0">
                <a:pos x="connsiteX1" y="connsiteY1"/>
              </a:cxn>
              <a:cxn ang="0">
                <a:pos x="connsiteX2" y="connsiteY2"/>
              </a:cxn>
              <a:cxn ang="0">
                <a:pos x="connsiteX3" y="connsiteY3"/>
              </a:cxn>
            </a:cxnLst>
            <a:rect l="l" t="t" r="r" b="b"/>
            <a:pathLst>
              <a:path w="573420" h="800100">
                <a:moveTo>
                  <a:pt x="457200" y="0"/>
                </a:moveTo>
                <a:cubicBezTo>
                  <a:pt x="538162" y="140493"/>
                  <a:pt x="619125" y="280987"/>
                  <a:pt x="542925" y="414337"/>
                </a:cubicBezTo>
                <a:cubicBezTo>
                  <a:pt x="466725" y="547687"/>
                  <a:pt x="0" y="800100"/>
                  <a:pt x="0" y="800100"/>
                </a:cubicBezTo>
                <a:lnTo>
                  <a:pt x="0" y="800100"/>
                </a:lnTo>
              </a:path>
            </a:pathLst>
          </a:custGeom>
        </p:spPr>
        <p:style>
          <a:lnRef idx="1">
            <a:schemeClr val="accent6"/>
          </a:lnRef>
          <a:fillRef idx="0">
            <a:schemeClr val="accent6"/>
          </a:fillRef>
          <a:effectRef idx="0">
            <a:schemeClr val="accent6"/>
          </a:effectRef>
          <a:fontRef idx="minor">
            <a:schemeClr val="tx1"/>
          </a:fontRef>
        </p:style>
        <p:txBody>
          <a:bodyPr rtlCol="0" anchor="ctr"/>
          <a:lstStyle/>
          <a:p>
            <a:pPr algn="ctr"/>
            <a:endParaRPr lang="en-US"/>
          </a:p>
        </p:txBody>
      </p:sp>
      <p:sp>
        <p:nvSpPr>
          <p:cNvPr id="40" name="Freeform 39"/>
          <p:cNvSpPr/>
          <p:nvPr/>
        </p:nvSpPr>
        <p:spPr>
          <a:xfrm>
            <a:off x="6543675" y="1496064"/>
            <a:ext cx="600075" cy="46986"/>
          </a:xfrm>
          <a:custGeom>
            <a:avLst/>
            <a:gdLst>
              <a:gd name="connsiteX0" fmla="*/ 600075 w 600075"/>
              <a:gd name="connsiteY0" fmla="*/ 4124 h 46986"/>
              <a:gd name="connsiteX1" fmla="*/ 285750 w 600075"/>
              <a:gd name="connsiteY1" fmla="*/ 4124 h 46986"/>
              <a:gd name="connsiteX2" fmla="*/ 0 w 600075"/>
              <a:gd name="connsiteY2" fmla="*/ 46986 h 46986"/>
            </a:gdLst>
            <a:ahLst/>
            <a:cxnLst>
              <a:cxn ang="0">
                <a:pos x="connsiteX0" y="connsiteY0"/>
              </a:cxn>
              <a:cxn ang="0">
                <a:pos x="connsiteX1" y="connsiteY1"/>
              </a:cxn>
              <a:cxn ang="0">
                <a:pos x="connsiteX2" y="connsiteY2"/>
              </a:cxn>
            </a:cxnLst>
            <a:rect l="l" t="t" r="r" b="b"/>
            <a:pathLst>
              <a:path w="600075" h="46986">
                <a:moveTo>
                  <a:pt x="600075" y="4124"/>
                </a:moveTo>
                <a:cubicBezTo>
                  <a:pt x="492918" y="552"/>
                  <a:pt x="385762" y="-3020"/>
                  <a:pt x="285750" y="4124"/>
                </a:cubicBezTo>
                <a:cubicBezTo>
                  <a:pt x="185737" y="11268"/>
                  <a:pt x="92868" y="29127"/>
                  <a:pt x="0" y="46986"/>
                </a:cubicBezTo>
              </a:path>
            </a:pathLst>
          </a:custGeom>
        </p:spPr>
        <p:style>
          <a:lnRef idx="1">
            <a:schemeClr val="accent6"/>
          </a:lnRef>
          <a:fillRef idx="0">
            <a:schemeClr val="accent6"/>
          </a:fillRef>
          <a:effectRef idx="0">
            <a:schemeClr val="accent6"/>
          </a:effectRef>
          <a:fontRef idx="minor">
            <a:schemeClr val="tx1"/>
          </a:fontRef>
        </p:style>
        <p:txBody>
          <a:bodyPr rtlCol="0" anchor="ctr"/>
          <a:lstStyle/>
          <a:p>
            <a:pPr algn="ctr"/>
            <a:endParaRPr lang="en-US"/>
          </a:p>
        </p:txBody>
      </p:sp>
      <p:sp>
        <p:nvSpPr>
          <p:cNvPr id="41" name="Freeform 40"/>
          <p:cNvSpPr/>
          <p:nvPr/>
        </p:nvSpPr>
        <p:spPr>
          <a:xfrm>
            <a:off x="4572000" y="2443163"/>
            <a:ext cx="1228725" cy="600075"/>
          </a:xfrm>
          <a:custGeom>
            <a:avLst/>
            <a:gdLst>
              <a:gd name="connsiteX0" fmla="*/ 1228725 w 1228725"/>
              <a:gd name="connsiteY0" fmla="*/ 0 h 600075"/>
              <a:gd name="connsiteX1" fmla="*/ 828675 w 1228725"/>
              <a:gd name="connsiteY1" fmla="*/ 371475 h 600075"/>
              <a:gd name="connsiteX2" fmla="*/ 0 w 1228725"/>
              <a:gd name="connsiteY2" fmla="*/ 600075 h 600075"/>
            </a:gdLst>
            <a:ahLst/>
            <a:cxnLst>
              <a:cxn ang="0">
                <a:pos x="connsiteX0" y="connsiteY0"/>
              </a:cxn>
              <a:cxn ang="0">
                <a:pos x="connsiteX1" y="connsiteY1"/>
              </a:cxn>
              <a:cxn ang="0">
                <a:pos x="connsiteX2" y="connsiteY2"/>
              </a:cxn>
            </a:cxnLst>
            <a:rect l="l" t="t" r="r" b="b"/>
            <a:pathLst>
              <a:path w="1228725" h="600075">
                <a:moveTo>
                  <a:pt x="1228725" y="0"/>
                </a:moveTo>
                <a:cubicBezTo>
                  <a:pt x="1131093" y="135731"/>
                  <a:pt x="1033462" y="271463"/>
                  <a:pt x="828675" y="371475"/>
                </a:cubicBezTo>
                <a:cubicBezTo>
                  <a:pt x="623888" y="471487"/>
                  <a:pt x="145256" y="561975"/>
                  <a:pt x="0" y="600075"/>
                </a:cubicBezTo>
              </a:path>
            </a:pathLst>
          </a:custGeom>
          <a:ln w="38100"/>
        </p:spPr>
        <p:style>
          <a:lnRef idx="1">
            <a:schemeClr val="accent6"/>
          </a:lnRef>
          <a:fillRef idx="0">
            <a:schemeClr val="accent6"/>
          </a:fillRef>
          <a:effectRef idx="0">
            <a:schemeClr val="accent6"/>
          </a:effectRef>
          <a:fontRef idx="minor">
            <a:schemeClr val="tx1"/>
          </a:fontRef>
        </p:style>
        <p:txBody>
          <a:bodyPr rtlCol="0" anchor="ctr"/>
          <a:lstStyle/>
          <a:p>
            <a:pPr algn="ctr"/>
            <a:endParaRPr lang="en-US"/>
          </a:p>
        </p:txBody>
      </p:sp>
      <p:sp>
        <p:nvSpPr>
          <p:cNvPr id="43" name="Freeform 42"/>
          <p:cNvSpPr/>
          <p:nvPr/>
        </p:nvSpPr>
        <p:spPr>
          <a:xfrm>
            <a:off x="6343650" y="2443163"/>
            <a:ext cx="1200150" cy="842962"/>
          </a:xfrm>
          <a:custGeom>
            <a:avLst/>
            <a:gdLst>
              <a:gd name="connsiteX0" fmla="*/ 1200150 w 1200150"/>
              <a:gd name="connsiteY0" fmla="*/ 0 h 842962"/>
              <a:gd name="connsiteX1" fmla="*/ 328613 w 1200150"/>
              <a:gd name="connsiteY1" fmla="*/ 371475 h 842962"/>
              <a:gd name="connsiteX2" fmla="*/ 0 w 1200150"/>
              <a:gd name="connsiteY2" fmla="*/ 842962 h 842962"/>
            </a:gdLst>
            <a:ahLst/>
            <a:cxnLst>
              <a:cxn ang="0">
                <a:pos x="connsiteX0" y="connsiteY0"/>
              </a:cxn>
              <a:cxn ang="0">
                <a:pos x="connsiteX1" y="connsiteY1"/>
              </a:cxn>
              <a:cxn ang="0">
                <a:pos x="connsiteX2" y="connsiteY2"/>
              </a:cxn>
            </a:cxnLst>
            <a:rect l="l" t="t" r="r" b="b"/>
            <a:pathLst>
              <a:path w="1200150" h="842962">
                <a:moveTo>
                  <a:pt x="1200150" y="0"/>
                </a:moveTo>
                <a:cubicBezTo>
                  <a:pt x="864394" y="115490"/>
                  <a:pt x="528638" y="230981"/>
                  <a:pt x="328613" y="371475"/>
                </a:cubicBezTo>
                <a:cubicBezTo>
                  <a:pt x="128588" y="511969"/>
                  <a:pt x="64294" y="677465"/>
                  <a:pt x="0" y="842962"/>
                </a:cubicBezTo>
              </a:path>
            </a:pathLst>
          </a:cu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4" name="Freeform 43"/>
          <p:cNvSpPr/>
          <p:nvPr/>
        </p:nvSpPr>
        <p:spPr>
          <a:xfrm>
            <a:off x="6915150" y="3500438"/>
            <a:ext cx="785813" cy="230766"/>
          </a:xfrm>
          <a:custGeom>
            <a:avLst/>
            <a:gdLst>
              <a:gd name="connsiteX0" fmla="*/ 785813 w 785813"/>
              <a:gd name="connsiteY0" fmla="*/ 0 h 230766"/>
              <a:gd name="connsiteX1" fmla="*/ 414338 w 785813"/>
              <a:gd name="connsiteY1" fmla="*/ 214312 h 230766"/>
              <a:gd name="connsiteX2" fmla="*/ 0 w 785813"/>
              <a:gd name="connsiteY2" fmla="*/ 200025 h 230766"/>
            </a:gdLst>
            <a:ahLst/>
            <a:cxnLst>
              <a:cxn ang="0">
                <a:pos x="connsiteX0" y="connsiteY0"/>
              </a:cxn>
              <a:cxn ang="0">
                <a:pos x="connsiteX1" y="connsiteY1"/>
              </a:cxn>
              <a:cxn ang="0">
                <a:pos x="connsiteX2" y="connsiteY2"/>
              </a:cxn>
            </a:cxnLst>
            <a:rect l="l" t="t" r="r" b="b"/>
            <a:pathLst>
              <a:path w="785813" h="230766">
                <a:moveTo>
                  <a:pt x="785813" y="0"/>
                </a:moveTo>
                <a:cubicBezTo>
                  <a:pt x="665560" y="90487"/>
                  <a:pt x="545307" y="180974"/>
                  <a:pt x="414338" y="214312"/>
                </a:cubicBezTo>
                <a:cubicBezTo>
                  <a:pt x="283369" y="247650"/>
                  <a:pt x="141684" y="223837"/>
                  <a:pt x="0" y="200025"/>
                </a:cubicBezTo>
              </a:path>
            </a:pathLst>
          </a:cu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5" name="Freeform 44"/>
          <p:cNvSpPr/>
          <p:nvPr/>
        </p:nvSpPr>
        <p:spPr>
          <a:xfrm>
            <a:off x="6915150" y="3986213"/>
            <a:ext cx="614363" cy="142875"/>
          </a:xfrm>
          <a:custGeom>
            <a:avLst/>
            <a:gdLst>
              <a:gd name="connsiteX0" fmla="*/ 614363 w 614363"/>
              <a:gd name="connsiteY0" fmla="*/ 142875 h 142875"/>
              <a:gd name="connsiteX1" fmla="*/ 0 w 614363"/>
              <a:gd name="connsiteY1" fmla="*/ 0 h 142875"/>
            </a:gdLst>
            <a:ahLst/>
            <a:cxnLst>
              <a:cxn ang="0">
                <a:pos x="connsiteX0" y="connsiteY0"/>
              </a:cxn>
              <a:cxn ang="0">
                <a:pos x="connsiteX1" y="connsiteY1"/>
              </a:cxn>
            </a:cxnLst>
            <a:rect l="l" t="t" r="r" b="b"/>
            <a:pathLst>
              <a:path w="614363" h="142875">
                <a:moveTo>
                  <a:pt x="614363" y="142875"/>
                </a:moveTo>
                <a:lnTo>
                  <a:pt x="0" y="0"/>
                </a:lnTo>
              </a:path>
            </a:pathLst>
          </a:cu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6" name="Freeform 45"/>
          <p:cNvSpPr/>
          <p:nvPr/>
        </p:nvSpPr>
        <p:spPr>
          <a:xfrm>
            <a:off x="5114925" y="3671888"/>
            <a:ext cx="471488" cy="85725"/>
          </a:xfrm>
          <a:custGeom>
            <a:avLst/>
            <a:gdLst>
              <a:gd name="connsiteX0" fmla="*/ 471488 w 471488"/>
              <a:gd name="connsiteY0" fmla="*/ 85725 h 85725"/>
              <a:gd name="connsiteX1" fmla="*/ 0 w 471488"/>
              <a:gd name="connsiteY1" fmla="*/ 0 h 85725"/>
            </a:gdLst>
            <a:ahLst/>
            <a:cxnLst>
              <a:cxn ang="0">
                <a:pos x="connsiteX0" y="connsiteY0"/>
              </a:cxn>
              <a:cxn ang="0">
                <a:pos x="connsiteX1" y="connsiteY1"/>
              </a:cxn>
            </a:cxnLst>
            <a:rect l="l" t="t" r="r" b="b"/>
            <a:pathLst>
              <a:path w="471488" h="85725">
                <a:moveTo>
                  <a:pt x="471488" y="85725"/>
                </a:moveTo>
                <a:lnTo>
                  <a:pt x="0" y="0"/>
                </a:lnTo>
              </a:path>
            </a:pathLst>
          </a:custGeom>
          <a:ln w="38100"/>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7" name="Freeform 46"/>
          <p:cNvSpPr/>
          <p:nvPr/>
        </p:nvSpPr>
        <p:spPr>
          <a:xfrm>
            <a:off x="6686550" y="5029200"/>
            <a:ext cx="571500" cy="457200"/>
          </a:xfrm>
          <a:custGeom>
            <a:avLst/>
            <a:gdLst>
              <a:gd name="connsiteX0" fmla="*/ 571500 w 571500"/>
              <a:gd name="connsiteY0" fmla="*/ 0 h 457200"/>
              <a:gd name="connsiteX1" fmla="*/ 228600 w 571500"/>
              <a:gd name="connsiteY1" fmla="*/ 128588 h 457200"/>
              <a:gd name="connsiteX2" fmla="*/ 0 w 571500"/>
              <a:gd name="connsiteY2" fmla="*/ 457200 h 457200"/>
              <a:gd name="connsiteX3" fmla="*/ 0 w 571500"/>
              <a:gd name="connsiteY3" fmla="*/ 457200 h 457200"/>
            </a:gdLst>
            <a:ahLst/>
            <a:cxnLst>
              <a:cxn ang="0">
                <a:pos x="connsiteX0" y="connsiteY0"/>
              </a:cxn>
              <a:cxn ang="0">
                <a:pos x="connsiteX1" y="connsiteY1"/>
              </a:cxn>
              <a:cxn ang="0">
                <a:pos x="connsiteX2" y="connsiteY2"/>
              </a:cxn>
              <a:cxn ang="0">
                <a:pos x="connsiteX3" y="connsiteY3"/>
              </a:cxn>
            </a:cxnLst>
            <a:rect l="l" t="t" r="r" b="b"/>
            <a:pathLst>
              <a:path w="571500" h="457200">
                <a:moveTo>
                  <a:pt x="571500" y="0"/>
                </a:moveTo>
                <a:cubicBezTo>
                  <a:pt x="447675" y="26194"/>
                  <a:pt x="323850" y="52388"/>
                  <a:pt x="228600" y="128588"/>
                </a:cubicBezTo>
                <a:cubicBezTo>
                  <a:pt x="133350" y="204788"/>
                  <a:pt x="0" y="457200"/>
                  <a:pt x="0" y="457200"/>
                </a:cubicBezTo>
                <a:lnTo>
                  <a:pt x="0" y="457200"/>
                </a:lnTo>
              </a:path>
            </a:pathLst>
          </a:custGeom>
          <a:ln>
            <a:solidFill>
              <a:srgbClr val="92D050"/>
            </a:solidFill>
          </a:ln>
        </p:spPr>
        <p:style>
          <a:lnRef idx="1">
            <a:schemeClr val="accent6"/>
          </a:lnRef>
          <a:fillRef idx="0">
            <a:schemeClr val="accent6"/>
          </a:fillRef>
          <a:effectRef idx="0">
            <a:schemeClr val="accent6"/>
          </a:effectRef>
          <a:fontRef idx="minor">
            <a:schemeClr val="tx1"/>
          </a:fontRef>
        </p:style>
        <p:txBody>
          <a:bodyPr rtlCol="0" anchor="ctr"/>
          <a:lstStyle/>
          <a:p>
            <a:pPr algn="ctr"/>
            <a:endParaRPr lang="en-US"/>
          </a:p>
        </p:txBody>
      </p:sp>
      <p:sp>
        <p:nvSpPr>
          <p:cNvPr id="48" name="Freeform 47"/>
          <p:cNvSpPr/>
          <p:nvPr/>
        </p:nvSpPr>
        <p:spPr>
          <a:xfrm>
            <a:off x="6615113" y="5581104"/>
            <a:ext cx="642937" cy="448221"/>
          </a:xfrm>
          <a:custGeom>
            <a:avLst/>
            <a:gdLst>
              <a:gd name="connsiteX0" fmla="*/ 642937 w 642937"/>
              <a:gd name="connsiteY0" fmla="*/ 448221 h 448221"/>
              <a:gd name="connsiteX1" fmla="*/ 371475 w 642937"/>
              <a:gd name="connsiteY1" fmla="*/ 62459 h 448221"/>
              <a:gd name="connsiteX2" fmla="*/ 0 w 642937"/>
              <a:gd name="connsiteY2" fmla="*/ 5309 h 448221"/>
            </a:gdLst>
            <a:ahLst/>
            <a:cxnLst>
              <a:cxn ang="0">
                <a:pos x="connsiteX0" y="connsiteY0"/>
              </a:cxn>
              <a:cxn ang="0">
                <a:pos x="connsiteX1" y="connsiteY1"/>
              </a:cxn>
              <a:cxn ang="0">
                <a:pos x="connsiteX2" y="connsiteY2"/>
              </a:cxn>
            </a:cxnLst>
            <a:rect l="l" t="t" r="r" b="b"/>
            <a:pathLst>
              <a:path w="642937" h="448221">
                <a:moveTo>
                  <a:pt x="642937" y="448221"/>
                </a:moveTo>
                <a:cubicBezTo>
                  <a:pt x="560784" y="292249"/>
                  <a:pt x="478631" y="136278"/>
                  <a:pt x="371475" y="62459"/>
                </a:cubicBezTo>
                <a:cubicBezTo>
                  <a:pt x="264319" y="-11360"/>
                  <a:pt x="132159" y="-3026"/>
                  <a:pt x="0" y="5309"/>
                </a:cubicBezTo>
              </a:path>
            </a:pathLst>
          </a:custGeom>
          <a:ln>
            <a:solidFill>
              <a:srgbClr val="92D050"/>
            </a:solidFill>
          </a:ln>
        </p:spPr>
        <p:style>
          <a:lnRef idx="1">
            <a:schemeClr val="accent6"/>
          </a:lnRef>
          <a:fillRef idx="0">
            <a:schemeClr val="accent6"/>
          </a:fillRef>
          <a:effectRef idx="0">
            <a:schemeClr val="accent6"/>
          </a:effectRef>
          <a:fontRef idx="minor">
            <a:schemeClr val="tx1"/>
          </a:fontRef>
        </p:style>
        <p:txBody>
          <a:bodyPr rtlCol="0" anchor="ctr"/>
          <a:lstStyle/>
          <a:p>
            <a:pPr algn="ctr"/>
            <a:endParaRPr lang="en-US"/>
          </a:p>
        </p:txBody>
      </p:sp>
      <p:sp>
        <p:nvSpPr>
          <p:cNvPr id="51" name="Freeform 50"/>
          <p:cNvSpPr/>
          <p:nvPr/>
        </p:nvSpPr>
        <p:spPr>
          <a:xfrm>
            <a:off x="4943475" y="3957638"/>
            <a:ext cx="1202803" cy="1071562"/>
          </a:xfrm>
          <a:custGeom>
            <a:avLst/>
            <a:gdLst>
              <a:gd name="connsiteX0" fmla="*/ 0 w 1202803"/>
              <a:gd name="connsiteY0" fmla="*/ 0 h 1071562"/>
              <a:gd name="connsiteX1" fmla="*/ 1014413 w 1202803"/>
              <a:gd name="connsiteY1" fmla="*/ 671512 h 1071562"/>
              <a:gd name="connsiteX2" fmla="*/ 1200150 w 1202803"/>
              <a:gd name="connsiteY2" fmla="*/ 1071562 h 1071562"/>
            </a:gdLst>
            <a:ahLst/>
            <a:cxnLst>
              <a:cxn ang="0">
                <a:pos x="connsiteX0" y="connsiteY0"/>
              </a:cxn>
              <a:cxn ang="0">
                <a:pos x="connsiteX1" y="connsiteY1"/>
              </a:cxn>
              <a:cxn ang="0">
                <a:pos x="connsiteX2" y="connsiteY2"/>
              </a:cxn>
            </a:cxnLst>
            <a:rect l="l" t="t" r="r" b="b"/>
            <a:pathLst>
              <a:path w="1202803" h="1071562">
                <a:moveTo>
                  <a:pt x="0" y="0"/>
                </a:moveTo>
                <a:cubicBezTo>
                  <a:pt x="407194" y="246459"/>
                  <a:pt x="814388" y="492918"/>
                  <a:pt x="1014413" y="671512"/>
                </a:cubicBezTo>
                <a:cubicBezTo>
                  <a:pt x="1214438" y="850106"/>
                  <a:pt x="1207294" y="960834"/>
                  <a:pt x="1200150" y="1071562"/>
                </a:cubicBezTo>
              </a:path>
            </a:pathLst>
          </a:custGeom>
          <a:ln w="38100">
            <a:solidFill>
              <a:srgbClr val="92D05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2" name="Rectangle 51"/>
          <p:cNvSpPr/>
          <p:nvPr/>
        </p:nvSpPr>
        <p:spPr>
          <a:xfrm>
            <a:off x="685801" y="6248400"/>
            <a:ext cx="7772400" cy="457200"/>
          </a:xfrm>
          <a:prstGeom prst="rect">
            <a:avLst/>
          </a:prstGeom>
          <a:ln>
            <a:noFill/>
          </a:ln>
        </p:spPr>
        <p:style>
          <a:lnRef idx="2">
            <a:schemeClr val="accent1"/>
          </a:lnRef>
          <a:fillRef idx="1">
            <a:schemeClr val="lt1"/>
          </a:fillRef>
          <a:effectRef idx="0">
            <a:schemeClr val="accent1"/>
          </a:effectRef>
          <a:fontRef idx="minor">
            <a:schemeClr val="dk1"/>
          </a:fontRef>
        </p:style>
        <p:txBody>
          <a:bodyPr rtlCol="0" anchor="ctr"/>
          <a:lstStyle/>
          <a:p>
            <a:pPr algn="ctr"/>
            <a:r>
              <a:rPr lang="en-US" b="1" dirty="0" err="1" smtClean="0">
                <a:latin typeface="Times New Roman" pitchFamily="18" charset="0"/>
                <a:cs typeface="Times New Roman" pitchFamily="18" charset="0"/>
              </a:rPr>
              <a:t>Hoàn</a:t>
            </a:r>
            <a:r>
              <a:rPr lang="en-US" b="1" dirty="0" smtClean="0">
                <a:latin typeface="Times New Roman" pitchFamily="18" charset="0"/>
                <a:cs typeface="Times New Roman" pitchFamily="18" charset="0"/>
              </a:rPr>
              <a:t> </a:t>
            </a:r>
            <a:r>
              <a:rPr lang="en-US" b="1" dirty="0" err="1" smtClean="0">
                <a:latin typeface="Times New Roman" pitchFamily="18" charset="0"/>
                <a:cs typeface="Times New Roman" pitchFamily="18" charset="0"/>
              </a:rPr>
              <a:t>thiện</a:t>
            </a:r>
            <a:r>
              <a:rPr lang="en-US" b="1" dirty="0" smtClean="0">
                <a:latin typeface="Times New Roman" pitchFamily="18" charset="0"/>
                <a:cs typeface="Times New Roman" pitchFamily="18" charset="0"/>
              </a:rPr>
              <a:t> </a:t>
            </a:r>
            <a:r>
              <a:rPr lang="en-US" b="1" dirty="0" err="1" smtClean="0">
                <a:latin typeface="Times New Roman" pitchFamily="18" charset="0"/>
                <a:cs typeface="Times New Roman" pitchFamily="18" charset="0"/>
              </a:rPr>
              <a:t>sơ</a:t>
            </a:r>
            <a:r>
              <a:rPr lang="en-US" b="1" dirty="0" smtClean="0">
                <a:latin typeface="Times New Roman" pitchFamily="18" charset="0"/>
                <a:cs typeface="Times New Roman" pitchFamily="18" charset="0"/>
              </a:rPr>
              <a:t> </a:t>
            </a:r>
            <a:r>
              <a:rPr lang="en-US" b="1" dirty="0" err="1" smtClean="0">
                <a:latin typeface="Times New Roman" pitchFamily="18" charset="0"/>
                <a:cs typeface="Times New Roman" pitchFamily="18" charset="0"/>
              </a:rPr>
              <a:t>đồ</a:t>
            </a:r>
            <a:r>
              <a:rPr lang="en-US" b="1" dirty="0" smtClean="0">
                <a:latin typeface="Times New Roman" pitchFamily="18" charset="0"/>
                <a:cs typeface="Times New Roman" pitchFamily="18" charset="0"/>
              </a:rPr>
              <a:t> </a:t>
            </a:r>
            <a:r>
              <a:rPr lang="en-US" b="1" dirty="0" err="1" smtClean="0">
                <a:latin typeface="Times New Roman" pitchFamily="18" charset="0"/>
                <a:cs typeface="Times New Roman" pitchFamily="18" charset="0"/>
              </a:rPr>
              <a:t>tìm</a:t>
            </a:r>
            <a:r>
              <a:rPr lang="en-US" b="1" dirty="0" smtClean="0">
                <a:latin typeface="Times New Roman" pitchFamily="18" charset="0"/>
                <a:cs typeface="Times New Roman" pitchFamily="18" charset="0"/>
              </a:rPr>
              <a:t> ý </a:t>
            </a:r>
            <a:r>
              <a:rPr lang="en-US" b="1" dirty="0" err="1" smtClean="0">
                <a:latin typeface="Times New Roman" pitchFamily="18" charset="0"/>
                <a:cs typeface="Times New Roman" pitchFamily="18" charset="0"/>
              </a:rPr>
              <a:t>cho</a:t>
            </a:r>
            <a:r>
              <a:rPr lang="en-US" b="1" dirty="0" smtClean="0">
                <a:latin typeface="Times New Roman" pitchFamily="18" charset="0"/>
                <a:cs typeface="Times New Roman" pitchFamily="18" charset="0"/>
              </a:rPr>
              <a:t> </a:t>
            </a:r>
            <a:r>
              <a:rPr lang="en-US" b="1" dirty="0" err="1" smtClean="0">
                <a:latin typeface="Times New Roman" pitchFamily="18" charset="0"/>
                <a:cs typeface="Times New Roman" pitchFamily="18" charset="0"/>
              </a:rPr>
              <a:t>bài</a:t>
            </a:r>
            <a:r>
              <a:rPr lang="en-US" b="1" dirty="0" smtClean="0">
                <a:latin typeface="Times New Roman" pitchFamily="18" charset="0"/>
                <a:cs typeface="Times New Roman" pitchFamily="18" charset="0"/>
              </a:rPr>
              <a:t> </a:t>
            </a:r>
            <a:r>
              <a:rPr lang="en-US" b="1" dirty="0" err="1" smtClean="0">
                <a:latin typeface="Times New Roman" pitchFamily="18" charset="0"/>
                <a:cs typeface="Times New Roman" pitchFamily="18" charset="0"/>
              </a:rPr>
              <a:t>văn</a:t>
            </a:r>
            <a:r>
              <a:rPr lang="en-US" b="1" dirty="0" smtClean="0">
                <a:latin typeface="Times New Roman" pitchFamily="18" charset="0"/>
                <a:cs typeface="Times New Roman" pitchFamily="18" charset="0"/>
              </a:rPr>
              <a:t> </a:t>
            </a:r>
            <a:r>
              <a:rPr lang="en-US" b="1" dirty="0" err="1" smtClean="0">
                <a:latin typeface="Times New Roman" pitchFamily="18" charset="0"/>
                <a:cs typeface="Times New Roman" pitchFamily="18" charset="0"/>
              </a:rPr>
              <a:t>kể</a:t>
            </a:r>
            <a:r>
              <a:rPr lang="en-US" b="1" dirty="0" smtClean="0">
                <a:latin typeface="Times New Roman" pitchFamily="18" charset="0"/>
                <a:cs typeface="Times New Roman" pitchFamily="18" charset="0"/>
              </a:rPr>
              <a:t> </a:t>
            </a:r>
            <a:r>
              <a:rPr lang="en-US" b="1" dirty="0" err="1" smtClean="0">
                <a:latin typeface="Times New Roman" pitchFamily="18" charset="0"/>
                <a:cs typeface="Times New Roman" pitchFamily="18" charset="0"/>
              </a:rPr>
              <a:t>lại</a:t>
            </a:r>
            <a:r>
              <a:rPr lang="en-US" b="1" dirty="0" smtClean="0">
                <a:latin typeface="Times New Roman" pitchFamily="18" charset="0"/>
                <a:cs typeface="Times New Roman" pitchFamily="18" charset="0"/>
              </a:rPr>
              <a:t> </a:t>
            </a:r>
            <a:r>
              <a:rPr lang="en-US" b="1" dirty="0" err="1" smtClean="0">
                <a:latin typeface="Times New Roman" pitchFamily="18" charset="0"/>
                <a:cs typeface="Times New Roman" pitchFamily="18" charset="0"/>
              </a:rPr>
              <a:t>một</a:t>
            </a:r>
            <a:r>
              <a:rPr lang="en-US" b="1" dirty="0" smtClean="0">
                <a:latin typeface="Times New Roman" pitchFamily="18" charset="0"/>
                <a:cs typeface="Times New Roman" pitchFamily="18" charset="0"/>
              </a:rPr>
              <a:t> </a:t>
            </a:r>
            <a:r>
              <a:rPr lang="en-US" b="1" dirty="0" err="1" smtClean="0">
                <a:latin typeface="Times New Roman" pitchFamily="18" charset="0"/>
                <a:cs typeface="Times New Roman" pitchFamily="18" charset="0"/>
              </a:rPr>
              <a:t>hoạt</a:t>
            </a:r>
            <a:r>
              <a:rPr lang="en-US" b="1" dirty="0" smtClean="0">
                <a:latin typeface="Times New Roman" pitchFamily="18" charset="0"/>
                <a:cs typeface="Times New Roman" pitchFamily="18" charset="0"/>
              </a:rPr>
              <a:t> </a:t>
            </a:r>
            <a:r>
              <a:rPr lang="en-US" b="1" dirty="0" err="1" smtClean="0">
                <a:latin typeface="Times New Roman" pitchFamily="18" charset="0"/>
                <a:cs typeface="Times New Roman" pitchFamily="18" charset="0"/>
              </a:rPr>
              <a:t>động</a:t>
            </a:r>
            <a:r>
              <a:rPr lang="en-US" b="1" dirty="0" smtClean="0">
                <a:latin typeface="Times New Roman" pitchFamily="18" charset="0"/>
                <a:cs typeface="Times New Roman" pitchFamily="18" charset="0"/>
              </a:rPr>
              <a:t> </a:t>
            </a:r>
            <a:r>
              <a:rPr lang="en-US" b="1" dirty="0" err="1" smtClean="0">
                <a:latin typeface="Times New Roman" pitchFamily="18" charset="0"/>
                <a:cs typeface="Times New Roman" pitchFamily="18" charset="0"/>
              </a:rPr>
              <a:t>xã</a:t>
            </a:r>
            <a:r>
              <a:rPr lang="en-US" b="1" dirty="0" smtClean="0">
                <a:latin typeface="Times New Roman" pitchFamily="18" charset="0"/>
                <a:cs typeface="Times New Roman" pitchFamily="18" charset="0"/>
              </a:rPr>
              <a:t> </a:t>
            </a:r>
            <a:r>
              <a:rPr lang="en-US" b="1" dirty="0" err="1" smtClean="0">
                <a:latin typeface="Times New Roman" pitchFamily="18" charset="0"/>
                <a:cs typeface="Times New Roman" pitchFamily="18" charset="0"/>
              </a:rPr>
              <a:t>hội</a:t>
            </a:r>
            <a:r>
              <a:rPr lang="en-US" b="1" dirty="0" smtClean="0">
                <a:latin typeface="Times New Roman" pitchFamily="18" charset="0"/>
                <a:cs typeface="Times New Roman" pitchFamily="18" charset="0"/>
              </a:rPr>
              <a:t> </a:t>
            </a:r>
            <a:r>
              <a:rPr lang="en-US" b="1" dirty="0" err="1" smtClean="0">
                <a:latin typeface="Times New Roman" pitchFamily="18" charset="0"/>
                <a:cs typeface="Times New Roman" pitchFamily="18" charset="0"/>
              </a:rPr>
              <a:t>giàu</a:t>
            </a:r>
            <a:r>
              <a:rPr lang="en-US" b="1" dirty="0" smtClean="0">
                <a:latin typeface="Times New Roman" pitchFamily="18" charset="0"/>
                <a:cs typeface="Times New Roman" pitchFamily="18" charset="0"/>
              </a:rPr>
              <a:t> ý </a:t>
            </a:r>
            <a:r>
              <a:rPr lang="en-US" b="1" dirty="0" err="1" smtClean="0">
                <a:latin typeface="Times New Roman" pitchFamily="18" charset="0"/>
                <a:cs typeface="Times New Roman" pitchFamily="18" charset="0"/>
              </a:rPr>
              <a:t>nghĩa</a:t>
            </a:r>
            <a:endParaRPr lang="en-US" b="1" dirty="0">
              <a:latin typeface="Times New Roman" pitchFamily="18" charset="0"/>
              <a:cs typeface="Times New Roman" pitchFamily="18" charset="0"/>
            </a:endParaRPr>
          </a:p>
        </p:txBody>
      </p:sp>
    </p:spTree>
    <p:extLst>
      <p:ext uri="{BB962C8B-B14F-4D97-AF65-F5344CB8AC3E}">
        <p14:creationId xmlns:p14="http://schemas.microsoft.com/office/powerpoint/2010/main" val="3600929137"/>
      </p:ext>
    </p:extLst>
  </p:cSld>
  <p:clrMapOvr>
    <a:masterClrMapping/>
  </p:clrMapOvr>
  <p:transition spd="slow">
    <p:randomBar dir="vert"/>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p:cNvSpPr/>
          <p:nvPr/>
        </p:nvSpPr>
        <p:spPr>
          <a:xfrm>
            <a:off x="3429000" y="3048000"/>
            <a:ext cx="1676400" cy="914400"/>
          </a:xfrm>
          <a:prstGeom prst="roundRect">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US" dirty="0" err="1" smtClean="0">
                <a:solidFill>
                  <a:prstClr val="black"/>
                </a:solidFill>
              </a:rPr>
              <a:t>Hoạt</a:t>
            </a:r>
            <a:r>
              <a:rPr lang="en-US" dirty="0" smtClean="0">
                <a:solidFill>
                  <a:prstClr val="black"/>
                </a:solidFill>
              </a:rPr>
              <a:t> </a:t>
            </a:r>
            <a:r>
              <a:rPr lang="en-US" dirty="0" err="1" smtClean="0">
                <a:solidFill>
                  <a:prstClr val="black"/>
                </a:solidFill>
              </a:rPr>
              <a:t>động</a:t>
            </a:r>
            <a:r>
              <a:rPr lang="en-US" dirty="0" smtClean="0">
                <a:solidFill>
                  <a:prstClr val="black"/>
                </a:solidFill>
              </a:rPr>
              <a:t> </a:t>
            </a:r>
            <a:r>
              <a:rPr lang="en-US" dirty="0" err="1" smtClean="0">
                <a:solidFill>
                  <a:prstClr val="black"/>
                </a:solidFill>
              </a:rPr>
              <a:t>xã</a:t>
            </a:r>
            <a:r>
              <a:rPr lang="en-US" dirty="0" smtClean="0">
                <a:solidFill>
                  <a:prstClr val="black"/>
                </a:solidFill>
              </a:rPr>
              <a:t> </a:t>
            </a:r>
            <a:r>
              <a:rPr lang="en-US" dirty="0" err="1" smtClean="0">
                <a:solidFill>
                  <a:prstClr val="black"/>
                </a:solidFill>
              </a:rPr>
              <a:t>hội</a:t>
            </a:r>
            <a:r>
              <a:rPr lang="en-US" dirty="0" smtClean="0">
                <a:solidFill>
                  <a:prstClr val="black"/>
                </a:solidFill>
              </a:rPr>
              <a:t> ý </a:t>
            </a:r>
            <a:r>
              <a:rPr lang="en-US" dirty="0" err="1" smtClean="0">
                <a:solidFill>
                  <a:prstClr val="black"/>
                </a:solidFill>
              </a:rPr>
              <a:t>nghĩa</a:t>
            </a:r>
            <a:endParaRPr lang="en-US" dirty="0">
              <a:solidFill>
                <a:prstClr val="black"/>
              </a:solidFill>
            </a:endParaRPr>
          </a:p>
        </p:txBody>
      </p:sp>
      <p:sp>
        <p:nvSpPr>
          <p:cNvPr id="5" name="Rounded Rectangle 4"/>
          <p:cNvSpPr/>
          <p:nvPr/>
        </p:nvSpPr>
        <p:spPr>
          <a:xfrm>
            <a:off x="2095500" y="4572000"/>
            <a:ext cx="1333500" cy="914400"/>
          </a:xfrm>
          <a:prstGeom prst="roundRect">
            <a:avLst/>
          </a:prstGeom>
        </p:spPr>
        <p:style>
          <a:lnRef idx="1">
            <a:schemeClr val="accent4"/>
          </a:lnRef>
          <a:fillRef idx="3">
            <a:schemeClr val="accent4"/>
          </a:fillRef>
          <a:effectRef idx="2">
            <a:schemeClr val="accent4"/>
          </a:effectRef>
          <a:fontRef idx="minor">
            <a:schemeClr val="lt1"/>
          </a:fontRef>
        </p:style>
        <p:txBody>
          <a:bodyPr rtlCol="0" anchor="ctr"/>
          <a:lstStyle/>
          <a:p>
            <a:pPr algn="ctr"/>
            <a:r>
              <a:rPr lang="en-US" dirty="0" smtClean="0">
                <a:solidFill>
                  <a:prstClr val="black"/>
                </a:solidFill>
              </a:rPr>
              <a:t>Ý </a:t>
            </a:r>
            <a:r>
              <a:rPr lang="en-US" dirty="0" err="1" smtClean="0">
                <a:solidFill>
                  <a:prstClr val="black"/>
                </a:solidFill>
              </a:rPr>
              <a:t>nghĩa</a:t>
            </a:r>
            <a:r>
              <a:rPr lang="en-US" dirty="0" smtClean="0">
                <a:solidFill>
                  <a:prstClr val="black"/>
                </a:solidFill>
              </a:rPr>
              <a:t> </a:t>
            </a:r>
            <a:r>
              <a:rPr lang="en-US" dirty="0" err="1" smtClean="0">
                <a:solidFill>
                  <a:prstClr val="black"/>
                </a:solidFill>
              </a:rPr>
              <a:t>của</a:t>
            </a:r>
            <a:r>
              <a:rPr lang="en-US" dirty="0" smtClean="0">
                <a:solidFill>
                  <a:prstClr val="black"/>
                </a:solidFill>
              </a:rPr>
              <a:t> </a:t>
            </a:r>
            <a:r>
              <a:rPr lang="en-US" dirty="0" err="1" smtClean="0">
                <a:solidFill>
                  <a:prstClr val="black"/>
                </a:solidFill>
              </a:rPr>
              <a:t>hoạt</a:t>
            </a:r>
            <a:r>
              <a:rPr lang="en-US" dirty="0" smtClean="0">
                <a:solidFill>
                  <a:prstClr val="black"/>
                </a:solidFill>
              </a:rPr>
              <a:t> </a:t>
            </a:r>
            <a:r>
              <a:rPr lang="en-US" dirty="0" err="1" smtClean="0">
                <a:solidFill>
                  <a:prstClr val="black"/>
                </a:solidFill>
              </a:rPr>
              <a:t>động</a:t>
            </a:r>
            <a:endParaRPr lang="en-US" dirty="0">
              <a:solidFill>
                <a:prstClr val="black"/>
              </a:solidFill>
            </a:endParaRPr>
          </a:p>
        </p:txBody>
      </p:sp>
      <p:sp>
        <p:nvSpPr>
          <p:cNvPr id="6" name="Rounded Rectangle 5"/>
          <p:cNvSpPr/>
          <p:nvPr/>
        </p:nvSpPr>
        <p:spPr>
          <a:xfrm>
            <a:off x="5410200" y="5029200"/>
            <a:ext cx="1295400" cy="914400"/>
          </a:xfrm>
          <a:prstGeom prst="roundRect">
            <a:avLst/>
          </a:prstGeom>
        </p:spPr>
        <p:style>
          <a:lnRef idx="0">
            <a:schemeClr val="accent6"/>
          </a:lnRef>
          <a:fillRef idx="3">
            <a:schemeClr val="accent6"/>
          </a:fillRef>
          <a:effectRef idx="3">
            <a:schemeClr val="accent6"/>
          </a:effectRef>
          <a:fontRef idx="minor">
            <a:schemeClr val="lt1"/>
          </a:fontRef>
        </p:style>
        <p:txBody>
          <a:bodyPr rtlCol="0" anchor="ctr"/>
          <a:lstStyle/>
          <a:p>
            <a:r>
              <a:rPr lang="en-US" sz="1600" dirty="0" err="1" smtClean="0">
                <a:solidFill>
                  <a:prstClr val="black"/>
                </a:solidFill>
              </a:rPr>
              <a:t>Kết</a:t>
            </a:r>
            <a:r>
              <a:rPr lang="en-US" sz="1600" dirty="0" smtClean="0">
                <a:solidFill>
                  <a:prstClr val="black"/>
                </a:solidFill>
              </a:rPr>
              <a:t> </a:t>
            </a:r>
            <a:r>
              <a:rPr lang="en-US" sz="1600" dirty="0" err="1" smtClean="0">
                <a:solidFill>
                  <a:prstClr val="black"/>
                </a:solidFill>
              </a:rPr>
              <a:t>quả</a:t>
            </a:r>
            <a:r>
              <a:rPr lang="en-US" sz="1600" dirty="0" smtClean="0">
                <a:solidFill>
                  <a:prstClr val="black"/>
                </a:solidFill>
              </a:rPr>
              <a:t> </a:t>
            </a:r>
            <a:r>
              <a:rPr lang="en-US" sz="1600" dirty="0" err="1" smtClean="0">
                <a:solidFill>
                  <a:prstClr val="black"/>
                </a:solidFill>
              </a:rPr>
              <a:t>của</a:t>
            </a:r>
            <a:r>
              <a:rPr lang="en-US" sz="1600" dirty="0" smtClean="0">
                <a:solidFill>
                  <a:prstClr val="black"/>
                </a:solidFill>
              </a:rPr>
              <a:t> </a:t>
            </a:r>
            <a:r>
              <a:rPr lang="en-US" sz="1600" dirty="0" err="1" smtClean="0">
                <a:solidFill>
                  <a:prstClr val="black"/>
                </a:solidFill>
              </a:rPr>
              <a:t>hoạt</a:t>
            </a:r>
            <a:r>
              <a:rPr lang="en-US" sz="1600" dirty="0" smtClean="0">
                <a:solidFill>
                  <a:prstClr val="black"/>
                </a:solidFill>
              </a:rPr>
              <a:t> </a:t>
            </a:r>
            <a:r>
              <a:rPr lang="en-US" sz="1600" dirty="0" err="1" smtClean="0">
                <a:solidFill>
                  <a:prstClr val="black"/>
                </a:solidFill>
              </a:rPr>
              <a:t>động</a:t>
            </a:r>
            <a:endParaRPr lang="en-US" sz="1600" dirty="0">
              <a:solidFill>
                <a:prstClr val="black"/>
              </a:solidFill>
            </a:endParaRPr>
          </a:p>
        </p:txBody>
      </p:sp>
      <p:sp>
        <p:nvSpPr>
          <p:cNvPr id="7" name="Rounded Rectangle 6"/>
          <p:cNvSpPr/>
          <p:nvPr/>
        </p:nvSpPr>
        <p:spPr>
          <a:xfrm>
            <a:off x="2095500" y="1600200"/>
            <a:ext cx="1333500" cy="914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err="1" smtClean="0">
                <a:solidFill>
                  <a:prstClr val="black"/>
                </a:solidFill>
              </a:rPr>
              <a:t>Mục</a:t>
            </a:r>
            <a:r>
              <a:rPr lang="en-US" dirty="0" smtClean="0">
                <a:solidFill>
                  <a:prstClr val="black"/>
                </a:solidFill>
              </a:rPr>
              <a:t> </a:t>
            </a:r>
            <a:r>
              <a:rPr lang="en-US" dirty="0" err="1" smtClean="0">
                <a:solidFill>
                  <a:prstClr val="black"/>
                </a:solidFill>
              </a:rPr>
              <a:t>đích</a:t>
            </a:r>
            <a:r>
              <a:rPr lang="en-US" dirty="0" smtClean="0">
                <a:solidFill>
                  <a:prstClr val="black"/>
                </a:solidFill>
              </a:rPr>
              <a:t> </a:t>
            </a:r>
            <a:r>
              <a:rPr lang="en-US" dirty="0" err="1" smtClean="0">
                <a:solidFill>
                  <a:prstClr val="black"/>
                </a:solidFill>
              </a:rPr>
              <a:t>của</a:t>
            </a:r>
            <a:r>
              <a:rPr lang="en-US" dirty="0" smtClean="0">
                <a:solidFill>
                  <a:prstClr val="black"/>
                </a:solidFill>
              </a:rPr>
              <a:t> </a:t>
            </a:r>
            <a:r>
              <a:rPr lang="en-US" dirty="0" err="1" smtClean="0">
                <a:solidFill>
                  <a:prstClr val="black"/>
                </a:solidFill>
              </a:rPr>
              <a:t>hoạt</a:t>
            </a:r>
            <a:r>
              <a:rPr lang="en-US" dirty="0" smtClean="0">
                <a:solidFill>
                  <a:prstClr val="black"/>
                </a:solidFill>
              </a:rPr>
              <a:t> </a:t>
            </a:r>
            <a:r>
              <a:rPr lang="en-US" dirty="0" err="1" smtClean="0">
                <a:solidFill>
                  <a:prstClr val="black"/>
                </a:solidFill>
              </a:rPr>
              <a:t>động</a:t>
            </a:r>
            <a:endParaRPr lang="en-US" dirty="0">
              <a:solidFill>
                <a:prstClr val="black"/>
              </a:solidFill>
            </a:endParaRPr>
          </a:p>
        </p:txBody>
      </p:sp>
      <p:sp>
        <p:nvSpPr>
          <p:cNvPr id="8" name="Rounded Rectangle 7"/>
          <p:cNvSpPr/>
          <p:nvPr/>
        </p:nvSpPr>
        <p:spPr>
          <a:xfrm>
            <a:off x="5334000" y="1524000"/>
            <a:ext cx="1371600" cy="914400"/>
          </a:xfrm>
          <a:prstGeom prst="roundRect">
            <a:avLst/>
          </a:prstGeom>
        </p:spPr>
        <p:style>
          <a:lnRef idx="3">
            <a:schemeClr val="lt1"/>
          </a:lnRef>
          <a:fillRef idx="1">
            <a:schemeClr val="accent6"/>
          </a:fillRef>
          <a:effectRef idx="1">
            <a:schemeClr val="accent6"/>
          </a:effectRef>
          <a:fontRef idx="minor">
            <a:schemeClr val="lt1"/>
          </a:fontRef>
        </p:style>
        <p:txBody>
          <a:bodyPr rtlCol="0" anchor="ctr"/>
          <a:lstStyle/>
          <a:p>
            <a:pPr algn="ctr"/>
            <a:r>
              <a:rPr lang="en-US" dirty="0" err="1" smtClean="0">
                <a:solidFill>
                  <a:prstClr val="black"/>
                </a:solidFill>
              </a:rPr>
              <a:t>Tổ</a:t>
            </a:r>
            <a:r>
              <a:rPr lang="en-US" dirty="0" smtClean="0">
                <a:solidFill>
                  <a:prstClr val="black"/>
                </a:solidFill>
              </a:rPr>
              <a:t> </a:t>
            </a:r>
            <a:r>
              <a:rPr lang="en-US" dirty="0" err="1" smtClean="0">
                <a:solidFill>
                  <a:prstClr val="black"/>
                </a:solidFill>
              </a:rPr>
              <a:t>chức</a:t>
            </a:r>
            <a:r>
              <a:rPr lang="en-US" dirty="0" smtClean="0">
                <a:solidFill>
                  <a:prstClr val="black"/>
                </a:solidFill>
              </a:rPr>
              <a:t> </a:t>
            </a:r>
            <a:r>
              <a:rPr lang="en-US" dirty="0" err="1" smtClean="0">
                <a:solidFill>
                  <a:prstClr val="black"/>
                </a:solidFill>
              </a:rPr>
              <a:t>hoạt</a:t>
            </a:r>
            <a:r>
              <a:rPr lang="en-US" dirty="0" smtClean="0">
                <a:solidFill>
                  <a:prstClr val="black"/>
                </a:solidFill>
              </a:rPr>
              <a:t> </a:t>
            </a:r>
            <a:r>
              <a:rPr lang="en-US" dirty="0" err="1" smtClean="0">
                <a:solidFill>
                  <a:prstClr val="black"/>
                </a:solidFill>
              </a:rPr>
              <a:t>động</a:t>
            </a:r>
            <a:endParaRPr lang="en-US" dirty="0">
              <a:solidFill>
                <a:prstClr val="black"/>
              </a:solidFill>
            </a:endParaRPr>
          </a:p>
        </p:txBody>
      </p:sp>
      <p:sp>
        <p:nvSpPr>
          <p:cNvPr id="9" name="Rounded Rectangle 8"/>
          <p:cNvSpPr/>
          <p:nvPr/>
        </p:nvSpPr>
        <p:spPr>
          <a:xfrm>
            <a:off x="5586413" y="3276600"/>
            <a:ext cx="1347787" cy="914400"/>
          </a:xfrm>
          <a:prstGeom prst="round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r>
              <a:rPr lang="en-US" dirty="0" err="1" smtClean="0">
                <a:solidFill>
                  <a:prstClr val="black"/>
                </a:solidFill>
              </a:rPr>
              <a:t>Quá</a:t>
            </a:r>
            <a:r>
              <a:rPr lang="en-US" dirty="0" smtClean="0">
                <a:solidFill>
                  <a:prstClr val="black"/>
                </a:solidFill>
              </a:rPr>
              <a:t> </a:t>
            </a:r>
            <a:r>
              <a:rPr lang="en-US" dirty="0" err="1" smtClean="0">
                <a:solidFill>
                  <a:prstClr val="black"/>
                </a:solidFill>
              </a:rPr>
              <a:t>trình</a:t>
            </a:r>
            <a:r>
              <a:rPr lang="en-US" dirty="0" smtClean="0">
                <a:solidFill>
                  <a:prstClr val="black"/>
                </a:solidFill>
              </a:rPr>
              <a:t> </a:t>
            </a:r>
            <a:r>
              <a:rPr lang="en-US" dirty="0" err="1" smtClean="0">
                <a:solidFill>
                  <a:prstClr val="black"/>
                </a:solidFill>
              </a:rPr>
              <a:t>hoạt</a:t>
            </a:r>
            <a:r>
              <a:rPr lang="en-US" dirty="0" smtClean="0">
                <a:solidFill>
                  <a:prstClr val="black"/>
                </a:solidFill>
              </a:rPr>
              <a:t> </a:t>
            </a:r>
            <a:r>
              <a:rPr lang="en-US" dirty="0" err="1" smtClean="0">
                <a:solidFill>
                  <a:prstClr val="black"/>
                </a:solidFill>
              </a:rPr>
              <a:t>động</a:t>
            </a:r>
            <a:endParaRPr lang="en-US" dirty="0">
              <a:solidFill>
                <a:prstClr val="black"/>
              </a:solidFill>
            </a:endParaRPr>
          </a:p>
        </p:txBody>
      </p:sp>
      <p:sp>
        <p:nvSpPr>
          <p:cNvPr id="11" name="Rounded Rectangle 10"/>
          <p:cNvSpPr/>
          <p:nvPr/>
        </p:nvSpPr>
        <p:spPr>
          <a:xfrm>
            <a:off x="4419600" y="609600"/>
            <a:ext cx="1219200" cy="457200"/>
          </a:xfrm>
          <a:prstGeom prst="roundRect">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lang="en-US" sz="1300" dirty="0" err="1" smtClean="0">
                <a:solidFill>
                  <a:prstClr val="black"/>
                </a:solidFill>
              </a:rPr>
              <a:t>Thành</a:t>
            </a:r>
            <a:r>
              <a:rPr lang="en-US" sz="1300" dirty="0" smtClean="0">
                <a:solidFill>
                  <a:prstClr val="black"/>
                </a:solidFill>
              </a:rPr>
              <a:t> </a:t>
            </a:r>
            <a:r>
              <a:rPr lang="en-US" sz="1300" dirty="0" err="1" smtClean="0">
                <a:solidFill>
                  <a:prstClr val="black"/>
                </a:solidFill>
              </a:rPr>
              <a:t>phần</a:t>
            </a:r>
            <a:endParaRPr lang="en-US" sz="1300" dirty="0">
              <a:solidFill>
                <a:prstClr val="black"/>
              </a:solidFill>
            </a:endParaRPr>
          </a:p>
        </p:txBody>
      </p:sp>
      <p:sp>
        <p:nvSpPr>
          <p:cNvPr id="12" name="Rounded Rectangle 11"/>
          <p:cNvSpPr/>
          <p:nvPr/>
        </p:nvSpPr>
        <p:spPr>
          <a:xfrm>
            <a:off x="6172200" y="280987"/>
            <a:ext cx="1219200" cy="481013"/>
          </a:xfrm>
          <a:prstGeom prst="roundRect">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lang="en-US" sz="1300" dirty="0" err="1" smtClean="0">
                <a:solidFill>
                  <a:prstClr val="black"/>
                </a:solidFill>
              </a:rPr>
              <a:t>Thời</a:t>
            </a:r>
            <a:r>
              <a:rPr lang="en-US" sz="1300" dirty="0" smtClean="0">
                <a:solidFill>
                  <a:prstClr val="black"/>
                </a:solidFill>
              </a:rPr>
              <a:t> </a:t>
            </a:r>
            <a:r>
              <a:rPr lang="en-US" sz="1300" dirty="0" err="1" smtClean="0">
                <a:solidFill>
                  <a:prstClr val="black"/>
                </a:solidFill>
              </a:rPr>
              <a:t>gian</a:t>
            </a:r>
            <a:endParaRPr lang="en-US" sz="1300" dirty="0">
              <a:solidFill>
                <a:prstClr val="black"/>
              </a:solidFill>
            </a:endParaRPr>
          </a:p>
        </p:txBody>
      </p:sp>
      <p:sp>
        <p:nvSpPr>
          <p:cNvPr id="13" name="Rounded Rectangle 12"/>
          <p:cNvSpPr/>
          <p:nvPr/>
        </p:nvSpPr>
        <p:spPr>
          <a:xfrm>
            <a:off x="7162800" y="1271587"/>
            <a:ext cx="1219200" cy="481013"/>
          </a:xfrm>
          <a:prstGeom prst="roundRect">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lang="en-US" sz="1300" dirty="0" err="1" smtClean="0">
                <a:solidFill>
                  <a:prstClr val="black"/>
                </a:solidFill>
              </a:rPr>
              <a:t>Địa</a:t>
            </a:r>
            <a:r>
              <a:rPr lang="en-US" sz="1300" dirty="0" smtClean="0">
                <a:solidFill>
                  <a:prstClr val="black"/>
                </a:solidFill>
              </a:rPr>
              <a:t> </a:t>
            </a:r>
            <a:r>
              <a:rPr lang="en-US" sz="1300" dirty="0" err="1" smtClean="0">
                <a:solidFill>
                  <a:prstClr val="black"/>
                </a:solidFill>
              </a:rPr>
              <a:t>điểm</a:t>
            </a:r>
            <a:endParaRPr lang="en-US" sz="1300" dirty="0">
              <a:solidFill>
                <a:prstClr val="black"/>
              </a:solidFill>
            </a:endParaRPr>
          </a:p>
        </p:txBody>
      </p:sp>
      <p:sp>
        <p:nvSpPr>
          <p:cNvPr id="15" name="Rounded Rectangle 14"/>
          <p:cNvSpPr/>
          <p:nvPr/>
        </p:nvSpPr>
        <p:spPr>
          <a:xfrm>
            <a:off x="7543800" y="3862387"/>
            <a:ext cx="1219200" cy="481013"/>
          </a:xfrm>
          <a:prstGeom prst="round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r>
              <a:rPr lang="en-US" sz="1300" dirty="0" err="1" smtClean="0">
                <a:solidFill>
                  <a:prstClr val="black"/>
                </a:solidFill>
              </a:rPr>
              <a:t>Kết</a:t>
            </a:r>
            <a:r>
              <a:rPr lang="en-US" sz="1300" dirty="0" smtClean="0">
                <a:solidFill>
                  <a:prstClr val="black"/>
                </a:solidFill>
              </a:rPr>
              <a:t> </a:t>
            </a:r>
            <a:r>
              <a:rPr lang="en-US" sz="1300" dirty="0" err="1" smtClean="0">
                <a:solidFill>
                  <a:prstClr val="black"/>
                </a:solidFill>
              </a:rPr>
              <a:t>thúc</a:t>
            </a:r>
            <a:endParaRPr lang="en-US" sz="1300" dirty="0">
              <a:solidFill>
                <a:prstClr val="black"/>
              </a:solidFill>
            </a:endParaRPr>
          </a:p>
        </p:txBody>
      </p:sp>
      <p:sp>
        <p:nvSpPr>
          <p:cNvPr id="16" name="Rounded Rectangle 15"/>
          <p:cNvSpPr/>
          <p:nvPr/>
        </p:nvSpPr>
        <p:spPr>
          <a:xfrm>
            <a:off x="7239000" y="3024187"/>
            <a:ext cx="1600200" cy="481013"/>
          </a:xfrm>
          <a:prstGeom prst="round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r>
              <a:rPr lang="en-US" sz="1300" dirty="0" err="1" smtClean="0">
                <a:solidFill>
                  <a:prstClr val="black"/>
                </a:solidFill>
              </a:rPr>
              <a:t>Hoạt</a:t>
            </a:r>
            <a:r>
              <a:rPr lang="en-US" sz="1300" dirty="0" smtClean="0">
                <a:solidFill>
                  <a:prstClr val="black"/>
                </a:solidFill>
              </a:rPr>
              <a:t> </a:t>
            </a:r>
            <a:r>
              <a:rPr lang="en-US" sz="1300" dirty="0" err="1" smtClean="0">
                <a:solidFill>
                  <a:prstClr val="black"/>
                </a:solidFill>
              </a:rPr>
              <a:t>động</a:t>
            </a:r>
            <a:r>
              <a:rPr lang="en-US" sz="1300" dirty="0" smtClean="0">
                <a:solidFill>
                  <a:prstClr val="black"/>
                </a:solidFill>
              </a:rPr>
              <a:t> </a:t>
            </a:r>
            <a:r>
              <a:rPr lang="en-US" sz="1300" dirty="0" err="1" smtClean="0">
                <a:solidFill>
                  <a:prstClr val="black"/>
                </a:solidFill>
              </a:rPr>
              <a:t>chính</a:t>
            </a:r>
            <a:endParaRPr lang="en-US" sz="1300" dirty="0">
              <a:solidFill>
                <a:prstClr val="black"/>
              </a:solidFill>
            </a:endParaRPr>
          </a:p>
        </p:txBody>
      </p:sp>
      <p:sp>
        <p:nvSpPr>
          <p:cNvPr id="17" name="Rounded Rectangle 16"/>
          <p:cNvSpPr/>
          <p:nvPr/>
        </p:nvSpPr>
        <p:spPr>
          <a:xfrm>
            <a:off x="7543800" y="2185987"/>
            <a:ext cx="1219200" cy="481013"/>
          </a:xfrm>
          <a:prstGeom prst="round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r>
              <a:rPr lang="en-US" sz="1300" dirty="0" err="1" smtClean="0">
                <a:solidFill>
                  <a:prstClr val="black"/>
                </a:solidFill>
              </a:rPr>
              <a:t>Bắt</a:t>
            </a:r>
            <a:r>
              <a:rPr lang="en-US" sz="1300" dirty="0" smtClean="0">
                <a:solidFill>
                  <a:prstClr val="black"/>
                </a:solidFill>
              </a:rPr>
              <a:t> </a:t>
            </a:r>
            <a:r>
              <a:rPr lang="en-US" sz="1300" dirty="0" err="1" smtClean="0">
                <a:solidFill>
                  <a:prstClr val="black"/>
                </a:solidFill>
              </a:rPr>
              <a:t>đầu</a:t>
            </a:r>
            <a:endParaRPr lang="en-US" sz="1300" dirty="0">
              <a:solidFill>
                <a:prstClr val="black"/>
              </a:solidFill>
            </a:endParaRPr>
          </a:p>
        </p:txBody>
      </p:sp>
      <p:sp>
        <p:nvSpPr>
          <p:cNvPr id="18" name="Rounded Rectangle 17"/>
          <p:cNvSpPr/>
          <p:nvPr/>
        </p:nvSpPr>
        <p:spPr>
          <a:xfrm>
            <a:off x="7239000" y="4776787"/>
            <a:ext cx="1219200" cy="481013"/>
          </a:xfrm>
          <a:prstGeom prst="roundRect">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lang="en-US" sz="1300" dirty="0" err="1" smtClean="0">
                <a:solidFill>
                  <a:prstClr val="black"/>
                </a:solidFill>
              </a:rPr>
              <a:t>Vật</a:t>
            </a:r>
            <a:r>
              <a:rPr lang="en-US" sz="1300" dirty="0" smtClean="0">
                <a:solidFill>
                  <a:prstClr val="black"/>
                </a:solidFill>
              </a:rPr>
              <a:t> </a:t>
            </a:r>
            <a:r>
              <a:rPr lang="en-US" sz="1300" dirty="0" err="1" smtClean="0">
                <a:solidFill>
                  <a:prstClr val="black"/>
                </a:solidFill>
              </a:rPr>
              <a:t>chất</a:t>
            </a:r>
            <a:endParaRPr lang="en-US" sz="1300" dirty="0">
              <a:solidFill>
                <a:prstClr val="black"/>
              </a:solidFill>
            </a:endParaRPr>
          </a:p>
        </p:txBody>
      </p:sp>
      <p:sp>
        <p:nvSpPr>
          <p:cNvPr id="19" name="Rounded Rectangle 18"/>
          <p:cNvSpPr/>
          <p:nvPr/>
        </p:nvSpPr>
        <p:spPr>
          <a:xfrm>
            <a:off x="7239000" y="5767387"/>
            <a:ext cx="1219200" cy="481013"/>
          </a:xfrm>
          <a:prstGeom prst="roundRect">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lang="en-US" sz="1300" dirty="0" err="1" smtClean="0">
                <a:solidFill>
                  <a:prstClr val="black"/>
                </a:solidFill>
              </a:rPr>
              <a:t>Tinh</a:t>
            </a:r>
            <a:r>
              <a:rPr lang="en-US" sz="1300" dirty="0" smtClean="0">
                <a:solidFill>
                  <a:prstClr val="black"/>
                </a:solidFill>
              </a:rPr>
              <a:t> </a:t>
            </a:r>
            <a:r>
              <a:rPr lang="en-US" sz="1300" dirty="0" err="1" smtClean="0">
                <a:solidFill>
                  <a:prstClr val="black"/>
                </a:solidFill>
              </a:rPr>
              <a:t>thần</a:t>
            </a:r>
            <a:endParaRPr lang="en-US" sz="1300" dirty="0">
              <a:solidFill>
                <a:prstClr val="black"/>
              </a:solidFill>
            </a:endParaRPr>
          </a:p>
        </p:txBody>
      </p:sp>
      <p:sp>
        <p:nvSpPr>
          <p:cNvPr id="20" name="Rounded Rectangle 19"/>
          <p:cNvSpPr/>
          <p:nvPr/>
        </p:nvSpPr>
        <p:spPr>
          <a:xfrm>
            <a:off x="685800" y="5767387"/>
            <a:ext cx="1219200" cy="481013"/>
          </a:xfrm>
          <a:prstGeom prst="round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en-US" sz="1300" dirty="0" err="1" smtClean="0">
                <a:solidFill>
                  <a:prstClr val="black"/>
                </a:solidFill>
              </a:rPr>
              <a:t>Bài</a:t>
            </a:r>
            <a:r>
              <a:rPr lang="en-US" sz="1300" dirty="0" smtClean="0">
                <a:solidFill>
                  <a:prstClr val="black"/>
                </a:solidFill>
              </a:rPr>
              <a:t> </a:t>
            </a:r>
            <a:r>
              <a:rPr lang="en-US" sz="1300" dirty="0" err="1" smtClean="0">
                <a:solidFill>
                  <a:prstClr val="black"/>
                </a:solidFill>
              </a:rPr>
              <a:t>học</a:t>
            </a:r>
            <a:endParaRPr lang="en-US" sz="1300" dirty="0">
              <a:solidFill>
                <a:prstClr val="black"/>
              </a:solidFill>
            </a:endParaRPr>
          </a:p>
        </p:txBody>
      </p:sp>
      <p:sp>
        <p:nvSpPr>
          <p:cNvPr id="21" name="Rounded Rectangle 20"/>
          <p:cNvSpPr/>
          <p:nvPr/>
        </p:nvSpPr>
        <p:spPr>
          <a:xfrm>
            <a:off x="219074" y="4912517"/>
            <a:ext cx="1219200" cy="481013"/>
          </a:xfrm>
          <a:prstGeom prst="round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en-US" sz="1300" dirty="0" err="1" smtClean="0">
                <a:solidFill>
                  <a:prstClr val="black"/>
                </a:solidFill>
              </a:rPr>
              <a:t>Tình</a:t>
            </a:r>
            <a:r>
              <a:rPr lang="en-US" sz="1300" dirty="0" smtClean="0">
                <a:solidFill>
                  <a:prstClr val="black"/>
                </a:solidFill>
              </a:rPr>
              <a:t> </a:t>
            </a:r>
            <a:r>
              <a:rPr lang="en-US" sz="1300" dirty="0" err="1" smtClean="0">
                <a:solidFill>
                  <a:prstClr val="black"/>
                </a:solidFill>
              </a:rPr>
              <a:t>cảm</a:t>
            </a:r>
            <a:endParaRPr lang="en-US" sz="1300" dirty="0">
              <a:solidFill>
                <a:prstClr val="black"/>
              </a:solidFill>
            </a:endParaRPr>
          </a:p>
        </p:txBody>
      </p:sp>
      <p:sp>
        <p:nvSpPr>
          <p:cNvPr id="22" name="Rounded Rectangle 21"/>
          <p:cNvSpPr/>
          <p:nvPr/>
        </p:nvSpPr>
        <p:spPr>
          <a:xfrm>
            <a:off x="533400" y="3786187"/>
            <a:ext cx="1219200" cy="481013"/>
          </a:xfrm>
          <a:prstGeom prst="round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en-US" sz="1300" dirty="0" err="1" smtClean="0">
                <a:solidFill>
                  <a:prstClr val="black"/>
                </a:solidFill>
              </a:rPr>
              <a:t>Hiểu</a:t>
            </a:r>
            <a:r>
              <a:rPr lang="en-US" sz="1300" dirty="0" smtClean="0">
                <a:solidFill>
                  <a:prstClr val="black"/>
                </a:solidFill>
              </a:rPr>
              <a:t> </a:t>
            </a:r>
            <a:r>
              <a:rPr lang="en-US" sz="1300" dirty="0" err="1" smtClean="0">
                <a:solidFill>
                  <a:prstClr val="black"/>
                </a:solidFill>
              </a:rPr>
              <a:t>biết</a:t>
            </a:r>
            <a:endParaRPr lang="en-US" sz="1300" dirty="0">
              <a:solidFill>
                <a:prstClr val="black"/>
              </a:solidFill>
            </a:endParaRPr>
          </a:p>
        </p:txBody>
      </p:sp>
      <p:sp>
        <p:nvSpPr>
          <p:cNvPr id="23" name="Rounded Rectangle 22"/>
          <p:cNvSpPr/>
          <p:nvPr/>
        </p:nvSpPr>
        <p:spPr>
          <a:xfrm>
            <a:off x="2209800" y="357187"/>
            <a:ext cx="1219200" cy="481013"/>
          </a:xfrm>
          <a:prstGeom prst="round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300" dirty="0" err="1" smtClean="0">
                <a:solidFill>
                  <a:prstClr val="black"/>
                </a:solidFill>
              </a:rPr>
              <a:t>Giúp</a:t>
            </a:r>
            <a:r>
              <a:rPr lang="en-US" sz="1300" dirty="0" smtClean="0">
                <a:solidFill>
                  <a:prstClr val="black"/>
                </a:solidFill>
              </a:rPr>
              <a:t> </a:t>
            </a:r>
            <a:r>
              <a:rPr lang="en-US" sz="1300" dirty="0" err="1" smtClean="0">
                <a:solidFill>
                  <a:prstClr val="black"/>
                </a:solidFill>
              </a:rPr>
              <a:t>đỡ</a:t>
            </a:r>
            <a:endParaRPr lang="en-US" sz="1300" dirty="0">
              <a:solidFill>
                <a:prstClr val="black"/>
              </a:solidFill>
            </a:endParaRPr>
          </a:p>
        </p:txBody>
      </p:sp>
      <p:sp>
        <p:nvSpPr>
          <p:cNvPr id="24" name="Rounded Rectangle 23"/>
          <p:cNvSpPr/>
          <p:nvPr/>
        </p:nvSpPr>
        <p:spPr>
          <a:xfrm>
            <a:off x="685800" y="890587"/>
            <a:ext cx="1219200" cy="481013"/>
          </a:xfrm>
          <a:prstGeom prst="round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300" dirty="0" err="1" smtClean="0">
                <a:solidFill>
                  <a:prstClr val="black"/>
                </a:solidFill>
              </a:rPr>
              <a:t>Làm</a:t>
            </a:r>
            <a:r>
              <a:rPr lang="en-US" sz="1300" dirty="0" smtClean="0">
                <a:solidFill>
                  <a:prstClr val="black"/>
                </a:solidFill>
              </a:rPr>
              <a:t> </a:t>
            </a:r>
            <a:r>
              <a:rPr lang="en-US" sz="1300" dirty="0" err="1" smtClean="0">
                <a:solidFill>
                  <a:prstClr val="black"/>
                </a:solidFill>
              </a:rPr>
              <a:t>từ</a:t>
            </a:r>
            <a:r>
              <a:rPr lang="en-US" sz="1300" dirty="0" smtClean="0">
                <a:solidFill>
                  <a:prstClr val="black"/>
                </a:solidFill>
              </a:rPr>
              <a:t> </a:t>
            </a:r>
            <a:r>
              <a:rPr lang="en-US" sz="1300" dirty="0" err="1" smtClean="0">
                <a:solidFill>
                  <a:prstClr val="black"/>
                </a:solidFill>
              </a:rPr>
              <a:t>thiện</a:t>
            </a:r>
            <a:endParaRPr lang="en-US" sz="1300" dirty="0">
              <a:solidFill>
                <a:prstClr val="black"/>
              </a:solidFill>
            </a:endParaRPr>
          </a:p>
        </p:txBody>
      </p:sp>
      <p:sp>
        <p:nvSpPr>
          <p:cNvPr id="25" name="Rounded Rectangle 24"/>
          <p:cNvSpPr/>
          <p:nvPr/>
        </p:nvSpPr>
        <p:spPr>
          <a:xfrm>
            <a:off x="219074" y="1752600"/>
            <a:ext cx="1457325" cy="685800"/>
          </a:xfrm>
          <a:prstGeom prst="round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300" dirty="0" err="1" smtClean="0">
                <a:solidFill>
                  <a:prstClr val="black"/>
                </a:solidFill>
              </a:rPr>
              <a:t>Đóng</a:t>
            </a:r>
            <a:r>
              <a:rPr lang="en-US" sz="1300" dirty="0" smtClean="0">
                <a:solidFill>
                  <a:prstClr val="black"/>
                </a:solidFill>
              </a:rPr>
              <a:t> </a:t>
            </a:r>
            <a:r>
              <a:rPr lang="en-US" sz="1300" dirty="0" err="1" smtClean="0">
                <a:solidFill>
                  <a:prstClr val="black"/>
                </a:solidFill>
              </a:rPr>
              <a:t>góp</a:t>
            </a:r>
            <a:r>
              <a:rPr lang="en-US" sz="1300" dirty="0" smtClean="0">
                <a:solidFill>
                  <a:prstClr val="black"/>
                </a:solidFill>
              </a:rPr>
              <a:t> </a:t>
            </a:r>
            <a:r>
              <a:rPr lang="en-US" sz="1300" dirty="0" err="1" smtClean="0">
                <a:solidFill>
                  <a:prstClr val="black"/>
                </a:solidFill>
              </a:rPr>
              <a:t>cho</a:t>
            </a:r>
            <a:r>
              <a:rPr lang="en-US" sz="1300" dirty="0" smtClean="0">
                <a:solidFill>
                  <a:prstClr val="black"/>
                </a:solidFill>
              </a:rPr>
              <a:t> </a:t>
            </a:r>
            <a:r>
              <a:rPr lang="en-US" sz="1300" dirty="0" err="1" smtClean="0">
                <a:solidFill>
                  <a:prstClr val="black"/>
                </a:solidFill>
              </a:rPr>
              <a:t>cộng</a:t>
            </a:r>
            <a:r>
              <a:rPr lang="en-US" sz="1300" dirty="0" smtClean="0">
                <a:solidFill>
                  <a:prstClr val="black"/>
                </a:solidFill>
              </a:rPr>
              <a:t> </a:t>
            </a:r>
            <a:r>
              <a:rPr lang="en-US" sz="1300" dirty="0" err="1" smtClean="0">
                <a:solidFill>
                  <a:prstClr val="black"/>
                </a:solidFill>
              </a:rPr>
              <a:t>đồng</a:t>
            </a:r>
            <a:endParaRPr lang="en-US" sz="1300" dirty="0">
              <a:solidFill>
                <a:prstClr val="black"/>
              </a:solidFill>
            </a:endParaRPr>
          </a:p>
        </p:txBody>
      </p:sp>
      <p:sp>
        <p:nvSpPr>
          <p:cNvPr id="26" name="Rounded Rectangle 25"/>
          <p:cNvSpPr/>
          <p:nvPr/>
        </p:nvSpPr>
        <p:spPr>
          <a:xfrm>
            <a:off x="366712" y="2795587"/>
            <a:ext cx="1995488" cy="481013"/>
          </a:xfrm>
          <a:prstGeom prst="round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300" dirty="0" err="1" smtClean="0">
                <a:solidFill>
                  <a:prstClr val="black"/>
                </a:solidFill>
              </a:rPr>
              <a:t>Cải</a:t>
            </a:r>
            <a:r>
              <a:rPr lang="en-US" sz="1300" dirty="0" smtClean="0">
                <a:solidFill>
                  <a:prstClr val="black"/>
                </a:solidFill>
              </a:rPr>
              <a:t> </a:t>
            </a:r>
            <a:r>
              <a:rPr lang="en-US" sz="1300" dirty="0" err="1" smtClean="0">
                <a:solidFill>
                  <a:prstClr val="black"/>
                </a:solidFill>
              </a:rPr>
              <a:t>tạo</a:t>
            </a:r>
            <a:r>
              <a:rPr lang="en-US" sz="1300" dirty="0" smtClean="0">
                <a:solidFill>
                  <a:prstClr val="black"/>
                </a:solidFill>
              </a:rPr>
              <a:t> </a:t>
            </a:r>
            <a:r>
              <a:rPr lang="en-US" sz="1300" dirty="0" err="1" smtClean="0">
                <a:solidFill>
                  <a:prstClr val="black"/>
                </a:solidFill>
              </a:rPr>
              <a:t>môi</a:t>
            </a:r>
            <a:r>
              <a:rPr lang="en-US" sz="1300" dirty="0" smtClean="0">
                <a:solidFill>
                  <a:prstClr val="black"/>
                </a:solidFill>
              </a:rPr>
              <a:t> </a:t>
            </a:r>
            <a:r>
              <a:rPr lang="en-US" sz="1300" dirty="0" err="1" smtClean="0">
                <a:solidFill>
                  <a:prstClr val="black"/>
                </a:solidFill>
              </a:rPr>
              <a:t>trường</a:t>
            </a:r>
            <a:endParaRPr lang="en-US" sz="1300" dirty="0">
              <a:solidFill>
                <a:prstClr val="black"/>
              </a:solidFill>
            </a:endParaRPr>
          </a:p>
        </p:txBody>
      </p:sp>
      <p:sp>
        <p:nvSpPr>
          <p:cNvPr id="27" name="Freeform 26"/>
          <p:cNvSpPr/>
          <p:nvPr/>
        </p:nvSpPr>
        <p:spPr>
          <a:xfrm>
            <a:off x="2486025" y="857250"/>
            <a:ext cx="271463" cy="926839"/>
          </a:xfrm>
          <a:custGeom>
            <a:avLst/>
            <a:gdLst>
              <a:gd name="connsiteX0" fmla="*/ 271463 w 271463"/>
              <a:gd name="connsiteY0" fmla="*/ 0 h 926839"/>
              <a:gd name="connsiteX1" fmla="*/ 114300 w 271463"/>
              <a:gd name="connsiteY1" fmla="*/ 414338 h 926839"/>
              <a:gd name="connsiteX2" fmla="*/ 257175 w 271463"/>
              <a:gd name="connsiteY2" fmla="*/ 757238 h 926839"/>
              <a:gd name="connsiteX3" fmla="*/ 257175 w 271463"/>
              <a:gd name="connsiteY3" fmla="*/ 757238 h 926839"/>
              <a:gd name="connsiteX4" fmla="*/ 257175 w 271463"/>
              <a:gd name="connsiteY4" fmla="*/ 757238 h 926839"/>
              <a:gd name="connsiteX5" fmla="*/ 257175 w 271463"/>
              <a:gd name="connsiteY5" fmla="*/ 757238 h 926839"/>
              <a:gd name="connsiteX6" fmla="*/ 242888 w 271463"/>
              <a:gd name="connsiteY6" fmla="*/ 742950 h 926839"/>
              <a:gd name="connsiteX7" fmla="*/ 214313 w 271463"/>
              <a:gd name="connsiteY7" fmla="*/ 914400 h 926839"/>
              <a:gd name="connsiteX8" fmla="*/ 0 w 271463"/>
              <a:gd name="connsiteY8" fmla="*/ 900113 h 9268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71463" h="926839">
                <a:moveTo>
                  <a:pt x="271463" y="0"/>
                </a:moveTo>
                <a:cubicBezTo>
                  <a:pt x="194072" y="144066"/>
                  <a:pt x="116681" y="288132"/>
                  <a:pt x="114300" y="414338"/>
                </a:cubicBezTo>
                <a:cubicBezTo>
                  <a:pt x="111919" y="540544"/>
                  <a:pt x="257175" y="757238"/>
                  <a:pt x="257175" y="757238"/>
                </a:cubicBezTo>
                <a:lnTo>
                  <a:pt x="257175" y="757238"/>
                </a:lnTo>
                <a:lnTo>
                  <a:pt x="257175" y="757238"/>
                </a:lnTo>
                <a:lnTo>
                  <a:pt x="257175" y="757238"/>
                </a:lnTo>
                <a:cubicBezTo>
                  <a:pt x="254794" y="754857"/>
                  <a:pt x="250032" y="716756"/>
                  <a:pt x="242888" y="742950"/>
                </a:cubicBezTo>
                <a:cubicBezTo>
                  <a:pt x="235744" y="769144"/>
                  <a:pt x="254794" y="888206"/>
                  <a:pt x="214313" y="914400"/>
                </a:cubicBezTo>
                <a:cubicBezTo>
                  <a:pt x="173832" y="940594"/>
                  <a:pt x="86916" y="920353"/>
                  <a:pt x="0" y="900113"/>
                </a:cubicBezTo>
              </a:path>
            </a:pathLst>
          </a:cu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solidFill>
                <a:prstClr val="black"/>
              </a:solidFill>
            </a:endParaRPr>
          </a:p>
        </p:txBody>
      </p:sp>
      <p:sp>
        <p:nvSpPr>
          <p:cNvPr id="28" name="Freeform 27"/>
          <p:cNvSpPr/>
          <p:nvPr/>
        </p:nvSpPr>
        <p:spPr>
          <a:xfrm>
            <a:off x="1671638" y="1400175"/>
            <a:ext cx="655936" cy="800100"/>
          </a:xfrm>
          <a:custGeom>
            <a:avLst/>
            <a:gdLst>
              <a:gd name="connsiteX0" fmla="*/ 85725 w 655936"/>
              <a:gd name="connsiteY0" fmla="*/ 0 h 800100"/>
              <a:gd name="connsiteX1" fmla="*/ 257175 w 655936"/>
              <a:gd name="connsiteY1" fmla="*/ 157163 h 800100"/>
              <a:gd name="connsiteX2" fmla="*/ 514350 w 655936"/>
              <a:gd name="connsiteY2" fmla="*/ 228600 h 800100"/>
              <a:gd name="connsiteX3" fmla="*/ 628650 w 655936"/>
              <a:gd name="connsiteY3" fmla="*/ 385763 h 800100"/>
              <a:gd name="connsiteX4" fmla="*/ 0 w 655936"/>
              <a:gd name="connsiteY4" fmla="*/ 714375 h 800100"/>
              <a:gd name="connsiteX5" fmla="*/ 0 w 655936"/>
              <a:gd name="connsiteY5" fmla="*/ 714375 h 800100"/>
              <a:gd name="connsiteX6" fmla="*/ 0 w 655936"/>
              <a:gd name="connsiteY6" fmla="*/ 714375 h 800100"/>
              <a:gd name="connsiteX7" fmla="*/ 14287 w 655936"/>
              <a:gd name="connsiteY7" fmla="*/ 800100 h 8001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655936" h="800100">
                <a:moveTo>
                  <a:pt x="85725" y="0"/>
                </a:moveTo>
                <a:cubicBezTo>
                  <a:pt x="135731" y="59531"/>
                  <a:pt x="185737" y="119063"/>
                  <a:pt x="257175" y="157163"/>
                </a:cubicBezTo>
                <a:cubicBezTo>
                  <a:pt x="328613" y="195263"/>
                  <a:pt x="452437" y="190500"/>
                  <a:pt x="514350" y="228600"/>
                </a:cubicBezTo>
                <a:cubicBezTo>
                  <a:pt x="576263" y="266700"/>
                  <a:pt x="714375" y="304801"/>
                  <a:pt x="628650" y="385763"/>
                </a:cubicBezTo>
                <a:cubicBezTo>
                  <a:pt x="542925" y="466726"/>
                  <a:pt x="0" y="714375"/>
                  <a:pt x="0" y="714375"/>
                </a:cubicBezTo>
                <a:lnTo>
                  <a:pt x="0" y="714375"/>
                </a:lnTo>
                <a:lnTo>
                  <a:pt x="0" y="714375"/>
                </a:lnTo>
                <a:lnTo>
                  <a:pt x="14287" y="800100"/>
                </a:lnTo>
              </a:path>
            </a:pathLst>
          </a:cu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solidFill>
                <a:prstClr val="black"/>
              </a:solidFill>
            </a:endParaRPr>
          </a:p>
        </p:txBody>
      </p:sp>
      <p:sp>
        <p:nvSpPr>
          <p:cNvPr id="29" name="Freeform 28"/>
          <p:cNvSpPr/>
          <p:nvPr/>
        </p:nvSpPr>
        <p:spPr>
          <a:xfrm>
            <a:off x="1914525" y="2514600"/>
            <a:ext cx="671513" cy="285750"/>
          </a:xfrm>
          <a:custGeom>
            <a:avLst/>
            <a:gdLst>
              <a:gd name="connsiteX0" fmla="*/ 0 w 671513"/>
              <a:gd name="connsiteY0" fmla="*/ 285750 h 285750"/>
              <a:gd name="connsiteX1" fmla="*/ 400050 w 671513"/>
              <a:gd name="connsiteY1" fmla="*/ 185738 h 285750"/>
              <a:gd name="connsiteX2" fmla="*/ 671513 w 671513"/>
              <a:gd name="connsiteY2" fmla="*/ 0 h 285750"/>
            </a:gdLst>
            <a:ahLst/>
            <a:cxnLst>
              <a:cxn ang="0">
                <a:pos x="connsiteX0" y="connsiteY0"/>
              </a:cxn>
              <a:cxn ang="0">
                <a:pos x="connsiteX1" y="connsiteY1"/>
              </a:cxn>
              <a:cxn ang="0">
                <a:pos x="connsiteX2" y="connsiteY2"/>
              </a:cxn>
            </a:cxnLst>
            <a:rect l="l" t="t" r="r" b="b"/>
            <a:pathLst>
              <a:path w="671513" h="285750">
                <a:moveTo>
                  <a:pt x="0" y="285750"/>
                </a:moveTo>
                <a:cubicBezTo>
                  <a:pt x="144065" y="259556"/>
                  <a:pt x="288131" y="233363"/>
                  <a:pt x="400050" y="185738"/>
                </a:cubicBezTo>
                <a:cubicBezTo>
                  <a:pt x="511969" y="138113"/>
                  <a:pt x="591741" y="69056"/>
                  <a:pt x="671513" y="0"/>
                </a:cubicBezTo>
              </a:path>
            </a:pathLst>
          </a:cu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solidFill>
                <a:prstClr val="black"/>
              </a:solidFill>
            </a:endParaRPr>
          </a:p>
        </p:txBody>
      </p:sp>
      <p:sp>
        <p:nvSpPr>
          <p:cNvPr id="30" name="Freeform 29"/>
          <p:cNvSpPr/>
          <p:nvPr/>
        </p:nvSpPr>
        <p:spPr>
          <a:xfrm>
            <a:off x="2928938" y="2514600"/>
            <a:ext cx="614362" cy="585788"/>
          </a:xfrm>
          <a:custGeom>
            <a:avLst/>
            <a:gdLst>
              <a:gd name="connsiteX0" fmla="*/ 0 w 614362"/>
              <a:gd name="connsiteY0" fmla="*/ 0 h 585788"/>
              <a:gd name="connsiteX1" fmla="*/ 200025 w 614362"/>
              <a:gd name="connsiteY1" fmla="*/ 457200 h 585788"/>
              <a:gd name="connsiteX2" fmla="*/ 614362 w 614362"/>
              <a:gd name="connsiteY2" fmla="*/ 585788 h 585788"/>
            </a:gdLst>
            <a:ahLst/>
            <a:cxnLst>
              <a:cxn ang="0">
                <a:pos x="connsiteX0" y="connsiteY0"/>
              </a:cxn>
              <a:cxn ang="0">
                <a:pos x="connsiteX1" y="connsiteY1"/>
              </a:cxn>
              <a:cxn ang="0">
                <a:pos x="connsiteX2" y="connsiteY2"/>
              </a:cxn>
            </a:cxnLst>
            <a:rect l="l" t="t" r="r" b="b"/>
            <a:pathLst>
              <a:path w="614362" h="585788">
                <a:moveTo>
                  <a:pt x="0" y="0"/>
                </a:moveTo>
                <a:cubicBezTo>
                  <a:pt x="48815" y="179784"/>
                  <a:pt x="97631" y="359569"/>
                  <a:pt x="200025" y="457200"/>
                </a:cubicBezTo>
                <a:cubicBezTo>
                  <a:pt x="302419" y="554831"/>
                  <a:pt x="458390" y="570309"/>
                  <a:pt x="614362" y="585788"/>
                </a:cubicBezTo>
              </a:path>
            </a:pathLst>
          </a:custGeom>
          <a:ln w="38100"/>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solidFill>
                <a:prstClr val="black"/>
              </a:solidFill>
            </a:endParaRPr>
          </a:p>
        </p:txBody>
      </p:sp>
      <p:sp>
        <p:nvSpPr>
          <p:cNvPr id="31" name="Freeform 30"/>
          <p:cNvSpPr/>
          <p:nvPr/>
        </p:nvSpPr>
        <p:spPr>
          <a:xfrm>
            <a:off x="2628900" y="3743325"/>
            <a:ext cx="785813" cy="842963"/>
          </a:xfrm>
          <a:custGeom>
            <a:avLst/>
            <a:gdLst>
              <a:gd name="connsiteX0" fmla="*/ 785813 w 785813"/>
              <a:gd name="connsiteY0" fmla="*/ 0 h 842963"/>
              <a:gd name="connsiteX1" fmla="*/ 200025 w 785813"/>
              <a:gd name="connsiteY1" fmla="*/ 400050 h 842963"/>
              <a:gd name="connsiteX2" fmla="*/ 0 w 785813"/>
              <a:gd name="connsiteY2" fmla="*/ 842963 h 842963"/>
            </a:gdLst>
            <a:ahLst/>
            <a:cxnLst>
              <a:cxn ang="0">
                <a:pos x="connsiteX0" y="connsiteY0"/>
              </a:cxn>
              <a:cxn ang="0">
                <a:pos x="connsiteX1" y="connsiteY1"/>
              </a:cxn>
              <a:cxn ang="0">
                <a:pos x="connsiteX2" y="connsiteY2"/>
              </a:cxn>
            </a:cxnLst>
            <a:rect l="l" t="t" r="r" b="b"/>
            <a:pathLst>
              <a:path w="785813" h="842963">
                <a:moveTo>
                  <a:pt x="785813" y="0"/>
                </a:moveTo>
                <a:cubicBezTo>
                  <a:pt x="558403" y="129778"/>
                  <a:pt x="330994" y="259556"/>
                  <a:pt x="200025" y="400050"/>
                </a:cubicBezTo>
                <a:cubicBezTo>
                  <a:pt x="69056" y="540544"/>
                  <a:pt x="34528" y="691753"/>
                  <a:pt x="0" y="842963"/>
                </a:cubicBezTo>
              </a:path>
            </a:pathLst>
          </a:custGeom>
          <a:ln w="38100"/>
        </p:spPr>
        <p:style>
          <a:lnRef idx="1">
            <a:schemeClr val="accent2"/>
          </a:lnRef>
          <a:fillRef idx="0">
            <a:schemeClr val="accent2"/>
          </a:fillRef>
          <a:effectRef idx="0">
            <a:schemeClr val="accent2"/>
          </a:effectRef>
          <a:fontRef idx="minor">
            <a:schemeClr val="tx1"/>
          </a:fontRef>
        </p:style>
        <p:txBody>
          <a:bodyPr rtlCol="0" anchor="ctr"/>
          <a:lstStyle/>
          <a:p>
            <a:pPr algn="ctr"/>
            <a:endParaRPr lang="en-US">
              <a:ln w="38100">
                <a:solidFill>
                  <a:prstClr val="black"/>
                </a:solidFill>
              </a:ln>
              <a:noFill/>
            </a:endParaRPr>
          </a:p>
        </p:txBody>
      </p:sp>
      <p:sp>
        <p:nvSpPr>
          <p:cNvPr id="32" name="Freeform 31"/>
          <p:cNvSpPr/>
          <p:nvPr/>
        </p:nvSpPr>
        <p:spPr>
          <a:xfrm>
            <a:off x="1528763" y="4271963"/>
            <a:ext cx="585787" cy="445599"/>
          </a:xfrm>
          <a:custGeom>
            <a:avLst/>
            <a:gdLst>
              <a:gd name="connsiteX0" fmla="*/ 0 w 585787"/>
              <a:gd name="connsiteY0" fmla="*/ 0 h 445599"/>
              <a:gd name="connsiteX1" fmla="*/ 242887 w 585787"/>
              <a:gd name="connsiteY1" fmla="*/ 400050 h 445599"/>
              <a:gd name="connsiteX2" fmla="*/ 585787 w 585787"/>
              <a:gd name="connsiteY2" fmla="*/ 442912 h 445599"/>
            </a:gdLst>
            <a:ahLst/>
            <a:cxnLst>
              <a:cxn ang="0">
                <a:pos x="connsiteX0" y="connsiteY0"/>
              </a:cxn>
              <a:cxn ang="0">
                <a:pos x="connsiteX1" y="connsiteY1"/>
              </a:cxn>
              <a:cxn ang="0">
                <a:pos x="connsiteX2" y="connsiteY2"/>
              </a:cxn>
            </a:cxnLst>
            <a:rect l="l" t="t" r="r" b="b"/>
            <a:pathLst>
              <a:path w="585787" h="445599">
                <a:moveTo>
                  <a:pt x="0" y="0"/>
                </a:moveTo>
                <a:cubicBezTo>
                  <a:pt x="72628" y="163115"/>
                  <a:pt x="145256" y="326231"/>
                  <a:pt x="242887" y="400050"/>
                </a:cubicBezTo>
                <a:cubicBezTo>
                  <a:pt x="340518" y="473869"/>
                  <a:pt x="526256" y="433387"/>
                  <a:pt x="585787" y="442912"/>
                </a:cubicBezTo>
              </a:path>
            </a:pathLst>
          </a:custGeom>
        </p:spPr>
        <p:style>
          <a:lnRef idx="1">
            <a:schemeClr val="accent2"/>
          </a:lnRef>
          <a:fillRef idx="0">
            <a:schemeClr val="accent2"/>
          </a:fillRef>
          <a:effectRef idx="0">
            <a:schemeClr val="accent2"/>
          </a:effectRef>
          <a:fontRef idx="minor">
            <a:schemeClr val="tx1"/>
          </a:fontRef>
        </p:style>
        <p:txBody>
          <a:bodyPr rtlCol="0" anchor="ctr"/>
          <a:lstStyle/>
          <a:p>
            <a:pPr algn="ctr"/>
            <a:endParaRPr lang="en-US">
              <a:solidFill>
                <a:prstClr val="black"/>
              </a:solidFill>
            </a:endParaRPr>
          </a:p>
        </p:txBody>
      </p:sp>
      <p:sp>
        <p:nvSpPr>
          <p:cNvPr id="35" name="Freeform 34"/>
          <p:cNvSpPr/>
          <p:nvPr/>
        </p:nvSpPr>
        <p:spPr>
          <a:xfrm>
            <a:off x="1443038" y="5071058"/>
            <a:ext cx="657225" cy="101017"/>
          </a:xfrm>
          <a:custGeom>
            <a:avLst/>
            <a:gdLst>
              <a:gd name="connsiteX0" fmla="*/ 0 w 657225"/>
              <a:gd name="connsiteY0" fmla="*/ 101017 h 101017"/>
              <a:gd name="connsiteX1" fmla="*/ 471487 w 657225"/>
              <a:gd name="connsiteY1" fmla="*/ 1005 h 101017"/>
              <a:gd name="connsiteX2" fmla="*/ 657225 w 657225"/>
              <a:gd name="connsiteY2" fmla="*/ 58155 h 101017"/>
            </a:gdLst>
            <a:ahLst/>
            <a:cxnLst>
              <a:cxn ang="0">
                <a:pos x="connsiteX0" y="connsiteY0"/>
              </a:cxn>
              <a:cxn ang="0">
                <a:pos x="connsiteX1" y="connsiteY1"/>
              </a:cxn>
              <a:cxn ang="0">
                <a:pos x="connsiteX2" y="connsiteY2"/>
              </a:cxn>
            </a:cxnLst>
            <a:rect l="l" t="t" r="r" b="b"/>
            <a:pathLst>
              <a:path w="657225" h="101017">
                <a:moveTo>
                  <a:pt x="0" y="101017"/>
                </a:moveTo>
                <a:cubicBezTo>
                  <a:pt x="180975" y="54583"/>
                  <a:pt x="361950" y="8149"/>
                  <a:pt x="471487" y="1005"/>
                </a:cubicBezTo>
                <a:cubicBezTo>
                  <a:pt x="581024" y="-6139"/>
                  <a:pt x="619124" y="26008"/>
                  <a:pt x="657225" y="58155"/>
                </a:cubicBezTo>
              </a:path>
            </a:pathLst>
          </a:custGeom>
        </p:spPr>
        <p:style>
          <a:lnRef idx="1">
            <a:schemeClr val="accent2"/>
          </a:lnRef>
          <a:fillRef idx="0">
            <a:schemeClr val="accent2"/>
          </a:fillRef>
          <a:effectRef idx="0">
            <a:schemeClr val="accent2"/>
          </a:effectRef>
          <a:fontRef idx="minor">
            <a:schemeClr val="tx1"/>
          </a:fontRef>
        </p:style>
        <p:txBody>
          <a:bodyPr rtlCol="0" anchor="ctr"/>
          <a:lstStyle/>
          <a:p>
            <a:pPr algn="ctr"/>
            <a:endParaRPr lang="en-US">
              <a:solidFill>
                <a:prstClr val="black"/>
              </a:solidFill>
            </a:endParaRPr>
          </a:p>
        </p:txBody>
      </p:sp>
      <p:sp>
        <p:nvSpPr>
          <p:cNvPr id="37" name="Freeform 36"/>
          <p:cNvSpPr/>
          <p:nvPr/>
        </p:nvSpPr>
        <p:spPr>
          <a:xfrm>
            <a:off x="1414463" y="5423863"/>
            <a:ext cx="785812" cy="334000"/>
          </a:xfrm>
          <a:custGeom>
            <a:avLst/>
            <a:gdLst>
              <a:gd name="connsiteX0" fmla="*/ 0 w 785812"/>
              <a:gd name="connsiteY0" fmla="*/ 334000 h 334000"/>
              <a:gd name="connsiteX1" fmla="*/ 442912 w 785812"/>
              <a:gd name="connsiteY1" fmla="*/ 33962 h 334000"/>
              <a:gd name="connsiteX2" fmla="*/ 785812 w 785812"/>
              <a:gd name="connsiteY2" fmla="*/ 19675 h 334000"/>
            </a:gdLst>
            <a:ahLst/>
            <a:cxnLst>
              <a:cxn ang="0">
                <a:pos x="connsiteX0" y="connsiteY0"/>
              </a:cxn>
              <a:cxn ang="0">
                <a:pos x="connsiteX1" y="connsiteY1"/>
              </a:cxn>
              <a:cxn ang="0">
                <a:pos x="connsiteX2" y="connsiteY2"/>
              </a:cxn>
            </a:cxnLst>
            <a:rect l="l" t="t" r="r" b="b"/>
            <a:pathLst>
              <a:path w="785812" h="334000">
                <a:moveTo>
                  <a:pt x="0" y="334000"/>
                </a:moveTo>
                <a:cubicBezTo>
                  <a:pt x="155971" y="210174"/>
                  <a:pt x="311943" y="86349"/>
                  <a:pt x="442912" y="33962"/>
                </a:cubicBezTo>
                <a:cubicBezTo>
                  <a:pt x="573881" y="-18426"/>
                  <a:pt x="679846" y="624"/>
                  <a:pt x="785812" y="19675"/>
                </a:cubicBezTo>
              </a:path>
            </a:pathLst>
          </a:custGeom>
        </p:spPr>
        <p:style>
          <a:lnRef idx="1">
            <a:schemeClr val="accent2"/>
          </a:lnRef>
          <a:fillRef idx="0">
            <a:schemeClr val="accent2"/>
          </a:fillRef>
          <a:effectRef idx="0">
            <a:schemeClr val="accent2"/>
          </a:effectRef>
          <a:fontRef idx="minor">
            <a:schemeClr val="tx1"/>
          </a:fontRef>
        </p:style>
        <p:txBody>
          <a:bodyPr rtlCol="0" anchor="ctr"/>
          <a:lstStyle/>
          <a:p>
            <a:pPr algn="ctr"/>
            <a:endParaRPr lang="en-US">
              <a:solidFill>
                <a:prstClr val="black"/>
              </a:solidFill>
            </a:endParaRPr>
          </a:p>
        </p:txBody>
      </p:sp>
      <p:sp>
        <p:nvSpPr>
          <p:cNvPr id="38" name="Freeform 37"/>
          <p:cNvSpPr/>
          <p:nvPr/>
        </p:nvSpPr>
        <p:spPr>
          <a:xfrm>
            <a:off x="5372100" y="1085850"/>
            <a:ext cx="628650" cy="485775"/>
          </a:xfrm>
          <a:custGeom>
            <a:avLst/>
            <a:gdLst>
              <a:gd name="connsiteX0" fmla="*/ 0 w 628650"/>
              <a:gd name="connsiteY0" fmla="*/ 0 h 485775"/>
              <a:gd name="connsiteX1" fmla="*/ 500063 w 628650"/>
              <a:gd name="connsiteY1" fmla="*/ 128588 h 485775"/>
              <a:gd name="connsiteX2" fmla="*/ 628650 w 628650"/>
              <a:gd name="connsiteY2" fmla="*/ 485775 h 485775"/>
              <a:gd name="connsiteX3" fmla="*/ 628650 w 628650"/>
              <a:gd name="connsiteY3" fmla="*/ 485775 h 485775"/>
            </a:gdLst>
            <a:ahLst/>
            <a:cxnLst>
              <a:cxn ang="0">
                <a:pos x="connsiteX0" y="connsiteY0"/>
              </a:cxn>
              <a:cxn ang="0">
                <a:pos x="connsiteX1" y="connsiteY1"/>
              </a:cxn>
              <a:cxn ang="0">
                <a:pos x="connsiteX2" y="connsiteY2"/>
              </a:cxn>
              <a:cxn ang="0">
                <a:pos x="connsiteX3" y="connsiteY3"/>
              </a:cxn>
            </a:cxnLst>
            <a:rect l="l" t="t" r="r" b="b"/>
            <a:pathLst>
              <a:path w="628650" h="485775">
                <a:moveTo>
                  <a:pt x="0" y="0"/>
                </a:moveTo>
                <a:cubicBezTo>
                  <a:pt x="197644" y="23813"/>
                  <a:pt x="395288" y="47626"/>
                  <a:pt x="500063" y="128588"/>
                </a:cubicBezTo>
                <a:cubicBezTo>
                  <a:pt x="604838" y="209550"/>
                  <a:pt x="628650" y="485775"/>
                  <a:pt x="628650" y="485775"/>
                </a:cubicBezTo>
                <a:lnTo>
                  <a:pt x="628650" y="485775"/>
                </a:lnTo>
              </a:path>
            </a:pathLst>
          </a:custGeom>
        </p:spPr>
        <p:style>
          <a:lnRef idx="1">
            <a:schemeClr val="accent6"/>
          </a:lnRef>
          <a:fillRef idx="0">
            <a:schemeClr val="accent6"/>
          </a:fillRef>
          <a:effectRef idx="0">
            <a:schemeClr val="accent6"/>
          </a:effectRef>
          <a:fontRef idx="minor">
            <a:schemeClr val="tx1"/>
          </a:fontRef>
        </p:style>
        <p:txBody>
          <a:bodyPr rtlCol="0" anchor="ctr"/>
          <a:lstStyle/>
          <a:p>
            <a:pPr algn="ctr"/>
            <a:endParaRPr lang="en-US">
              <a:solidFill>
                <a:prstClr val="black"/>
              </a:solidFill>
            </a:endParaRPr>
          </a:p>
        </p:txBody>
      </p:sp>
      <p:sp>
        <p:nvSpPr>
          <p:cNvPr id="39" name="Freeform 38"/>
          <p:cNvSpPr/>
          <p:nvPr/>
        </p:nvSpPr>
        <p:spPr>
          <a:xfrm>
            <a:off x="6243638" y="757238"/>
            <a:ext cx="573420" cy="800100"/>
          </a:xfrm>
          <a:custGeom>
            <a:avLst/>
            <a:gdLst>
              <a:gd name="connsiteX0" fmla="*/ 457200 w 573420"/>
              <a:gd name="connsiteY0" fmla="*/ 0 h 800100"/>
              <a:gd name="connsiteX1" fmla="*/ 542925 w 573420"/>
              <a:gd name="connsiteY1" fmla="*/ 414337 h 800100"/>
              <a:gd name="connsiteX2" fmla="*/ 0 w 573420"/>
              <a:gd name="connsiteY2" fmla="*/ 800100 h 800100"/>
              <a:gd name="connsiteX3" fmla="*/ 0 w 573420"/>
              <a:gd name="connsiteY3" fmla="*/ 800100 h 800100"/>
            </a:gdLst>
            <a:ahLst/>
            <a:cxnLst>
              <a:cxn ang="0">
                <a:pos x="connsiteX0" y="connsiteY0"/>
              </a:cxn>
              <a:cxn ang="0">
                <a:pos x="connsiteX1" y="connsiteY1"/>
              </a:cxn>
              <a:cxn ang="0">
                <a:pos x="connsiteX2" y="connsiteY2"/>
              </a:cxn>
              <a:cxn ang="0">
                <a:pos x="connsiteX3" y="connsiteY3"/>
              </a:cxn>
            </a:cxnLst>
            <a:rect l="l" t="t" r="r" b="b"/>
            <a:pathLst>
              <a:path w="573420" h="800100">
                <a:moveTo>
                  <a:pt x="457200" y="0"/>
                </a:moveTo>
                <a:cubicBezTo>
                  <a:pt x="538162" y="140493"/>
                  <a:pt x="619125" y="280987"/>
                  <a:pt x="542925" y="414337"/>
                </a:cubicBezTo>
                <a:cubicBezTo>
                  <a:pt x="466725" y="547687"/>
                  <a:pt x="0" y="800100"/>
                  <a:pt x="0" y="800100"/>
                </a:cubicBezTo>
                <a:lnTo>
                  <a:pt x="0" y="800100"/>
                </a:lnTo>
              </a:path>
            </a:pathLst>
          </a:custGeom>
        </p:spPr>
        <p:style>
          <a:lnRef idx="1">
            <a:schemeClr val="accent6"/>
          </a:lnRef>
          <a:fillRef idx="0">
            <a:schemeClr val="accent6"/>
          </a:fillRef>
          <a:effectRef idx="0">
            <a:schemeClr val="accent6"/>
          </a:effectRef>
          <a:fontRef idx="minor">
            <a:schemeClr val="tx1"/>
          </a:fontRef>
        </p:style>
        <p:txBody>
          <a:bodyPr rtlCol="0" anchor="ctr"/>
          <a:lstStyle/>
          <a:p>
            <a:pPr algn="ctr"/>
            <a:endParaRPr lang="en-US">
              <a:solidFill>
                <a:prstClr val="black"/>
              </a:solidFill>
            </a:endParaRPr>
          </a:p>
        </p:txBody>
      </p:sp>
      <p:sp>
        <p:nvSpPr>
          <p:cNvPr id="40" name="Freeform 39"/>
          <p:cNvSpPr/>
          <p:nvPr/>
        </p:nvSpPr>
        <p:spPr>
          <a:xfrm>
            <a:off x="6543675" y="1496064"/>
            <a:ext cx="600075" cy="46986"/>
          </a:xfrm>
          <a:custGeom>
            <a:avLst/>
            <a:gdLst>
              <a:gd name="connsiteX0" fmla="*/ 600075 w 600075"/>
              <a:gd name="connsiteY0" fmla="*/ 4124 h 46986"/>
              <a:gd name="connsiteX1" fmla="*/ 285750 w 600075"/>
              <a:gd name="connsiteY1" fmla="*/ 4124 h 46986"/>
              <a:gd name="connsiteX2" fmla="*/ 0 w 600075"/>
              <a:gd name="connsiteY2" fmla="*/ 46986 h 46986"/>
            </a:gdLst>
            <a:ahLst/>
            <a:cxnLst>
              <a:cxn ang="0">
                <a:pos x="connsiteX0" y="connsiteY0"/>
              </a:cxn>
              <a:cxn ang="0">
                <a:pos x="connsiteX1" y="connsiteY1"/>
              </a:cxn>
              <a:cxn ang="0">
                <a:pos x="connsiteX2" y="connsiteY2"/>
              </a:cxn>
            </a:cxnLst>
            <a:rect l="l" t="t" r="r" b="b"/>
            <a:pathLst>
              <a:path w="600075" h="46986">
                <a:moveTo>
                  <a:pt x="600075" y="4124"/>
                </a:moveTo>
                <a:cubicBezTo>
                  <a:pt x="492918" y="552"/>
                  <a:pt x="385762" y="-3020"/>
                  <a:pt x="285750" y="4124"/>
                </a:cubicBezTo>
                <a:cubicBezTo>
                  <a:pt x="185737" y="11268"/>
                  <a:pt x="92868" y="29127"/>
                  <a:pt x="0" y="46986"/>
                </a:cubicBezTo>
              </a:path>
            </a:pathLst>
          </a:custGeom>
        </p:spPr>
        <p:style>
          <a:lnRef idx="1">
            <a:schemeClr val="accent6"/>
          </a:lnRef>
          <a:fillRef idx="0">
            <a:schemeClr val="accent6"/>
          </a:fillRef>
          <a:effectRef idx="0">
            <a:schemeClr val="accent6"/>
          </a:effectRef>
          <a:fontRef idx="minor">
            <a:schemeClr val="tx1"/>
          </a:fontRef>
        </p:style>
        <p:txBody>
          <a:bodyPr rtlCol="0" anchor="ctr"/>
          <a:lstStyle/>
          <a:p>
            <a:pPr algn="ctr"/>
            <a:endParaRPr lang="en-US">
              <a:solidFill>
                <a:prstClr val="black"/>
              </a:solidFill>
            </a:endParaRPr>
          </a:p>
        </p:txBody>
      </p:sp>
      <p:sp>
        <p:nvSpPr>
          <p:cNvPr id="41" name="Freeform 40"/>
          <p:cNvSpPr/>
          <p:nvPr/>
        </p:nvSpPr>
        <p:spPr>
          <a:xfrm>
            <a:off x="4572000" y="2443163"/>
            <a:ext cx="1228725" cy="600075"/>
          </a:xfrm>
          <a:custGeom>
            <a:avLst/>
            <a:gdLst>
              <a:gd name="connsiteX0" fmla="*/ 1228725 w 1228725"/>
              <a:gd name="connsiteY0" fmla="*/ 0 h 600075"/>
              <a:gd name="connsiteX1" fmla="*/ 828675 w 1228725"/>
              <a:gd name="connsiteY1" fmla="*/ 371475 h 600075"/>
              <a:gd name="connsiteX2" fmla="*/ 0 w 1228725"/>
              <a:gd name="connsiteY2" fmla="*/ 600075 h 600075"/>
            </a:gdLst>
            <a:ahLst/>
            <a:cxnLst>
              <a:cxn ang="0">
                <a:pos x="connsiteX0" y="connsiteY0"/>
              </a:cxn>
              <a:cxn ang="0">
                <a:pos x="connsiteX1" y="connsiteY1"/>
              </a:cxn>
              <a:cxn ang="0">
                <a:pos x="connsiteX2" y="connsiteY2"/>
              </a:cxn>
            </a:cxnLst>
            <a:rect l="l" t="t" r="r" b="b"/>
            <a:pathLst>
              <a:path w="1228725" h="600075">
                <a:moveTo>
                  <a:pt x="1228725" y="0"/>
                </a:moveTo>
                <a:cubicBezTo>
                  <a:pt x="1131093" y="135731"/>
                  <a:pt x="1033462" y="271463"/>
                  <a:pt x="828675" y="371475"/>
                </a:cubicBezTo>
                <a:cubicBezTo>
                  <a:pt x="623888" y="471487"/>
                  <a:pt x="145256" y="561975"/>
                  <a:pt x="0" y="600075"/>
                </a:cubicBezTo>
              </a:path>
            </a:pathLst>
          </a:custGeom>
          <a:ln w="38100"/>
        </p:spPr>
        <p:style>
          <a:lnRef idx="1">
            <a:schemeClr val="accent6"/>
          </a:lnRef>
          <a:fillRef idx="0">
            <a:schemeClr val="accent6"/>
          </a:fillRef>
          <a:effectRef idx="0">
            <a:schemeClr val="accent6"/>
          </a:effectRef>
          <a:fontRef idx="minor">
            <a:schemeClr val="tx1"/>
          </a:fontRef>
        </p:style>
        <p:txBody>
          <a:bodyPr rtlCol="0" anchor="ctr"/>
          <a:lstStyle/>
          <a:p>
            <a:pPr algn="ctr"/>
            <a:endParaRPr lang="en-US">
              <a:solidFill>
                <a:prstClr val="black"/>
              </a:solidFill>
            </a:endParaRPr>
          </a:p>
        </p:txBody>
      </p:sp>
      <p:sp>
        <p:nvSpPr>
          <p:cNvPr id="43" name="Freeform 42"/>
          <p:cNvSpPr/>
          <p:nvPr/>
        </p:nvSpPr>
        <p:spPr>
          <a:xfrm>
            <a:off x="6343650" y="2443163"/>
            <a:ext cx="1200150" cy="842962"/>
          </a:xfrm>
          <a:custGeom>
            <a:avLst/>
            <a:gdLst>
              <a:gd name="connsiteX0" fmla="*/ 1200150 w 1200150"/>
              <a:gd name="connsiteY0" fmla="*/ 0 h 842962"/>
              <a:gd name="connsiteX1" fmla="*/ 328613 w 1200150"/>
              <a:gd name="connsiteY1" fmla="*/ 371475 h 842962"/>
              <a:gd name="connsiteX2" fmla="*/ 0 w 1200150"/>
              <a:gd name="connsiteY2" fmla="*/ 842962 h 842962"/>
            </a:gdLst>
            <a:ahLst/>
            <a:cxnLst>
              <a:cxn ang="0">
                <a:pos x="connsiteX0" y="connsiteY0"/>
              </a:cxn>
              <a:cxn ang="0">
                <a:pos x="connsiteX1" y="connsiteY1"/>
              </a:cxn>
              <a:cxn ang="0">
                <a:pos x="connsiteX2" y="connsiteY2"/>
              </a:cxn>
            </a:cxnLst>
            <a:rect l="l" t="t" r="r" b="b"/>
            <a:pathLst>
              <a:path w="1200150" h="842962">
                <a:moveTo>
                  <a:pt x="1200150" y="0"/>
                </a:moveTo>
                <a:cubicBezTo>
                  <a:pt x="864394" y="115490"/>
                  <a:pt x="528638" y="230981"/>
                  <a:pt x="328613" y="371475"/>
                </a:cubicBezTo>
                <a:cubicBezTo>
                  <a:pt x="128588" y="511969"/>
                  <a:pt x="64294" y="677465"/>
                  <a:pt x="0" y="842962"/>
                </a:cubicBezTo>
              </a:path>
            </a:pathLst>
          </a:cu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solidFill>
                <a:prstClr val="black"/>
              </a:solidFill>
            </a:endParaRPr>
          </a:p>
        </p:txBody>
      </p:sp>
      <p:sp>
        <p:nvSpPr>
          <p:cNvPr id="44" name="Freeform 43"/>
          <p:cNvSpPr/>
          <p:nvPr/>
        </p:nvSpPr>
        <p:spPr>
          <a:xfrm>
            <a:off x="6915150" y="3500438"/>
            <a:ext cx="785813" cy="230766"/>
          </a:xfrm>
          <a:custGeom>
            <a:avLst/>
            <a:gdLst>
              <a:gd name="connsiteX0" fmla="*/ 785813 w 785813"/>
              <a:gd name="connsiteY0" fmla="*/ 0 h 230766"/>
              <a:gd name="connsiteX1" fmla="*/ 414338 w 785813"/>
              <a:gd name="connsiteY1" fmla="*/ 214312 h 230766"/>
              <a:gd name="connsiteX2" fmla="*/ 0 w 785813"/>
              <a:gd name="connsiteY2" fmla="*/ 200025 h 230766"/>
            </a:gdLst>
            <a:ahLst/>
            <a:cxnLst>
              <a:cxn ang="0">
                <a:pos x="connsiteX0" y="connsiteY0"/>
              </a:cxn>
              <a:cxn ang="0">
                <a:pos x="connsiteX1" y="connsiteY1"/>
              </a:cxn>
              <a:cxn ang="0">
                <a:pos x="connsiteX2" y="connsiteY2"/>
              </a:cxn>
            </a:cxnLst>
            <a:rect l="l" t="t" r="r" b="b"/>
            <a:pathLst>
              <a:path w="785813" h="230766">
                <a:moveTo>
                  <a:pt x="785813" y="0"/>
                </a:moveTo>
                <a:cubicBezTo>
                  <a:pt x="665560" y="90487"/>
                  <a:pt x="545307" y="180974"/>
                  <a:pt x="414338" y="214312"/>
                </a:cubicBezTo>
                <a:cubicBezTo>
                  <a:pt x="283369" y="247650"/>
                  <a:pt x="141684" y="223837"/>
                  <a:pt x="0" y="200025"/>
                </a:cubicBezTo>
              </a:path>
            </a:pathLst>
          </a:cu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solidFill>
                <a:prstClr val="black"/>
              </a:solidFill>
            </a:endParaRPr>
          </a:p>
        </p:txBody>
      </p:sp>
      <p:sp>
        <p:nvSpPr>
          <p:cNvPr id="45" name="Freeform 44"/>
          <p:cNvSpPr/>
          <p:nvPr/>
        </p:nvSpPr>
        <p:spPr>
          <a:xfrm>
            <a:off x="6915150" y="3986213"/>
            <a:ext cx="614363" cy="142875"/>
          </a:xfrm>
          <a:custGeom>
            <a:avLst/>
            <a:gdLst>
              <a:gd name="connsiteX0" fmla="*/ 614363 w 614363"/>
              <a:gd name="connsiteY0" fmla="*/ 142875 h 142875"/>
              <a:gd name="connsiteX1" fmla="*/ 0 w 614363"/>
              <a:gd name="connsiteY1" fmla="*/ 0 h 142875"/>
            </a:gdLst>
            <a:ahLst/>
            <a:cxnLst>
              <a:cxn ang="0">
                <a:pos x="connsiteX0" y="connsiteY0"/>
              </a:cxn>
              <a:cxn ang="0">
                <a:pos x="connsiteX1" y="connsiteY1"/>
              </a:cxn>
            </a:cxnLst>
            <a:rect l="l" t="t" r="r" b="b"/>
            <a:pathLst>
              <a:path w="614363" h="142875">
                <a:moveTo>
                  <a:pt x="614363" y="142875"/>
                </a:moveTo>
                <a:lnTo>
                  <a:pt x="0" y="0"/>
                </a:lnTo>
              </a:path>
            </a:pathLst>
          </a:cu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solidFill>
                <a:prstClr val="black"/>
              </a:solidFill>
            </a:endParaRPr>
          </a:p>
        </p:txBody>
      </p:sp>
      <p:sp>
        <p:nvSpPr>
          <p:cNvPr id="46" name="Freeform 45"/>
          <p:cNvSpPr/>
          <p:nvPr/>
        </p:nvSpPr>
        <p:spPr>
          <a:xfrm>
            <a:off x="5114925" y="3671888"/>
            <a:ext cx="471488" cy="85725"/>
          </a:xfrm>
          <a:custGeom>
            <a:avLst/>
            <a:gdLst>
              <a:gd name="connsiteX0" fmla="*/ 471488 w 471488"/>
              <a:gd name="connsiteY0" fmla="*/ 85725 h 85725"/>
              <a:gd name="connsiteX1" fmla="*/ 0 w 471488"/>
              <a:gd name="connsiteY1" fmla="*/ 0 h 85725"/>
            </a:gdLst>
            <a:ahLst/>
            <a:cxnLst>
              <a:cxn ang="0">
                <a:pos x="connsiteX0" y="connsiteY0"/>
              </a:cxn>
              <a:cxn ang="0">
                <a:pos x="connsiteX1" y="connsiteY1"/>
              </a:cxn>
            </a:cxnLst>
            <a:rect l="l" t="t" r="r" b="b"/>
            <a:pathLst>
              <a:path w="471488" h="85725">
                <a:moveTo>
                  <a:pt x="471488" y="85725"/>
                </a:moveTo>
                <a:lnTo>
                  <a:pt x="0" y="0"/>
                </a:lnTo>
              </a:path>
            </a:pathLst>
          </a:custGeom>
          <a:ln w="38100"/>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solidFill>
                <a:prstClr val="black"/>
              </a:solidFill>
            </a:endParaRPr>
          </a:p>
        </p:txBody>
      </p:sp>
      <p:sp>
        <p:nvSpPr>
          <p:cNvPr id="47" name="Freeform 46"/>
          <p:cNvSpPr/>
          <p:nvPr/>
        </p:nvSpPr>
        <p:spPr>
          <a:xfrm>
            <a:off x="6686550" y="5029200"/>
            <a:ext cx="571500" cy="457200"/>
          </a:xfrm>
          <a:custGeom>
            <a:avLst/>
            <a:gdLst>
              <a:gd name="connsiteX0" fmla="*/ 571500 w 571500"/>
              <a:gd name="connsiteY0" fmla="*/ 0 h 457200"/>
              <a:gd name="connsiteX1" fmla="*/ 228600 w 571500"/>
              <a:gd name="connsiteY1" fmla="*/ 128588 h 457200"/>
              <a:gd name="connsiteX2" fmla="*/ 0 w 571500"/>
              <a:gd name="connsiteY2" fmla="*/ 457200 h 457200"/>
              <a:gd name="connsiteX3" fmla="*/ 0 w 571500"/>
              <a:gd name="connsiteY3" fmla="*/ 457200 h 457200"/>
            </a:gdLst>
            <a:ahLst/>
            <a:cxnLst>
              <a:cxn ang="0">
                <a:pos x="connsiteX0" y="connsiteY0"/>
              </a:cxn>
              <a:cxn ang="0">
                <a:pos x="connsiteX1" y="connsiteY1"/>
              </a:cxn>
              <a:cxn ang="0">
                <a:pos x="connsiteX2" y="connsiteY2"/>
              </a:cxn>
              <a:cxn ang="0">
                <a:pos x="connsiteX3" y="connsiteY3"/>
              </a:cxn>
            </a:cxnLst>
            <a:rect l="l" t="t" r="r" b="b"/>
            <a:pathLst>
              <a:path w="571500" h="457200">
                <a:moveTo>
                  <a:pt x="571500" y="0"/>
                </a:moveTo>
                <a:cubicBezTo>
                  <a:pt x="447675" y="26194"/>
                  <a:pt x="323850" y="52388"/>
                  <a:pt x="228600" y="128588"/>
                </a:cubicBezTo>
                <a:cubicBezTo>
                  <a:pt x="133350" y="204788"/>
                  <a:pt x="0" y="457200"/>
                  <a:pt x="0" y="457200"/>
                </a:cubicBezTo>
                <a:lnTo>
                  <a:pt x="0" y="457200"/>
                </a:lnTo>
              </a:path>
            </a:pathLst>
          </a:custGeom>
          <a:ln>
            <a:solidFill>
              <a:srgbClr val="92D050"/>
            </a:solidFill>
          </a:ln>
        </p:spPr>
        <p:style>
          <a:lnRef idx="1">
            <a:schemeClr val="accent6"/>
          </a:lnRef>
          <a:fillRef idx="0">
            <a:schemeClr val="accent6"/>
          </a:fillRef>
          <a:effectRef idx="0">
            <a:schemeClr val="accent6"/>
          </a:effectRef>
          <a:fontRef idx="minor">
            <a:schemeClr val="tx1"/>
          </a:fontRef>
        </p:style>
        <p:txBody>
          <a:bodyPr rtlCol="0" anchor="ctr"/>
          <a:lstStyle/>
          <a:p>
            <a:pPr algn="ctr"/>
            <a:endParaRPr lang="en-US">
              <a:solidFill>
                <a:prstClr val="black"/>
              </a:solidFill>
            </a:endParaRPr>
          </a:p>
        </p:txBody>
      </p:sp>
      <p:sp>
        <p:nvSpPr>
          <p:cNvPr id="48" name="Freeform 47"/>
          <p:cNvSpPr/>
          <p:nvPr/>
        </p:nvSpPr>
        <p:spPr>
          <a:xfrm>
            <a:off x="6615113" y="5581104"/>
            <a:ext cx="642937" cy="448221"/>
          </a:xfrm>
          <a:custGeom>
            <a:avLst/>
            <a:gdLst>
              <a:gd name="connsiteX0" fmla="*/ 642937 w 642937"/>
              <a:gd name="connsiteY0" fmla="*/ 448221 h 448221"/>
              <a:gd name="connsiteX1" fmla="*/ 371475 w 642937"/>
              <a:gd name="connsiteY1" fmla="*/ 62459 h 448221"/>
              <a:gd name="connsiteX2" fmla="*/ 0 w 642937"/>
              <a:gd name="connsiteY2" fmla="*/ 5309 h 448221"/>
            </a:gdLst>
            <a:ahLst/>
            <a:cxnLst>
              <a:cxn ang="0">
                <a:pos x="connsiteX0" y="connsiteY0"/>
              </a:cxn>
              <a:cxn ang="0">
                <a:pos x="connsiteX1" y="connsiteY1"/>
              </a:cxn>
              <a:cxn ang="0">
                <a:pos x="connsiteX2" y="connsiteY2"/>
              </a:cxn>
            </a:cxnLst>
            <a:rect l="l" t="t" r="r" b="b"/>
            <a:pathLst>
              <a:path w="642937" h="448221">
                <a:moveTo>
                  <a:pt x="642937" y="448221"/>
                </a:moveTo>
                <a:cubicBezTo>
                  <a:pt x="560784" y="292249"/>
                  <a:pt x="478631" y="136278"/>
                  <a:pt x="371475" y="62459"/>
                </a:cubicBezTo>
                <a:cubicBezTo>
                  <a:pt x="264319" y="-11360"/>
                  <a:pt x="132159" y="-3026"/>
                  <a:pt x="0" y="5309"/>
                </a:cubicBezTo>
              </a:path>
            </a:pathLst>
          </a:custGeom>
          <a:ln>
            <a:solidFill>
              <a:srgbClr val="92D050"/>
            </a:solidFill>
          </a:ln>
        </p:spPr>
        <p:style>
          <a:lnRef idx="1">
            <a:schemeClr val="accent6"/>
          </a:lnRef>
          <a:fillRef idx="0">
            <a:schemeClr val="accent6"/>
          </a:fillRef>
          <a:effectRef idx="0">
            <a:schemeClr val="accent6"/>
          </a:effectRef>
          <a:fontRef idx="minor">
            <a:schemeClr val="tx1"/>
          </a:fontRef>
        </p:style>
        <p:txBody>
          <a:bodyPr rtlCol="0" anchor="ctr"/>
          <a:lstStyle/>
          <a:p>
            <a:pPr algn="ctr"/>
            <a:endParaRPr lang="en-US">
              <a:solidFill>
                <a:prstClr val="black"/>
              </a:solidFill>
            </a:endParaRPr>
          </a:p>
        </p:txBody>
      </p:sp>
      <p:sp>
        <p:nvSpPr>
          <p:cNvPr id="51" name="Freeform 50"/>
          <p:cNvSpPr/>
          <p:nvPr/>
        </p:nvSpPr>
        <p:spPr>
          <a:xfrm>
            <a:off x="4943475" y="3957638"/>
            <a:ext cx="1202803" cy="1071562"/>
          </a:xfrm>
          <a:custGeom>
            <a:avLst/>
            <a:gdLst>
              <a:gd name="connsiteX0" fmla="*/ 0 w 1202803"/>
              <a:gd name="connsiteY0" fmla="*/ 0 h 1071562"/>
              <a:gd name="connsiteX1" fmla="*/ 1014413 w 1202803"/>
              <a:gd name="connsiteY1" fmla="*/ 671512 h 1071562"/>
              <a:gd name="connsiteX2" fmla="*/ 1200150 w 1202803"/>
              <a:gd name="connsiteY2" fmla="*/ 1071562 h 1071562"/>
            </a:gdLst>
            <a:ahLst/>
            <a:cxnLst>
              <a:cxn ang="0">
                <a:pos x="connsiteX0" y="connsiteY0"/>
              </a:cxn>
              <a:cxn ang="0">
                <a:pos x="connsiteX1" y="connsiteY1"/>
              </a:cxn>
              <a:cxn ang="0">
                <a:pos x="connsiteX2" y="connsiteY2"/>
              </a:cxn>
            </a:cxnLst>
            <a:rect l="l" t="t" r="r" b="b"/>
            <a:pathLst>
              <a:path w="1202803" h="1071562">
                <a:moveTo>
                  <a:pt x="0" y="0"/>
                </a:moveTo>
                <a:cubicBezTo>
                  <a:pt x="407194" y="246459"/>
                  <a:pt x="814388" y="492918"/>
                  <a:pt x="1014413" y="671512"/>
                </a:cubicBezTo>
                <a:cubicBezTo>
                  <a:pt x="1214438" y="850106"/>
                  <a:pt x="1207294" y="960834"/>
                  <a:pt x="1200150" y="1071562"/>
                </a:cubicBezTo>
              </a:path>
            </a:pathLst>
          </a:custGeom>
          <a:ln w="38100">
            <a:solidFill>
              <a:srgbClr val="92D05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solidFill>
                <a:prstClr val="black"/>
              </a:solidFill>
            </a:endParaRPr>
          </a:p>
        </p:txBody>
      </p:sp>
      <p:sp>
        <p:nvSpPr>
          <p:cNvPr id="52" name="Rectangle 51"/>
          <p:cNvSpPr/>
          <p:nvPr/>
        </p:nvSpPr>
        <p:spPr>
          <a:xfrm>
            <a:off x="1142999" y="6248400"/>
            <a:ext cx="6705601" cy="457200"/>
          </a:xfrm>
          <a:prstGeom prst="rect">
            <a:avLst/>
          </a:prstGeom>
          <a:ln>
            <a:noFill/>
          </a:ln>
        </p:spPr>
        <p:style>
          <a:lnRef idx="2">
            <a:schemeClr val="accent1"/>
          </a:lnRef>
          <a:fillRef idx="1">
            <a:schemeClr val="lt1"/>
          </a:fillRef>
          <a:effectRef idx="0">
            <a:schemeClr val="accent1"/>
          </a:effectRef>
          <a:fontRef idx="minor">
            <a:schemeClr val="dk1"/>
          </a:fontRef>
        </p:style>
        <p:txBody>
          <a:bodyPr rtlCol="0" anchor="ctr"/>
          <a:lstStyle/>
          <a:p>
            <a:pPr algn="ctr"/>
            <a:r>
              <a:rPr lang="en-US" b="1" dirty="0" err="1" smtClean="0">
                <a:solidFill>
                  <a:prstClr val="black"/>
                </a:solidFill>
                <a:latin typeface="Times New Roman" pitchFamily="18" charset="0"/>
                <a:cs typeface="Times New Roman" pitchFamily="18" charset="0"/>
              </a:rPr>
              <a:t>Sơ</a:t>
            </a:r>
            <a:r>
              <a:rPr lang="en-US" b="1" dirty="0" smtClean="0">
                <a:solidFill>
                  <a:prstClr val="black"/>
                </a:solidFill>
                <a:latin typeface="Times New Roman" pitchFamily="18" charset="0"/>
                <a:cs typeface="Times New Roman" pitchFamily="18" charset="0"/>
              </a:rPr>
              <a:t> </a:t>
            </a:r>
            <a:r>
              <a:rPr lang="en-US" b="1" dirty="0" err="1" smtClean="0">
                <a:solidFill>
                  <a:prstClr val="black"/>
                </a:solidFill>
                <a:latin typeface="Times New Roman" pitchFamily="18" charset="0"/>
                <a:cs typeface="Times New Roman" pitchFamily="18" charset="0"/>
              </a:rPr>
              <a:t>đồ</a:t>
            </a:r>
            <a:r>
              <a:rPr lang="en-US" b="1" dirty="0" smtClean="0">
                <a:solidFill>
                  <a:prstClr val="black"/>
                </a:solidFill>
                <a:latin typeface="Times New Roman" pitchFamily="18" charset="0"/>
                <a:cs typeface="Times New Roman" pitchFamily="18" charset="0"/>
              </a:rPr>
              <a:t> </a:t>
            </a:r>
            <a:r>
              <a:rPr lang="en-US" b="1" dirty="0" err="1" smtClean="0">
                <a:solidFill>
                  <a:prstClr val="black"/>
                </a:solidFill>
                <a:latin typeface="Times New Roman" pitchFamily="18" charset="0"/>
                <a:cs typeface="Times New Roman" pitchFamily="18" charset="0"/>
              </a:rPr>
              <a:t>tìm</a:t>
            </a:r>
            <a:r>
              <a:rPr lang="en-US" b="1" dirty="0" smtClean="0">
                <a:solidFill>
                  <a:prstClr val="black"/>
                </a:solidFill>
                <a:latin typeface="Times New Roman" pitchFamily="18" charset="0"/>
                <a:cs typeface="Times New Roman" pitchFamily="18" charset="0"/>
              </a:rPr>
              <a:t> ý </a:t>
            </a:r>
            <a:r>
              <a:rPr lang="en-US" b="1" dirty="0" err="1" smtClean="0">
                <a:solidFill>
                  <a:prstClr val="black"/>
                </a:solidFill>
                <a:latin typeface="Times New Roman" pitchFamily="18" charset="0"/>
                <a:cs typeface="Times New Roman" pitchFamily="18" charset="0"/>
              </a:rPr>
              <a:t>cho</a:t>
            </a:r>
            <a:r>
              <a:rPr lang="en-US" b="1" dirty="0" smtClean="0">
                <a:solidFill>
                  <a:prstClr val="black"/>
                </a:solidFill>
                <a:latin typeface="Times New Roman" pitchFamily="18" charset="0"/>
                <a:cs typeface="Times New Roman" pitchFamily="18" charset="0"/>
              </a:rPr>
              <a:t> </a:t>
            </a:r>
            <a:r>
              <a:rPr lang="en-US" b="1" dirty="0" err="1" smtClean="0">
                <a:solidFill>
                  <a:prstClr val="black"/>
                </a:solidFill>
                <a:latin typeface="Times New Roman" pitchFamily="18" charset="0"/>
                <a:cs typeface="Times New Roman" pitchFamily="18" charset="0"/>
              </a:rPr>
              <a:t>bài</a:t>
            </a:r>
            <a:r>
              <a:rPr lang="en-US" b="1" dirty="0" smtClean="0">
                <a:solidFill>
                  <a:prstClr val="black"/>
                </a:solidFill>
                <a:latin typeface="Times New Roman" pitchFamily="18" charset="0"/>
                <a:cs typeface="Times New Roman" pitchFamily="18" charset="0"/>
              </a:rPr>
              <a:t> </a:t>
            </a:r>
            <a:r>
              <a:rPr lang="en-US" b="1" dirty="0" err="1" smtClean="0">
                <a:solidFill>
                  <a:prstClr val="black"/>
                </a:solidFill>
                <a:latin typeface="Times New Roman" pitchFamily="18" charset="0"/>
                <a:cs typeface="Times New Roman" pitchFamily="18" charset="0"/>
              </a:rPr>
              <a:t>văn</a:t>
            </a:r>
            <a:r>
              <a:rPr lang="en-US" b="1" dirty="0" smtClean="0">
                <a:solidFill>
                  <a:prstClr val="black"/>
                </a:solidFill>
                <a:latin typeface="Times New Roman" pitchFamily="18" charset="0"/>
                <a:cs typeface="Times New Roman" pitchFamily="18" charset="0"/>
              </a:rPr>
              <a:t> </a:t>
            </a:r>
            <a:r>
              <a:rPr lang="en-US" b="1" dirty="0" err="1" smtClean="0">
                <a:solidFill>
                  <a:prstClr val="black"/>
                </a:solidFill>
                <a:latin typeface="Times New Roman" pitchFamily="18" charset="0"/>
                <a:cs typeface="Times New Roman" pitchFamily="18" charset="0"/>
              </a:rPr>
              <a:t>kể</a:t>
            </a:r>
            <a:r>
              <a:rPr lang="en-US" b="1" dirty="0" smtClean="0">
                <a:solidFill>
                  <a:prstClr val="black"/>
                </a:solidFill>
                <a:latin typeface="Times New Roman" pitchFamily="18" charset="0"/>
                <a:cs typeface="Times New Roman" pitchFamily="18" charset="0"/>
              </a:rPr>
              <a:t> </a:t>
            </a:r>
            <a:r>
              <a:rPr lang="en-US" b="1" dirty="0" err="1" smtClean="0">
                <a:solidFill>
                  <a:prstClr val="black"/>
                </a:solidFill>
                <a:latin typeface="Times New Roman" pitchFamily="18" charset="0"/>
                <a:cs typeface="Times New Roman" pitchFamily="18" charset="0"/>
              </a:rPr>
              <a:t>lại</a:t>
            </a:r>
            <a:r>
              <a:rPr lang="en-US" b="1" dirty="0" smtClean="0">
                <a:solidFill>
                  <a:prstClr val="black"/>
                </a:solidFill>
                <a:latin typeface="Times New Roman" pitchFamily="18" charset="0"/>
                <a:cs typeface="Times New Roman" pitchFamily="18" charset="0"/>
              </a:rPr>
              <a:t> </a:t>
            </a:r>
            <a:r>
              <a:rPr lang="en-US" b="1" dirty="0" err="1" smtClean="0">
                <a:solidFill>
                  <a:prstClr val="black"/>
                </a:solidFill>
                <a:latin typeface="Times New Roman" pitchFamily="18" charset="0"/>
                <a:cs typeface="Times New Roman" pitchFamily="18" charset="0"/>
              </a:rPr>
              <a:t>một</a:t>
            </a:r>
            <a:r>
              <a:rPr lang="en-US" b="1" dirty="0" smtClean="0">
                <a:solidFill>
                  <a:prstClr val="black"/>
                </a:solidFill>
                <a:latin typeface="Times New Roman" pitchFamily="18" charset="0"/>
                <a:cs typeface="Times New Roman" pitchFamily="18" charset="0"/>
              </a:rPr>
              <a:t> </a:t>
            </a:r>
            <a:r>
              <a:rPr lang="en-US" b="1" dirty="0" err="1" smtClean="0">
                <a:solidFill>
                  <a:prstClr val="black"/>
                </a:solidFill>
                <a:latin typeface="Times New Roman" pitchFamily="18" charset="0"/>
                <a:cs typeface="Times New Roman" pitchFamily="18" charset="0"/>
              </a:rPr>
              <a:t>hoạt</a:t>
            </a:r>
            <a:r>
              <a:rPr lang="en-US" b="1" dirty="0" smtClean="0">
                <a:solidFill>
                  <a:prstClr val="black"/>
                </a:solidFill>
                <a:latin typeface="Times New Roman" pitchFamily="18" charset="0"/>
                <a:cs typeface="Times New Roman" pitchFamily="18" charset="0"/>
              </a:rPr>
              <a:t> </a:t>
            </a:r>
            <a:r>
              <a:rPr lang="en-US" b="1" dirty="0" err="1" smtClean="0">
                <a:solidFill>
                  <a:prstClr val="black"/>
                </a:solidFill>
                <a:latin typeface="Times New Roman" pitchFamily="18" charset="0"/>
                <a:cs typeface="Times New Roman" pitchFamily="18" charset="0"/>
              </a:rPr>
              <a:t>động</a:t>
            </a:r>
            <a:r>
              <a:rPr lang="en-US" b="1" dirty="0" smtClean="0">
                <a:solidFill>
                  <a:prstClr val="black"/>
                </a:solidFill>
                <a:latin typeface="Times New Roman" pitchFamily="18" charset="0"/>
                <a:cs typeface="Times New Roman" pitchFamily="18" charset="0"/>
              </a:rPr>
              <a:t> </a:t>
            </a:r>
            <a:r>
              <a:rPr lang="en-US" b="1" dirty="0" err="1" smtClean="0">
                <a:solidFill>
                  <a:prstClr val="black"/>
                </a:solidFill>
                <a:latin typeface="Times New Roman" pitchFamily="18" charset="0"/>
                <a:cs typeface="Times New Roman" pitchFamily="18" charset="0"/>
              </a:rPr>
              <a:t>xã</a:t>
            </a:r>
            <a:r>
              <a:rPr lang="en-US" b="1" dirty="0" smtClean="0">
                <a:solidFill>
                  <a:prstClr val="black"/>
                </a:solidFill>
                <a:latin typeface="Times New Roman" pitchFamily="18" charset="0"/>
                <a:cs typeface="Times New Roman" pitchFamily="18" charset="0"/>
              </a:rPr>
              <a:t> </a:t>
            </a:r>
            <a:r>
              <a:rPr lang="en-US" b="1" dirty="0" err="1" smtClean="0">
                <a:solidFill>
                  <a:prstClr val="black"/>
                </a:solidFill>
                <a:latin typeface="Times New Roman" pitchFamily="18" charset="0"/>
                <a:cs typeface="Times New Roman" pitchFamily="18" charset="0"/>
              </a:rPr>
              <a:t>hội</a:t>
            </a:r>
            <a:r>
              <a:rPr lang="en-US" b="1" dirty="0" smtClean="0">
                <a:solidFill>
                  <a:prstClr val="black"/>
                </a:solidFill>
                <a:latin typeface="Times New Roman" pitchFamily="18" charset="0"/>
                <a:cs typeface="Times New Roman" pitchFamily="18" charset="0"/>
              </a:rPr>
              <a:t> </a:t>
            </a:r>
            <a:r>
              <a:rPr lang="en-US" b="1" dirty="0" err="1" smtClean="0">
                <a:solidFill>
                  <a:prstClr val="black"/>
                </a:solidFill>
                <a:latin typeface="Times New Roman" pitchFamily="18" charset="0"/>
                <a:cs typeface="Times New Roman" pitchFamily="18" charset="0"/>
              </a:rPr>
              <a:t>giàu</a:t>
            </a:r>
            <a:r>
              <a:rPr lang="en-US" b="1" dirty="0" smtClean="0">
                <a:solidFill>
                  <a:prstClr val="black"/>
                </a:solidFill>
                <a:latin typeface="Times New Roman" pitchFamily="18" charset="0"/>
                <a:cs typeface="Times New Roman" pitchFamily="18" charset="0"/>
              </a:rPr>
              <a:t> ý </a:t>
            </a:r>
            <a:r>
              <a:rPr lang="en-US" b="1" dirty="0" err="1" smtClean="0">
                <a:solidFill>
                  <a:prstClr val="black"/>
                </a:solidFill>
                <a:latin typeface="Times New Roman" pitchFamily="18" charset="0"/>
                <a:cs typeface="Times New Roman" pitchFamily="18" charset="0"/>
              </a:rPr>
              <a:t>nghĩa</a:t>
            </a:r>
            <a:endParaRPr lang="en-US" b="1" dirty="0">
              <a:solidFill>
                <a:prstClr val="black"/>
              </a:solidFill>
              <a:latin typeface="Times New Roman" pitchFamily="18" charset="0"/>
              <a:cs typeface="Times New Roman" pitchFamily="18" charset="0"/>
            </a:endParaRPr>
          </a:p>
        </p:txBody>
      </p:sp>
    </p:spTree>
    <p:extLst>
      <p:ext uri="{BB962C8B-B14F-4D97-AF65-F5344CB8AC3E}">
        <p14:creationId xmlns:p14="http://schemas.microsoft.com/office/powerpoint/2010/main" val="3483041101"/>
      </p:ext>
    </p:extLst>
  </p:cSld>
  <p:clrMapOvr>
    <a:masterClrMapping/>
  </p:clrMapOvr>
  <p:transition spd="slow">
    <p:push dir="u"/>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ounded Rectangle 1"/>
          <p:cNvSpPr/>
          <p:nvPr/>
        </p:nvSpPr>
        <p:spPr>
          <a:xfrm>
            <a:off x="304800" y="1524000"/>
            <a:ext cx="1524000" cy="914400"/>
          </a:xfrm>
          <a:prstGeom prst="roundRect">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err="1" smtClean="0">
                <a:solidFill>
                  <a:schemeClr val="tx1"/>
                </a:solidFill>
                <a:latin typeface="Times New Roman" pitchFamily="18" charset="0"/>
                <a:cs typeface="Times New Roman" pitchFamily="18" charset="0"/>
              </a:rPr>
              <a:t>Mở</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bài</a:t>
            </a:r>
            <a:endParaRPr lang="en-US" dirty="0">
              <a:solidFill>
                <a:schemeClr val="tx1"/>
              </a:solidFill>
              <a:latin typeface="Times New Roman" pitchFamily="18" charset="0"/>
              <a:cs typeface="Times New Roman" pitchFamily="18" charset="0"/>
            </a:endParaRPr>
          </a:p>
        </p:txBody>
      </p:sp>
      <p:sp>
        <p:nvSpPr>
          <p:cNvPr id="5" name="Rounded Rectangle 4"/>
          <p:cNvSpPr/>
          <p:nvPr/>
        </p:nvSpPr>
        <p:spPr>
          <a:xfrm>
            <a:off x="304800" y="5410200"/>
            <a:ext cx="1524000" cy="914400"/>
          </a:xfrm>
          <a:prstGeom prst="roundRect">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err="1" smtClean="0">
                <a:solidFill>
                  <a:schemeClr val="tx1"/>
                </a:solidFill>
                <a:latin typeface="Times New Roman" pitchFamily="18" charset="0"/>
                <a:cs typeface="Times New Roman" pitchFamily="18" charset="0"/>
              </a:rPr>
              <a:t>Kết</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bài</a:t>
            </a:r>
            <a:endParaRPr lang="en-US" dirty="0">
              <a:solidFill>
                <a:schemeClr val="tx1"/>
              </a:solidFill>
              <a:latin typeface="Times New Roman" pitchFamily="18" charset="0"/>
              <a:cs typeface="Times New Roman" pitchFamily="18" charset="0"/>
            </a:endParaRPr>
          </a:p>
        </p:txBody>
      </p:sp>
      <p:sp>
        <p:nvSpPr>
          <p:cNvPr id="6" name="Rounded Rectangle 5"/>
          <p:cNvSpPr/>
          <p:nvPr/>
        </p:nvSpPr>
        <p:spPr>
          <a:xfrm>
            <a:off x="304800" y="3429000"/>
            <a:ext cx="1524000" cy="914400"/>
          </a:xfrm>
          <a:prstGeom prst="roundRect">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err="1" smtClean="0">
                <a:solidFill>
                  <a:schemeClr val="tx1"/>
                </a:solidFill>
                <a:latin typeface="Times New Roman" pitchFamily="18" charset="0"/>
                <a:cs typeface="Times New Roman" pitchFamily="18" charset="0"/>
              </a:rPr>
              <a:t>Thân</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bài</a:t>
            </a:r>
            <a:endParaRPr lang="en-US" dirty="0">
              <a:solidFill>
                <a:schemeClr val="tx1"/>
              </a:solidFill>
              <a:latin typeface="Times New Roman" pitchFamily="18" charset="0"/>
              <a:cs typeface="Times New Roman" pitchFamily="18" charset="0"/>
            </a:endParaRPr>
          </a:p>
        </p:txBody>
      </p:sp>
      <p:sp>
        <p:nvSpPr>
          <p:cNvPr id="7" name="Rounded Rectangle 6"/>
          <p:cNvSpPr/>
          <p:nvPr/>
        </p:nvSpPr>
        <p:spPr>
          <a:xfrm>
            <a:off x="1981200" y="1524000"/>
            <a:ext cx="6934200" cy="914400"/>
          </a:xfrm>
          <a:prstGeom prst="roundRect">
            <a:avLst/>
          </a:prstGeom>
          <a:solidFill>
            <a:schemeClr val="tx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ct val="115000"/>
              </a:lnSpc>
              <a:spcAft>
                <a:spcPts val="1000"/>
              </a:spcAft>
            </a:pPr>
            <a:r>
              <a:rPr lang="en-US" dirty="0">
                <a:solidFill>
                  <a:schemeClr val="tx1"/>
                </a:solidFill>
                <a:latin typeface="Times New Roman" pitchFamily="18" charset="0"/>
                <a:cs typeface="Times New Roman" pitchFamily="18" charset="0"/>
              </a:rPr>
              <a:t>G</a:t>
            </a:r>
            <a:r>
              <a:rPr lang="vi-VN" dirty="0">
                <a:solidFill>
                  <a:schemeClr val="tx1"/>
                </a:solidFill>
                <a:latin typeface="Times New Roman" pitchFamily="18" charset="0"/>
                <a:cs typeface="Times New Roman" pitchFamily="18" charset="0"/>
              </a:rPr>
              <a:t>iới thiệu </a:t>
            </a:r>
            <a:r>
              <a:rPr lang="en-US" dirty="0" err="1">
                <a:solidFill>
                  <a:schemeClr val="tx1"/>
                </a:solidFill>
                <a:latin typeface="Times New Roman" pitchFamily="18" charset="0"/>
                <a:cs typeface="Times New Roman" pitchFamily="18" charset="0"/>
              </a:rPr>
              <a:t>khái</a:t>
            </a:r>
            <a:r>
              <a:rPr lang="en-US" dirty="0">
                <a:solidFill>
                  <a:schemeClr val="tx1"/>
                </a:solidFill>
                <a:latin typeface="Times New Roman" pitchFamily="18" charset="0"/>
                <a:cs typeface="Times New Roman" pitchFamily="18" charset="0"/>
              </a:rPr>
              <a:t> </a:t>
            </a:r>
            <a:r>
              <a:rPr lang="en-US" dirty="0" err="1">
                <a:solidFill>
                  <a:schemeClr val="tx1"/>
                </a:solidFill>
                <a:latin typeface="Times New Roman" pitchFamily="18" charset="0"/>
                <a:cs typeface="Times New Roman" pitchFamily="18" charset="0"/>
              </a:rPr>
              <a:t>quát</a:t>
            </a:r>
            <a:r>
              <a:rPr lang="en-US" dirty="0">
                <a:solidFill>
                  <a:schemeClr val="tx1"/>
                </a:solidFill>
                <a:latin typeface="Times New Roman" pitchFamily="18" charset="0"/>
                <a:cs typeface="Times New Roman" pitchFamily="18" charset="0"/>
              </a:rPr>
              <a:t>: </a:t>
            </a:r>
            <a:r>
              <a:rPr lang="en-US" dirty="0" err="1">
                <a:solidFill>
                  <a:schemeClr val="tx1"/>
                </a:solidFill>
                <a:latin typeface="Times New Roman" pitchFamily="18" charset="0"/>
                <a:cs typeface="Times New Roman" pitchFamily="18" charset="0"/>
              </a:rPr>
              <a:t>Nêu</a:t>
            </a:r>
            <a:r>
              <a:rPr lang="en-US" dirty="0">
                <a:solidFill>
                  <a:schemeClr val="tx1"/>
                </a:solidFill>
                <a:latin typeface="Times New Roman" pitchFamily="18" charset="0"/>
                <a:cs typeface="Times New Roman" pitchFamily="18" charset="0"/>
              </a:rPr>
              <a:t> </a:t>
            </a:r>
            <a:r>
              <a:rPr lang="en-US" dirty="0" err="1">
                <a:solidFill>
                  <a:schemeClr val="tx1"/>
                </a:solidFill>
                <a:latin typeface="Times New Roman" pitchFamily="18" charset="0"/>
                <a:cs typeface="Times New Roman" pitchFamily="18" charset="0"/>
              </a:rPr>
              <a:t>tên</a:t>
            </a:r>
            <a:r>
              <a:rPr lang="en-US" dirty="0">
                <a:solidFill>
                  <a:schemeClr val="tx1"/>
                </a:solidFill>
                <a:latin typeface="Times New Roman" pitchFamily="18" charset="0"/>
                <a:cs typeface="Times New Roman" pitchFamily="18" charset="0"/>
              </a:rPr>
              <a:t> </a:t>
            </a:r>
            <a:r>
              <a:rPr lang="en-US" dirty="0" err="1">
                <a:solidFill>
                  <a:schemeClr val="tx1"/>
                </a:solidFill>
                <a:latin typeface="Times New Roman" pitchFamily="18" charset="0"/>
                <a:cs typeface="Times New Roman" pitchFamily="18" charset="0"/>
              </a:rPr>
              <a:t>một</a:t>
            </a:r>
            <a:r>
              <a:rPr lang="en-US" dirty="0">
                <a:solidFill>
                  <a:schemeClr val="tx1"/>
                </a:solidFill>
                <a:latin typeface="Times New Roman" pitchFamily="18" charset="0"/>
                <a:cs typeface="Times New Roman" pitchFamily="18" charset="0"/>
              </a:rPr>
              <a:t> </a:t>
            </a:r>
            <a:r>
              <a:rPr lang="en-US" dirty="0" err="1">
                <a:solidFill>
                  <a:schemeClr val="tx1"/>
                </a:solidFill>
                <a:latin typeface="Times New Roman" pitchFamily="18" charset="0"/>
                <a:cs typeface="Times New Roman" pitchFamily="18" charset="0"/>
              </a:rPr>
              <a:t>hoạt</a:t>
            </a:r>
            <a:r>
              <a:rPr lang="en-US" dirty="0">
                <a:solidFill>
                  <a:schemeClr val="tx1"/>
                </a:solidFill>
                <a:latin typeface="Times New Roman" pitchFamily="18" charset="0"/>
                <a:cs typeface="Times New Roman" pitchFamily="18" charset="0"/>
              </a:rPr>
              <a:t> </a:t>
            </a:r>
            <a:r>
              <a:rPr lang="en-US" dirty="0" err="1">
                <a:solidFill>
                  <a:schemeClr val="tx1"/>
                </a:solidFill>
                <a:latin typeface="Times New Roman" pitchFamily="18" charset="0"/>
                <a:cs typeface="Times New Roman" pitchFamily="18" charset="0"/>
              </a:rPr>
              <a:t>động</a:t>
            </a:r>
            <a:r>
              <a:rPr lang="en-US" dirty="0">
                <a:solidFill>
                  <a:schemeClr val="tx1"/>
                </a:solidFill>
                <a:latin typeface="Times New Roman" pitchFamily="18" charset="0"/>
                <a:cs typeface="Times New Roman" pitchFamily="18" charset="0"/>
              </a:rPr>
              <a:t> </a:t>
            </a:r>
            <a:r>
              <a:rPr lang="en-US" dirty="0" err="1">
                <a:solidFill>
                  <a:schemeClr val="tx1"/>
                </a:solidFill>
                <a:latin typeface="Times New Roman" pitchFamily="18" charset="0"/>
                <a:cs typeface="Times New Roman" pitchFamily="18" charset="0"/>
              </a:rPr>
              <a:t>xã</a:t>
            </a:r>
            <a:r>
              <a:rPr lang="en-US" dirty="0">
                <a:solidFill>
                  <a:schemeClr val="tx1"/>
                </a:solidFill>
                <a:latin typeface="Times New Roman" pitchFamily="18" charset="0"/>
                <a:cs typeface="Times New Roman" pitchFamily="18" charset="0"/>
              </a:rPr>
              <a:t> </a:t>
            </a:r>
            <a:r>
              <a:rPr lang="en-US" dirty="0" err="1">
                <a:solidFill>
                  <a:schemeClr val="tx1"/>
                </a:solidFill>
                <a:latin typeface="Times New Roman" pitchFamily="18" charset="0"/>
                <a:cs typeface="Times New Roman" pitchFamily="18" charset="0"/>
              </a:rPr>
              <a:t>hội</a:t>
            </a:r>
            <a:r>
              <a:rPr lang="en-US" dirty="0">
                <a:solidFill>
                  <a:schemeClr val="tx1"/>
                </a:solidFill>
                <a:latin typeface="Times New Roman" pitchFamily="18" charset="0"/>
                <a:cs typeface="Times New Roman" pitchFamily="18" charset="0"/>
              </a:rPr>
              <a:t> ý </a:t>
            </a:r>
            <a:r>
              <a:rPr lang="en-US" dirty="0" err="1">
                <a:solidFill>
                  <a:schemeClr val="tx1"/>
                </a:solidFill>
                <a:latin typeface="Times New Roman" pitchFamily="18" charset="0"/>
                <a:cs typeface="Times New Roman" pitchFamily="18" charset="0"/>
              </a:rPr>
              <a:t>nghĩa</a:t>
            </a:r>
            <a:r>
              <a:rPr lang="en-US" dirty="0">
                <a:solidFill>
                  <a:schemeClr val="tx1"/>
                </a:solidFill>
                <a:latin typeface="Times New Roman" pitchFamily="18" charset="0"/>
                <a:cs typeface="Times New Roman" pitchFamily="18" charset="0"/>
              </a:rPr>
              <a:t> </a:t>
            </a:r>
            <a:r>
              <a:rPr lang="en-US" dirty="0" err="1">
                <a:solidFill>
                  <a:schemeClr val="tx1"/>
                </a:solidFill>
                <a:latin typeface="Times New Roman" pitchFamily="18" charset="0"/>
                <a:cs typeface="Times New Roman" pitchFamily="18" charset="0"/>
              </a:rPr>
              <a:t>mà</a:t>
            </a:r>
            <a:r>
              <a:rPr lang="en-US" dirty="0">
                <a:solidFill>
                  <a:schemeClr val="tx1"/>
                </a:solidFill>
                <a:latin typeface="Times New Roman" pitchFamily="18" charset="0"/>
                <a:cs typeface="Times New Roman" pitchFamily="18" charset="0"/>
              </a:rPr>
              <a:t> </a:t>
            </a:r>
            <a:r>
              <a:rPr lang="en-US" dirty="0" err="1">
                <a:solidFill>
                  <a:schemeClr val="tx1"/>
                </a:solidFill>
                <a:latin typeface="Times New Roman" pitchFamily="18" charset="0"/>
                <a:cs typeface="Times New Roman" pitchFamily="18" charset="0"/>
              </a:rPr>
              <a:t>em</a:t>
            </a:r>
            <a:r>
              <a:rPr lang="en-US" dirty="0">
                <a:solidFill>
                  <a:schemeClr val="tx1"/>
                </a:solidFill>
                <a:latin typeface="Times New Roman" pitchFamily="18" charset="0"/>
                <a:cs typeface="Times New Roman" pitchFamily="18" charset="0"/>
              </a:rPr>
              <a:t> </a:t>
            </a:r>
            <a:r>
              <a:rPr lang="en-US" dirty="0" err="1">
                <a:solidFill>
                  <a:schemeClr val="tx1"/>
                </a:solidFill>
                <a:latin typeface="Times New Roman" pitchFamily="18" charset="0"/>
                <a:cs typeface="Times New Roman" pitchFamily="18" charset="0"/>
              </a:rPr>
              <a:t>đã</a:t>
            </a:r>
            <a:r>
              <a:rPr lang="en-US" dirty="0">
                <a:solidFill>
                  <a:schemeClr val="tx1"/>
                </a:solidFill>
                <a:latin typeface="Times New Roman" pitchFamily="18" charset="0"/>
                <a:cs typeface="Times New Roman" pitchFamily="18" charset="0"/>
              </a:rPr>
              <a:t> </a:t>
            </a:r>
            <a:r>
              <a:rPr lang="en-US" dirty="0" err="1">
                <a:solidFill>
                  <a:schemeClr val="tx1"/>
                </a:solidFill>
                <a:latin typeface="Times New Roman" pitchFamily="18" charset="0"/>
                <a:cs typeface="Times New Roman" pitchFamily="18" charset="0"/>
              </a:rPr>
              <a:t>tham</a:t>
            </a:r>
            <a:r>
              <a:rPr lang="en-US" dirty="0">
                <a:solidFill>
                  <a:schemeClr val="tx1"/>
                </a:solidFill>
                <a:latin typeface="Times New Roman" pitchFamily="18" charset="0"/>
                <a:cs typeface="Times New Roman" pitchFamily="18" charset="0"/>
              </a:rPr>
              <a:t> </a:t>
            </a:r>
            <a:r>
              <a:rPr lang="en-US" dirty="0" err="1">
                <a:solidFill>
                  <a:schemeClr val="tx1"/>
                </a:solidFill>
                <a:latin typeface="Times New Roman" pitchFamily="18" charset="0"/>
                <a:cs typeface="Times New Roman" pitchFamily="18" charset="0"/>
              </a:rPr>
              <a:t>gia</a:t>
            </a:r>
            <a:r>
              <a:rPr lang="en-US" dirty="0">
                <a:solidFill>
                  <a:schemeClr val="tx1"/>
                </a:solidFill>
                <a:latin typeface="Times New Roman" pitchFamily="18" charset="0"/>
                <a:cs typeface="Times New Roman" pitchFamily="18" charset="0"/>
              </a:rPr>
              <a:t> </a:t>
            </a:r>
          </a:p>
        </p:txBody>
      </p:sp>
      <p:sp>
        <p:nvSpPr>
          <p:cNvPr id="8" name="Rounded Rectangle 7"/>
          <p:cNvSpPr/>
          <p:nvPr/>
        </p:nvSpPr>
        <p:spPr>
          <a:xfrm>
            <a:off x="2028825" y="2743200"/>
            <a:ext cx="6934200" cy="2209800"/>
          </a:xfrm>
          <a:prstGeom prst="roundRect">
            <a:avLst/>
          </a:prstGeom>
          <a:solidFill>
            <a:schemeClr val="tx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a:solidFill>
                  <a:schemeClr val="tx1"/>
                </a:solidFill>
                <a:latin typeface="Times New Roman" pitchFamily="18" charset="0"/>
                <a:cs typeface="Times New Roman" pitchFamily="18" charset="0"/>
              </a:rPr>
              <a:t>+ </a:t>
            </a:r>
            <a:r>
              <a:rPr lang="en-US" dirty="0" err="1">
                <a:solidFill>
                  <a:schemeClr val="tx1"/>
                </a:solidFill>
                <a:latin typeface="Times New Roman" pitchFamily="18" charset="0"/>
                <a:cs typeface="Times New Roman" pitchFamily="18" charset="0"/>
              </a:rPr>
              <a:t>Đoạn</a:t>
            </a:r>
            <a:r>
              <a:rPr lang="en-US" dirty="0">
                <a:solidFill>
                  <a:schemeClr val="tx1"/>
                </a:solidFill>
                <a:latin typeface="Times New Roman" pitchFamily="18" charset="0"/>
                <a:cs typeface="Times New Roman" pitchFamily="18" charset="0"/>
              </a:rPr>
              <a:t> 1: </a:t>
            </a:r>
            <a:r>
              <a:rPr lang="en-US" dirty="0" err="1">
                <a:solidFill>
                  <a:schemeClr val="tx1"/>
                </a:solidFill>
                <a:latin typeface="Times New Roman" pitchFamily="18" charset="0"/>
                <a:cs typeface="Times New Roman" pitchFamily="18" charset="0"/>
              </a:rPr>
              <a:t>Nêu</a:t>
            </a:r>
            <a:r>
              <a:rPr lang="en-US" dirty="0">
                <a:solidFill>
                  <a:schemeClr val="tx1"/>
                </a:solidFill>
                <a:latin typeface="Times New Roman" pitchFamily="18" charset="0"/>
                <a:cs typeface="Times New Roman" pitchFamily="18" charset="0"/>
              </a:rPr>
              <a:t> </a:t>
            </a:r>
            <a:r>
              <a:rPr lang="en-US" dirty="0" err="1">
                <a:solidFill>
                  <a:schemeClr val="tx1"/>
                </a:solidFill>
                <a:latin typeface="Times New Roman" pitchFamily="18" charset="0"/>
                <a:cs typeface="Times New Roman" pitchFamily="18" charset="0"/>
              </a:rPr>
              <a:t>mục</a:t>
            </a:r>
            <a:r>
              <a:rPr lang="en-US" dirty="0">
                <a:solidFill>
                  <a:schemeClr val="tx1"/>
                </a:solidFill>
                <a:latin typeface="Times New Roman" pitchFamily="18" charset="0"/>
                <a:cs typeface="Times New Roman" pitchFamily="18" charset="0"/>
              </a:rPr>
              <a:t> </a:t>
            </a:r>
            <a:r>
              <a:rPr lang="en-US" dirty="0" err="1">
                <a:solidFill>
                  <a:schemeClr val="tx1"/>
                </a:solidFill>
                <a:latin typeface="Times New Roman" pitchFamily="18" charset="0"/>
                <a:cs typeface="Times New Roman" pitchFamily="18" charset="0"/>
              </a:rPr>
              <a:t>đích</a:t>
            </a:r>
            <a:r>
              <a:rPr lang="en-US" dirty="0">
                <a:solidFill>
                  <a:schemeClr val="tx1"/>
                </a:solidFill>
                <a:latin typeface="Times New Roman" pitchFamily="18" charset="0"/>
                <a:cs typeface="Times New Roman" pitchFamily="18" charset="0"/>
              </a:rPr>
              <a:t> </a:t>
            </a:r>
            <a:r>
              <a:rPr lang="en-US" dirty="0" err="1">
                <a:solidFill>
                  <a:schemeClr val="tx1"/>
                </a:solidFill>
                <a:latin typeface="Times New Roman" pitchFamily="18" charset="0"/>
                <a:cs typeface="Times New Roman" pitchFamily="18" charset="0"/>
              </a:rPr>
              <a:t>của</a:t>
            </a:r>
            <a:r>
              <a:rPr lang="en-US" dirty="0">
                <a:solidFill>
                  <a:schemeClr val="tx1"/>
                </a:solidFill>
                <a:latin typeface="Times New Roman" pitchFamily="18" charset="0"/>
                <a:cs typeface="Times New Roman" pitchFamily="18" charset="0"/>
              </a:rPr>
              <a:t> </a:t>
            </a:r>
            <a:r>
              <a:rPr lang="en-US" dirty="0" err="1">
                <a:solidFill>
                  <a:schemeClr val="tx1"/>
                </a:solidFill>
                <a:latin typeface="Times New Roman" pitchFamily="18" charset="0"/>
                <a:cs typeface="Times New Roman" pitchFamily="18" charset="0"/>
              </a:rPr>
              <a:t>hoạt</a:t>
            </a:r>
            <a:r>
              <a:rPr lang="en-US" dirty="0">
                <a:solidFill>
                  <a:schemeClr val="tx1"/>
                </a:solidFill>
                <a:latin typeface="Times New Roman" pitchFamily="18" charset="0"/>
                <a:cs typeface="Times New Roman" pitchFamily="18" charset="0"/>
              </a:rPr>
              <a:t> </a:t>
            </a:r>
            <a:r>
              <a:rPr lang="en-US" dirty="0" err="1">
                <a:solidFill>
                  <a:schemeClr val="tx1"/>
                </a:solidFill>
                <a:latin typeface="Times New Roman" pitchFamily="18" charset="0"/>
                <a:cs typeface="Times New Roman" pitchFamily="18" charset="0"/>
              </a:rPr>
              <a:t>động</a:t>
            </a:r>
            <a:r>
              <a:rPr lang="en-US" dirty="0">
                <a:solidFill>
                  <a:schemeClr val="tx1"/>
                </a:solidFill>
                <a:latin typeface="Times New Roman" pitchFamily="18" charset="0"/>
                <a:cs typeface="Times New Roman" pitchFamily="18" charset="0"/>
              </a:rPr>
              <a:t>, </a:t>
            </a:r>
            <a:r>
              <a:rPr lang="en-US" dirty="0" err="1">
                <a:solidFill>
                  <a:schemeClr val="tx1"/>
                </a:solidFill>
                <a:latin typeface="Times New Roman" pitchFamily="18" charset="0"/>
                <a:cs typeface="Times New Roman" pitchFamily="18" charset="0"/>
              </a:rPr>
              <a:t>lí</a:t>
            </a:r>
            <a:r>
              <a:rPr lang="en-US" dirty="0">
                <a:solidFill>
                  <a:schemeClr val="tx1"/>
                </a:solidFill>
                <a:latin typeface="Times New Roman" pitchFamily="18" charset="0"/>
                <a:cs typeface="Times New Roman" pitchFamily="18" charset="0"/>
              </a:rPr>
              <a:t> do </a:t>
            </a:r>
            <a:r>
              <a:rPr lang="en-US" dirty="0" err="1">
                <a:solidFill>
                  <a:schemeClr val="tx1"/>
                </a:solidFill>
                <a:latin typeface="Times New Roman" pitchFamily="18" charset="0"/>
                <a:cs typeface="Times New Roman" pitchFamily="18" charset="0"/>
              </a:rPr>
              <a:t>em</a:t>
            </a:r>
            <a:r>
              <a:rPr lang="en-US" dirty="0">
                <a:solidFill>
                  <a:schemeClr val="tx1"/>
                </a:solidFill>
                <a:latin typeface="Times New Roman" pitchFamily="18" charset="0"/>
                <a:cs typeface="Times New Roman" pitchFamily="18" charset="0"/>
              </a:rPr>
              <a:t> </a:t>
            </a:r>
            <a:r>
              <a:rPr lang="en-US" dirty="0" err="1">
                <a:solidFill>
                  <a:schemeClr val="tx1"/>
                </a:solidFill>
                <a:latin typeface="Times New Roman" pitchFamily="18" charset="0"/>
                <a:cs typeface="Times New Roman" pitchFamily="18" charset="0"/>
              </a:rPr>
              <a:t>tham</a:t>
            </a:r>
            <a:r>
              <a:rPr lang="en-US" dirty="0">
                <a:solidFill>
                  <a:schemeClr val="tx1"/>
                </a:solidFill>
                <a:latin typeface="Times New Roman" pitchFamily="18" charset="0"/>
                <a:cs typeface="Times New Roman" pitchFamily="18" charset="0"/>
              </a:rPr>
              <a:t> </a:t>
            </a:r>
            <a:r>
              <a:rPr lang="en-US" dirty="0" err="1">
                <a:solidFill>
                  <a:schemeClr val="tx1"/>
                </a:solidFill>
                <a:latin typeface="Times New Roman" pitchFamily="18" charset="0"/>
                <a:cs typeface="Times New Roman" pitchFamily="18" charset="0"/>
              </a:rPr>
              <a:t>gia</a:t>
            </a:r>
            <a:r>
              <a:rPr lang="en-US" dirty="0">
                <a:solidFill>
                  <a:schemeClr val="tx1"/>
                </a:solidFill>
                <a:latin typeface="Times New Roman" pitchFamily="18" charset="0"/>
                <a:cs typeface="Times New Roman" pitchFamily="18" charset="0"/>
              </a:rPr>
              <a:t> </a:t>
            </a:r>
            <a:r>
              <a:rPr lang="en-US" dirty="0" err="1">
                <a:solidFill>
                  <a:schemeClr val="tx1"/>
                </a:solidFill>
                <a:latin typeface="Times New Roman" pitchFamily="18" charset="0"/>
                <a:cs typeface="Times New Roman" pitchFamily="18" charset="0"/>
              </a:rPr>
              <a:t>hoạt</a:t>
            </a:r>
            <a:r>
              <a:rPr lang="en-US" dirty="0">
                <a:solidFill>
                  <a:schemeClr val="tx1"/>
                </a:solidFill>
                <a:latin typeface="Times New Roman" pitchFamily="18" charset="0"/>
                <a:cs typeface="Times New Roman" pitchFamily="18" charset="0"/>
              </a:rPr>
              <a:t> </a:t>
            </a:r>
            <a:r>
              <a:rPr lang="en-US" dirty="0" err="1">
                <a:solidFill>
                  <a:schemeClr val="tx1"/>
                </a:solidFill>
                <a:latin typeface="Times New Roman" pitchFamily="18" charset="0"/>
                <a:cs typeface="Times New Roman" pitchFamily="18" charset="0"/>
              </a:rPr>
              <a:t>động</a:t>
            </a:r>
            <a:r>
              <a:rPr lang="en-US" dirty="0">
                <a:solidFill>
                  <a:schemeClr val="tx1"/>
                </a:solidFill>
                <a:latin typeface="Times New Roman" pitchFamily="18" charset="0"/>
                <a:cs typeface="Times New Roman" pitchFamily="18" charset="0"/>
              </a:rPr>
              <a:t> </a:t>
            </a:r>
            <a:r>
              <a:rPr lang="en-US" dirty="0" err="1">
                <a:solidFill>
                  <a:schemeClr val="tx1"/>
                </a:solidFill>
                <a:latin typeface="Times New Roman" pitchFamily="18" charset="0"/>
                <a:cs typeface="Times New Roman" pitchFamily="18" charset="0"/>
              </a:rPr>
              <a:t>đó</a:t>
            </a:r>
            <a:r>
              <a:rPr lang="en-US" dirty="0">
                <a:solidFill>
                  <a:schemeClr val="tx1"/>
                </a:solidFill>
                <a:latin typeface="Times New Roman" pitchFamily="18" charset="0"/>
                <a:cs typeface="Times New Roman" pitchFamily="18" charset="0"/>
              </a:rPr>
              <a:t>.</a:t>
            </a:r>
          </a:p>
          <a:p>
            <a:r>
              <a:rPr lang="en-US" dirty="0">
                <a:solidFill>
                  <a:schemeClr val="tx1"/>
                </a:solidFill>
                <a:latin typeface="Times New Roman" pitchFamily="18" charset="0"/>
                <a:cs typeface="Times New Roman" pitchFamily="18" charset="0"/>
              </a:rPr>
              <a:t>+ </a:t>
            </a:r>
            <a:r>
              <a:rPr lang="en-US" dirty="0" err="1">
                <a:solidFill>
                  <a:schemeClr val="tx1"/>
                </a:solidFill>
                <a:latin typeface="Times New Roman" pitchFamily="18" charset="0"/>
                <a:cs typeface="Times New Roman" pitchFamily="18" charset="0"/>
              </a:rPr>
              <a:t>Đoạn</a:t>
            </a:r>
            <a:r>
              <a:rPr lang="en-US" dirty="0">
                <a:solidFill>
                  <a:schemeClr val="tx1"/>
                </a:solidFill>
                <a:latin typeface="Times New Roman" pitchFamily="18" charset="0"/>
                <a:cs typeface="Times New Roman" pitchFamily="18" charset="0"/>
              </a:rPr>
              <a:t> 2: </a:t>
            </a:r>
            <a:r>
              <a:rPr lang="en-US" dirty="0" err="1">
                <a:solidFill>
                  <a:schemeClr val="tx1"/>
                </a:solidFill>
                <a:latin typeface="Times New Roman" pitchFamily="18" charset="0"/>
                <a:cs typeface="Times New Roman" pitchFamily="18" charset="0"/>
              </a:rPr>
              <a:t>Kể</a:t>
            </a:r>
            <a:r>
              <a:rPr lang="en-US" dirty="0">
                <a:solidFill>
                  <a:schemeClr val="tx1"/>
                </a:solidFill>
                <a:latin typeface="Times New Roman" pitchFamily="18" charset="0"/>
                <a:cs typeface="Times New Roman" pitchFamily="18" charset="0"/>
              </a:rPr>
              <a:t> </a:t>
            </a:r>
            <a:r>
              <a:rPr lang="en-US" dirty="0" err="1">
                <a:solidFill>
                  <a:schemeClr val="tx1"/>
                </a:solidFill>
                <a:latin typeface="Times New Roman" pitchFamily="18" charset="0"/>
                <a:cs typeface="Times New Roman" pitchFamily="18" charset="0"/>
              </a:rPr>
              <a:t>về</a:t>
            </a:r>
            <a:r>
              <a:rPr lang="en-US" dirty="0">
                <a:solidFill>
                  <a:schemeClr val="tx1"/>
                </a:solidFill>
                <a:latin typeface="Times New Roman" pitchFamily="18" charset="0"/>
                <a:cs typeface="Times New Roman" pitchFamily="18" charset="0"/>
              </a:rPr>
              <a:t> </a:t>
            </a:r>
            <a:r>
              <a:rPr lang="en-US" dirty="0" err="1">
                <a:solidFill>
                  <a:schemeClr val="tx1"/>
                </a:solidFill>
                <a:latin typeface="Times New Roman" pitchFamily="18" charset="0"/>
                <a:cs typeface="Times New Roman" pitchFamily="18" charset="0"/>
              </a:rPr>
              <a:t>hình</a:t>
            </a:r>
            <a:r>
              <a:rPr lang="en-US" dirty="0">
                <a:solidFill>
                  <a:schemeClr val="tx1"/>
                </a:solidFill>
                <a:latin typeface="Times New Roman" pitchFamily="18" charset="0"/>
                <a:cs typeface="Times New Roman" pitchFamily="18" charset="0"/>
              </a:rPr>
              <a:t> </a:t>
            </a:r>
            <a:r>
              <a:rPr lang="en-US" dirty="0" err="1">
                <a:solidFill>
                  <a:schemeClr val="tx1"/>
                </a:solidFill>
                <a:latin typeface="Times New Roman" pitchFamily="18" charset="0"/>
                <a:cs typeface="Times New Roman" pitchFamily="18" charset="0"/>
              </a:rPr>
              <a:t>thức</a:t>
            </a:r>
            <a:r>
              <a:rPr lang="en-US" dirty="0">
                <a:solidFill>
                  <a:schemeClr val="tx1"/>
                </a:solidFill>
                <a:latin typeface="Times New Roman" pitchFamily="18" charset="0"/>
                <a:cs typeface="Times New Roman" pitchFamily="18" charset="0"/>
              </a:rPr>
              <a:t> </a:t>
            </a:r>
            <a:r>
              <a:rPr lang="en-US" dirty="0" err="1">
                <a:solidFill>
                  <a:schemeClr val="tx1"/>
                </a:solidFill>
                <a:latin typeface="Times New Roman" pitchFamily="18" charset="0"/>
                <a:cs typeface="Times New Roman" pitchFamily="18" charset="0"/>
              </a:rPr>
              <a:t>tổ</a:t>
            </a:r>
            <a:r>
              <a:rPr lang="en-US" dirty="0">
                <a:solidFill>
                  <a:schemeClr val="tx1"/>
                </a:solidFill>
                <a:latin typeface="Times New Roman" pitchFamily="18" charset="0"/>
                <a:cs typeface="Times New Roman" pitchFamily="18" charset="0"/>
              </a:rPr>
              <a:t> </a:t>
            </a:r>
            <a:r>
              <a:rPr lang="en-US" dirty="0" err="1">
                <a:solidFill>
                  <a:schemeClr val="tx1"/>
                </a:solidFill>
                <a:latin typeface="Times New Roman" pitchFamily="18" charset="0"/>
                <a:cs typeface="Times New Roman" pitchFamily="18" charset="0"/>
              </a:rPr>
              <a:t>chức</a:t>
            </a:r>
            <a:r>
              <a:rPr lang="en-US" dirty="0">
                <a:solidFill>
                  <a:schemeClr val="tx1"/>
                </a:solidFill>
                <a:latin typeface="Times New Roman" pitchFamily="18" charset="0"/>
                <a:cs typeface="Times New Roman" pitchFamily="18" charset="0"/>
              </a:rPr>
              <a:t> </a:t>
            </a:r>
            <a:r>
              <a:rPr lang="en-US" dirty="0" err="1">
                <a:solidFill>
                  <a:schemeClr val="tx1"/>
                </a:solidFill>
                <a:latin typeface="Times New Roman" pitchFamily="18" charset="0"/>
                <a:cs typeface="Times New Roman" pitchFamily="18" charset="0"/>
              </a:rPr>
              <a:t>hoạt</a:t>
            </a:r>
            <a:r>
              <a:rPr lang="en-US" dirty="0">
                <a:solidFill>
                  <a:schemeClr val="tx1"/>
                </a:solidFill>
                <a:latin typeface="Times New Roman" pitchFamily="18" charset="0"/>
                <a:cs typeface="Times New Roman" pitchFamily="18" charset="0"/>
              </a:rPr>
              <a:t> </a:t>
            </a:r>
            <a:r>
              <a:rPr lang="en-US" dirty="0" err="1">
                <a:solidFill>
                  <a:schemeClr val="tx1"/>
                </a:solidFill>
                <a:latin typeface="Times New Roman" pitchFamily="18" charset="0"/>
                <a:cs typeface="Times New Roman" pitchFamily="18" charset="0"/>
              </a:rPr>
              <a:t>động</a:t>
            </a:r>
            <a:r>
              <a:rPr lang="en-US" dirty="0">
                <a:solidFill>
                  <a:schemeClr val="tx1"/>
                </a:solidFill>
                <a:latin typeface="Times New Roman" pitchFamily="18" charset="0"/>
                <a:cs typeface="Times New Roman" pitchFamily="18" charset="0"/>
              </a:rPr>
              <a:t> (</a:t>
            </a:r>
            <a:r>
              <a:rPr lang="en-US" dirty="0" err="1">
                <a:solidFill>
                  <a:schemeClr val="tx1"/>
                </a:solidFill>
                <a:latin typeface="Times New Roman" pitchFamily="18" charset="0"/>
                <a:cs typeface="Times New Roman" pitchFamily="18" charset="0"/>
              </a:rPr>
              <a:t>thành</a:t>
            </a:r>
            <a:r>
              <a:rPr lang="en-US" dirty="0">
                <a:solidFill>
                  <a:schemeClr val="tx1"/>
                </a:solidFill>
                <a:latin typeface="Times New Roman" pitchFamily="18" charset="0"/>
                <a:cs typeface="Times New Roman" pitchFamily="18" charset="0"/>
              </a:rPr>
              <a:t> </a:t>
            </a:r>
            <a:r>
              <a:rPr lang="en-US" dirty="0" err="1">
                <a:solidFill>
                  <a:schemeClr val="tx1"/>
                </a:solidFill>
                <a:latin typeface="Times New Roman" pitchFamily="18" charset="0"/>
                <a:cs typeface="Times New Roman" pitchFamily="18" charset="0"/>
              </a:rPr>
              <a:t>phần</a:t>
            </a:r>
            <a:r>
              <a:rPr lang="en-US" dirty="0">
                <a:solidFill>
                  <a:schemeClr val="tx1"/>
                </a:solidFill>
                <a:latin typeface="Times New Roman" pitchFamily="18" charset="0"/>
                <a:cs typeface="Times New Roman" pitchFamily="18" charset="0"/>
              </a:rPr>
              <a:t> </a:t>
            </a:r>
            <a:r>
              <a:rPr lang="en-US" dirty="0" err="1">
                <a:solidFill>
                  <a:schemeClr val="tx1"/>
                </a:solidFill>
                <a:latin typeface="Times New Roman" pitchFamily="18" charset="0"/>
                <a:cs typeface="Times New Roman" pitchFamily="18" charset="0"/>
              </a:rPr>
              <a:t>tham</a:t>
            </a:r>
            <a:r>
              <a:rPr lang="en-US" dirty="0">
                <a:solidFill>
                  <a:schemeClr val="tx1"/>
                </a:solidFill>
                <a:latin typeface="Times New Roman" pitchFamily="18" charset="0"/>
                <a:cs typeface="Times New Roman" pitchFamily="18" charset="0"/>
              </a:rPr>
              <a:t> </a:t>
            </a:r>
            <a:r>
              <a:rPr lang="en-US" dirty="0" err="1">
                <a:solidFill>
                  <a:schemeClr val="tx1"/>
                </a:solidFill>
                <a:latin typeface="Times New Roman" pitchFamily="18" charset="0"/>
                <a:cs typeface="Times New Roman" pitchFamily="18" charset="0"/>
              </a:rPr>
              <a:t>gia</a:t>
            </a:r>
            <a:r>
              <a:rPr lang="en-US" dirty="0">
                <a:solidFill>
                  <a:schemeClr val="tx1"/>
                </a:solidFill>
                <a:latin typeface="Times New Roman" pitchFamily="18" charset="0"/>
                <a:cs typeface="Times New Roman" pitchFamily="18" charset="0"/>
              </a:rPr>
              <a:t>, </a:t>
            </a:r>
            <a:r>
              <a:rPr lang="en-US" dirty="0" err="1">
                <a:solidFill>
                  <a:schemeClr val="tx1"/>
                </a:solidFill>
                <a:latin typeface="Times New Roman" pitchFamily="18" charset="0"/>
                <a:cs typeface="Times New Roman" pitchFamily="18" charset="0"/>
              </a:rPr>
              <a:t>thời</a:t>
            </a:r>
            <a:r>
              <a:rPr lang="en-US" dirty="0">
                <a:solidFill>
                  <a:schemeClr val="tx1"/>
                </a:solidFill>
                <a:latin typeface="Times New Roman" pitchFamily="18" charset="0"/>
                <a:cs typeface="Times New Roman" pitchFamily="18" charset="0"/>
              </a:rPr>
              <a:t> </a:t>
            </a:r>
            <a:r>
              <a:rPr lang="en-US" dirty="0" err="1">
                <a:solidFill>
                  <a:schemeClr val="tx1"/>
                </a:solidFill>
                <a:latin typeface="Times New Roman" pitchFamily="18" charset="0"/>
                <a:cs typeface="Times New Roman" pitchFamily="18" charset="0"/>
              </a:rPr>
              <a:t>gian</a:t>
            </a:r>
            <a:r>
              <a:rPr lang="en-US" dirty="0">
                <a:solidFill>
                  <a:schemeClr val="tx1"/>
                </a:solidFill>
                <a:latin typeface="Times New Roman" pitchFamily="18" charset="0"/>
                <a:cs typeface="Times New Roman" pitchFamily="18" charset="0"/>
              </a:rPr>
              <a:t>, </a:t>
            </a:r>
            <a:r>
              <a:rPr lang="en-US" dirty="0" err="1">
                <a:solidFill>
                  <a:schemeClr val="tx1"/>
                </a:solidFill>
                <a:latin typeface="Times New Roman" pitchFamily="18" charset="0"/>
                <a:cs typeface="Times New Roman" pitchFamily="18" charset="0"/>
              </a:rPr>
              <a:t>địa</a:t>
            </a:r>
            <a:r>
              <a:rPr lang="en-US" dirty="0">
                <a:solidFill>
                  <a:schemeClr val="tx1"/>
                </a:solidFill>
                <a:latin typeface="Times New Roman" pitchFamily="18" charset="0"/>
                <a:cs typeface="Times New Roman" pitchFamily="18" charset="0"/>
              </a:rPr>
              <a:t> </a:t>
            </a:r>
            <a:r>
              <a:rPr lang="en-US" dirty="0" err="1">
                <a:solidFill>
                  <a:schemeClr val="tx1"/>
                </a:solidFill>
                <a:latin typeface="Times New Roman" pitchFamily="18" charset="0"/>
                <a:cs typeface="Times New Roman" pitchFamily="18" charset="0"/>
              </a:rPr>
              <a:t>điểm</a:t>
            </a:r>
            <a:r>
              <a:rPr lang="en-US" dirty="0">
                <a:solidFill>
                  <a:schemeClr val="tx1"/>
                </a:solidFill>
                <a:latin typeface="Times New Roman" pitchFamily="18" charset="0"/>
                <a:cs typeface="Times New Roman" pitchFamily="18" charset="0"/>
              </a:rPr>
              <a:t>,…)</a:t>
            </a:r>
          </a:p>
          <a:p>
            <a:r>
              <a:rPr lang="en-US" dirty="0">
                <a:solidFill>
                  <a:schemeClr val="tx1"/>
                </a:solidFill>
                <a:latin typeface="Times New Roman" pitchFamily="18" charset="0"/>
                <a:cs typeface="Times New Roman" pitchFamily="18" charset="0"/>
              </a:rPr>
              <a:t>+ </a:t>
            </a:r>
            <a:r>
              <a:rPr lang="en-US" dirty="0" err="1">
                <a:solidFill>
                  <a:schemeClr val="tx1"/>
                </a:solidFill>
                <a:latin typeface="Times New Roman" pitchFamily="18" charset="0"/>
                <a:cs typeface="Times New Roman" pitchFamily="18" charset="0"/>
              </a:rPr>
              <a:t>Đoạn</a:t>
            </a:r>
            <a:r>
              <a:rPr lang="en-US" dirty="0">
                <a:solidFill>
                  <a:schemeClr val="tx1"/>
                </a:solidFill>
                <a:latin typeface="Times New Roman" pitchFamily="18" charset="0"/>
                <a:cs typeface="Times New Roman" pitchFamily="18" charset="0"/>
              </a:rPr>
              <a:t> 3: </a:t>
            </a:r>
            <a:r>
              <a:rPr lang="en-US" dirty="0" err="1">
                <a:solidFill>
                  <a:schemeClr val="tx1"/>
                </a:solidFill>
                <a:latin typeface="Times New Roman" pitchFamily="18" charset="0"/>
                <a:cs typeface="Times New Roman" pitchFamily="18" charset="0"/>
              </a:rPr>
              <a:t>Kể</a:t>
            </a:r>
            <a:r>
              <a:rPr lang="en-US" dirty="0">
                <a:solidFill>
                  <a:schemeClr val="tx1"/>
                </a:solidFill>
                <a:latin typeface="Times New Roman" pitchFamily="18" charset="0"/>
                <a:cs typeface="Times New Roman" pitchFamily="18" charset="0"/>
              </a:rPr>
              <a:t> </a:t>
            </a:r>
            <a:r>
              <a:rPr lang="en-US" dirty="0" err="1">
                <a:solidFill>
                  <a:schemeClr val="tx1"/>
                </a:solidFill>
                <a:latin typeface="Times New Roman" pitchFamily="18" charset="0"/>
                <a:cs typeface="Times New Roman" pitchFamily="18" charset="0"/>
              </a:rPr>
              <a:t>về</a:t>
            </a:r>
            <a:r>
              <a:rPr lang="en-US" dirty="0">
                <a:solidFill>
                  <a:schemeClr val="tx1"/>
                </a:solidFill>
                <a:latin typeface="Times New Roman" pitchFamily="18" charset="0"/>
                <a:cs typeface="Times New Roman" pitchFamily="18" charset="0"/>
              </a:rPr>
              <a:t> </a:t>
            </a:r>
            <a:r>
              <a:rPr lang="en-US" dirty="0" err="1">
                <a:solidFill>
                  <a:schemeClr val="tx1"/>
                </a:solidFill>
                <a:latin typeface="Times New Roman" pitchFamily="18" charset="0"/>
                <a:cs typeface="Times New Roman" pitchFamily="18" charset="0"/>
              </a:rPr>
              <a:t>quá</a:t>
            </a:r>
            <a:r>
              <a:rPr lang="en-US" dirty="0">
                <a:solidFill>
                  <a:schemeClr val="tx1"/>
                </a:solidFill>
                <a:latin typeface="Times New Roman" pitchFamily="18" charset="0"/>
                <a:cs typeface="Times New Roman" pitchFamily="18" charset="0"/>
              </a:rPr>
              <a:t> </a:t>
            </a:r>
            <a:r>
              <a:rPr lang="en-US" dirty="0" err="1">
                <a:solidFill>
                  <a:schemeClr val="tx1"/>
                </a:solidFill>
                <a:latin typeface="Times New Roman" pitchFamily="18" charset="0"/>
                <a:cs typeface="Times New Roman" pitchFamily="18" charset="0"/>
              </a:rPr>
              <a:t>trình</a:t>
            </a:r>
            <a:r>
              <a:rPr lang="en-US" dirty="0">
                <a:solidFill>
                  <a:schemeClr val="tx1"/>
                </a:solidFill>
                <a:latin typeface="Times New Roman" pitchFamily="18" charset="0"/>
                <a:cs typeface="Times New Roman" pitchFamily="18" charset="0"/>
              </a:rPr>
              <a:t> </a:t>
            </a:r>
            <a:r>
              <a:rPr lang="en-US" dirty="0" err="1">
                <a:solidFill>
                  <a:schemeClr val="tx1"/>
                </a:solidFill>
                <a:latin typeface="Times New Roman" pitchFamily="18" charset="0"/>
                <a:cs typeface="Times New Roman" pitchFamily="18" charset="0"/>
              </a:rPr>
              <a:t>tiến</a:t>
            </a:r>
            <a:r>
              <a:rPr lang="en-US" dirty="0">
                <a:solidFill>
                  <a:schemeClr val="tx1"/>
                </a:solidFill>
                <a:latin typeface="Times New Roman" pitchFamily="18" charset="0"/>
                <a:cs typeface="Times New Roman" pitchFamily="18" charset="0"/>
              </a:rPr>
              <a:t> </a:t>
            </a:r>
            <a:r>
              <a:rPr lang="en-US" dirty="0" err="1">
                <a:solidFill>
                  <a:schemeClr val="tx1"/>
                </a:solidFill>
                <a:latin typeface="Times New Roman" pitchFamily="18" charset="0"/>
                <a:cs typeface="Times New Roman" pitchFamily="18" charset="0"/>
              </a:rPr>
              <a:t>hành</a:t>
            </a:r>
            <a:r>
              <a:rPr lang="en-US" dirty="0">
                <a:solidFill>
                  <a:schemeClr val="tx1"/>
                </a:solidFill>
                <a:latin typeface="Times New Roman" pitchFamily="18" charset="0"/>
                <a:cs typeface="Times New Roman" pitchFamily="18" charset="0"/>
              </a:rPr>
              <a:t> </a:t>
            </a:r>
            <a:r>
              <a:rPr lang="en-US" dirty="0" err="1">
                <a:solidFill>
                  <a:schemeClr val="tx1"/>
                </a:solidFill>
                <a:latin typeface="Times New Roman" pitchFamily="18" charset="0"/>
                <a:cs typeface="Times New Roman" pitchFamily="18" charset="0"/>
              </a:rPr>
              <a:t>hoạt</a:t>
            </a:r>
            <a:r>
              <a:rPr lang="en-US" dirty="0">
                <a:solidFill>
                  <a:schemeClr val="tx1"/>
                </a:solidFill>
                <a:latin typeface="Times New Roman" pitchFamily="18" charset="0"/>
                <a:cs typeface="Times New Roman" pitchFamily="18" charset="0"/>
              </a:rPr>
              <a:t> </a:t>
            </a:r>
            <a:r>
              <a:rPr lang="en-US" dirty="0" err="1">
                <a:solidFill>
                  <a:schemeClr val="tx1"/>
                </a:solidFill>
                <a:latin typeface="Times New Roman" pitchFamily="18" charset="0"/>
                <a:cs typeface="Times New Roman" pitchFamily="18" charset="0"/>
              </a:rPr>
              <a:t>động</a:t>
            </a:r>
            <a:r>
              <a:rPr lang="en-US" dirty="0">
                <a:solidFill>
                  <a:schemeClr val="tx1"/>
                </a:solidFill>
                <a:latin typeface="Times New Roman" pitchFamily="18" charset="0"/>
                <a:cs typeface="Times New Roman" pitchFamily="18" charset="0"/>
              </a:rPr>
              <a:t> (</a:t>
            </a:r>
            <a:r>
              <a:rPr lang="en-US" dirty="0" err="1">
                <a:solidFill>
                  <a:schemeClr val="tx1"/>
                </a:solidFill>
                <a:latin typeface="Times New Roman" pitchFamily="18" charset="0"/>
                <a:cs typeface="Times New Roman" pitchFamily="18" charset="0"/>
              </a:rPr>
              <a:t>Bắt</a:t>
            </a:r>
            <a:r>
              <a:rPr lang="en-US" dirty="0">
                <a:solidFill>
                  <a:schemeClr val="tx1"/>
                </a:solidFill>
                <a:latin typeface="Times New Roman" pitchFamily="18" charset="0"/>
                <a:cs typeface="Times New Roman" pitchFamily="18" charset="0"/>
              </a:rPr>
              <a:t> </a:t>
            </a:r>
            <a:r>
              <a:rPr lang="en-US" dirty="0" err="1">
                <a:solidFill>
                  <a:schemeClr val="tx1"/>
                </a:solidFill>
                <a:latin typeface="Times New Roman" pitchFamily="18" charset="0"/>
                <a:cs typeface="Times New Roman" pitchFamily="18" charset="0"/>
              </a:rPr>
              <a:t>đầu</a:t>
            </a:r>
            <a:r>
              <a:rPr lang="en-US" dirty="0">
                <a:solidFill>
                  <a:schemeClr val="tx1"/>
                </a:solidFill>
                <a:latin typeface="Times New Roman" pitchFamily="18" charset="0"/>
                <a:cs typeface="Times New Roman" pitchFamily="18" charset="0"/>
              </a:rPr>
              <a:t>, </a:t>
            </a:r>
            <a:r>
              <a:rPr lang="en-US" dirty="0" err="1">
                <a:solidFill>
                  <a:schemeClr val="tx1"/>
                </a:solidFill>
                <a:latin typeface="Times New Roman" pitchFamily="18" charset="0"/>
                <a:cs typeface="Times New Roman" pitchFamily="18" charset="0"/>
              </a:rPr>
              <a:t>hoạt</a:t>
            </a:r>
            <a:r>
              <a:rPr lang="en-US" dirty="0">
                <a:solidFill>
                  <a:schemeClr val="tx1"/>
                </a:solidFill>
                <a:latin typeface="Times New Roman" pitchFamily="18" charset="0"/>
                <a:cs typeface="Times New Roman" pitchFamily="18" charset="0"/>
              </a:rPr>
              <a:t> </a:t>
            </a:r>
            <a:r>
              <a:rPr lang="en-US" dirty="0" err="1">
                <a:solidFill>
                  <a:schemeClr val="tx1"/>
                </a:solidFill>
                <a:latin typeface="Times New Roman" pitchFamily="18" charset="0"/>
                <a:cs typeface="Times New Roman" pitchFamily="18" charset="0"/>
              </a:rPr>
              <a:t>động</a:t>
            </a:r>
            <a:r>
              <a:rPr lang="en-US" dirty="0">
                <a:solidFill>
                  <a:schemeClr val="tx1"/>
                </a:solidFill>
                <a:latin typeface="Times New Roman" pitchFamily="18" charset="0"/>
                <a:cs typeface="Times New Roman" pitchFamily="18" charset="0"/>
              </a:rPr>
              <a:t> </a:t>
            </a:r>
            <a:r>
              <a:rPr lang="en-US" dirty="0" err="1">
                <a:solidFill>
                  <a:schemeClr val="tx1"/>
                </a:solidFill>
                <a:latin typeface="Times New Roman" pitchFamily="18" charset="0"/>
                <a:cs typeface="Times New Roman" pitchFamily="18" charset="0"/>
              </a:rPr>
              <a:t>chính</a:t>
            </a:r>
            <a:r>
              <a:rPr lang="en-US" dirty="0">
                <a:solidFill>
                  <a:schemeClr val="tx1"/>
                </a:solidFill>
                <a:latin typeface="Times New Roman" pitchFamily="18" charset="0"/>
                <a:cs typeface="Times New Roman" pitchFamily="18" charset="0"/>
              </a:rPr>
              <a:t>, </a:t>
            </a:r>
            <a:r>
              <a:rPr lang="en-US" dirty="0" err="1">
                <a:solidFill>
                  <a:schemeClr val="tx1"/>
                </a:solidFill>
                <a:latin typeface="Times New Roman" pitchFamily="18" charset="0"/>
                <a:cs typeface="Times New Roman" pitchFamily="18" charset="0"/>
              </a:rPr>
              <a:t>kết</a:t>
            </a:r>
            <a:r>
              <a:rPr lang="en-US" dirty="0">
                <a:solidFill>
                  <a:schemeClr val="tx1"/>
                </a:solidFill>
                <a:latin typeface="Times New Roman" pitchFamily="18" charset="0"/>
                <a:cs typeface="Times New Roman" pitchFamily="18" charset="0"/>
              </a:rPr>
              <a:t> </a:t>
            </a:r>
            <a:r>
              <a:rPr lang="en-US" dirty="0" err="1">
                <a:solidFill>
                  <a:schemeClr val="tx1"/>
                </a:solidFill>
                <a:latin typeface="Times New Roman" pitchFamily="18" charset="0"/>
                <a:cs typeface="Times New Roman" pitchFamily="18" charset="0"/>
              </a:rPr>
              <a:t>thúc</a:t>
            </a:r>
            <a:r>
              <a:rPr lang="en-US" dirty="0">
                <a:solidFill>
                  <a:schemeClr val="tx1"/>
                </a:solidFill>
                <a:latin typeface="Times New Roman" pitchFamily="18" charset="0"/>
                <a:cs typeface="Times New Roman" pitchFamily="18" charset="0"/>
              </a:rPr>
              <a:t>)</a:t>
            </a:r>
          </a:p>
          <a:p>
            <a:r>
              <a:rPr lang="en-US" dirty="0">
                <a:solidFill>
                  <a:schemeClr val="tx1"/>
                </a:solidFill>
                <a:latin typeface="Times New Roman" pitchFamily="18" charset="0"/>
                <a:cs typeface="Times New Roman" pitchFamily="18" charset="0"/>
              </a:rPr>
              <a:t>+ </a:t>
            </a:r>
            <a:r>
              <a:rPr lang="en-US" dirty="0" err="1">
                <a:solidFill>
                  <a:schemeClr val="tx1"/>
                </a:solidFill>
                <a:latin typeface="Times New Roman" pitchFamily="18" charset="0"/>
                <a:cs typeface="Times New Roman" pitchFamily="18" charset="0"/>
              </a:rPr>
              <a:t>Đoạn</a:t>
            </a:r>
            <a:r>
              <a:rPr lang="en-US" dirty="0">
                <a:solidFill>
                  <a:schemeClr val="tx1"/>
                </a:solidFill>
                <a:latin typeface="Times New Roman" pitchFamily="18" charset="0"/>
                <a:cs typeface="Times New Roman" pitchFamily="18" charset="0"/>
              </a:rPr>
              <a:t> 4: </a:t>
            </a:r>
            <a:r>
              <a:rPr lang="en-US" dirty="0" err="1">
                <a:solidFill>
                  <a:schemeClr val="tx1"/>
                </a:solidFill>
                <a:latin typeface="Times New Roman" pitchFamily="18" charset="0"/>
                <a:cs typeface="Times New Roman" pitchFamily="18" charset="0"/>
              </a:rPr>
              <a:t>Nêu</a:t>
            </a:r>
            <a:r>
              <a:rPr lang="en-US" dirty="0">
                <a:solidFill>
                  <a:schemeClr val="tx1"/>
                </a:solidFill>
                <a:latin typeface="Times New Roman" pitchFamily="18" charset="0"/>
                <a:cs typeface="Times New Roman" pitchFamily="18" charset="0"/>
              </a:rPr>
              <a:t> </a:t>
            </a:r>
            <a:r>
              <a:rPr lang="en-US" dirty="0" err="1">
                <a:solidFill>
                  <a:schemeClr val="tx1"/>
                </a:solidFill>
                <a:latin typeface="Times New Roman" pitchFamily="18" charset="0"/>
                <a:cs typeface="Times New Roman" pitchFamily="18" charset="0"/>
              </a:rPr>
              <a:t>kết</a:t>
            </a:r>
            <a:r>
              <a:rPr lang="en-US" dirty="0">
                <a:solidFill>
                  <a:schemeClr val="tx1"/>
                </a:solidFill>
                <a:latin typeface="Times New Roman" pitchFamily="18" charset="0"/>
                <a:cs typeface="Times New Roman" pitchFamily="18" charset="0"/>
              </a:rPr>
              <a:t> </a:t>
            </a:r>
            <a:r>
              <a:rPr lang="en-US" dirty="0" err="1">
                <a:solidFill>
                  <a:schemeClr val="tx1"/>
                </a:solidFill>
                <a:latin typeface="Times New Roman" pitchFamily="18" charset="0"/>
                <a:cs typeface="Times New Roman" pitchFamily="18" charset="0"/>
              </a:rPr>
              <a:t>quả</a:t>
            </a:r>
            <a:r>
              <a:rPr lang="en-US" dirty="0">
                <a:solidFill>
                  <a:schemeClr val="tx1"/>
                </a:solidFill>
                <a:latin typeface="Times New Roman" pitchFamily="18" charset="0"/>
                <a:cs typeface="Times New Roman" pitchFamily="18" charset="0"/>
              </a:rPr>
              <a:t> </a:t>
            </a:r>
            <a:r>
              <a:rPr lang="en-US" dirty="0" err="1">
                <a:solidFill>
                  <a:schemeClr val="tx1"/>
                </a:solidFill>
                <a:latin typeface="Times New Roman" pitchFamily="18" charset="0"/>
                <a:cs typeface="Times New Roman" pitchFamily="18" charset="0"/>
              </a:rPr>
              <a:t>của</a:t>
            </a:r>
            <a:r>
              <a:rPr lang="en-US" dirty="0">
                <a:solidFill>
                  <a:schemeClr val="tx1"/>
                </a:solidFill>
                <a:latin typeface="Times New Roman" pitchFamily="18" charset="0"/>
                <a:cs typeface="Times New Roman" pitchFamily="18" charset="0"/>
              </a:rPr>
              <a:t> </a:t>
            </a:r>
            <a:r>
              <a:rPr lang="en-US" dirty="0" err="1">
                <a:solidFill>
                  <a:schemeClr val="tx1"/>
                </a:solidFill>
                <a:latin typeface="Times New Roman" pitchFamily="18" charset="0"/>
                <a:cs typeface="Times New Roman" pitchFamily="18" charset="0"/>
              </a:rPr>
              <a:t>hoạt</a:t>
            </a:r>
            <a:r>
              <a:rPr lang="en-US" dirty="0">
                <a:solidFill>
                  <a:schemeClr val="tx1"/>
                </a:solidFill>
                <a:latin typeface="Times New Roman" pitchFamily="18" charset="0"/>
                <a:cs typeface="Times New Roman" pitchFamily="18" charset="0"/>
              </a:rPr>
              <a:t> </a:t>
            </a:r>
            <a:r>
              <a:rPr lang="en-US" dirty="0" err="1">
                <a:solidFill>
                  <a:schemeClr val="tx1"/>
                </a:solidFill>
                <a:latin typeface="Times New Roman" pitchFamily="18" charset="0"/>
                <a:cs typeface="Times New Roman" pitchFamily="18" charset="0"/>
              </a:rPr>
              <a:t>động</a:t>
            </a:r>
            <a:r>
              <a:rPr lang="en-US" dirty="0">
                <a:solidFill>
                  <a:schemeClr val="tx1"/>
                </a:solidFill>
                <a:latin typeface="Times New Roman" pitchFamily="18" charset="0"/>
                <a:cs typeface="Times New Roman" pitchFamily="18" charset="0"/>
              </a:rPr>
              <a:t> (</a:t>
            </a:r>
            <a:r>
              <a:rPr lang="en-US" dirty="0" err="1">
                <a:solidFill>
                  <a:schemeClr val="tx1"/>
                </a:solidFill>
                <a:latin typeface="Times New Roman" pitchFamily="18" charset="0"/>
                <a:cs typeface="Times New Roman" pitchFamily="18" charset="0"/>
              </a:rPr>
              <a:t>Về</a:t>
            </a:r>
            <a:r>
              <a:rPr lang="en-US" dirty="0">
                <a:solidFill>
                  <a:schemeClr val="tx1"/>
                </a:solidFill>
                <a:latin typeface="Times New Roman" pitchFamily="18" charset="0"/>
                <a:cs typeface="Times New Roman" pitchFamily="18" charset="0"/>
              </a:rPr>
              <a:t> </a:t>
            </a:r>
            <a:r>
              <a:rPr lang="en-US" dirty="0" err="1">
                <a:solidFill>
                  <a:schemeClr val="tx1"/>
                </a:solidFill>
                <a:latin typeface="Times New Roman" pitchFamily="18" charset="0"/>
                <a:cs typeface="Times New Roman" pitchFamily="18" charset="0"/>
              </a:rPr>
              <a:t>vật</a:t>
            </a:r>
            <a:r>
              <a:rPr lang="en-US" dirty="0">
                <a:solidFill>
                  <a:schemeClr val="tx1"/>
                </a:solidFill>
                <a:latin typeface="Times New Roman" pitchFamily="18" charset="0"/>
                <a:cs typeface="Times New Roman" pitchFamily="18" charset="0"/>
              </a:rPr>
              <a:t> </a:t>
            </a:r>
            <a:r>
              <a:rPr lang="en-US" dirty="0" err="1">
                <a:solidFill>
                  <a:schemeClr val="tx1"/>
                </a:solidFill>
                <a:latin typeface="Times New Roman" pitchFamily="18" charset="0"/>
                <a:cs typeface="Times New Roman" pitchFamily="18" charset="0"/>
              </a:rPr>
              <a:t>chất</a:t>
            </a:r>
            <a:r>
              <a:rPr lang="en-US" dirty="0">
                <a:solidFill>
                  <a:schemeClr val="tx1"/>
                </a:solidFill>
                <a:latin typeface="Times New Roman" pitchFamily="18" charset="0"/>
                <a:cs typeface="Times New Roman" pitchFamily="18" charset="0"/>
              </a:rPr>
              <a:t> </a:t>
            </a:r>
            <a:r>
              <a:rPr lang="en-US" dirty="0" err="1">
                <a:solidFill>
                  <a:schemeClr val="tx1"/>
                </a:solidFill>
                <a:latin typeface="Times New Roman" pitchFamily="18" charset="0"/>
                <a:cs typeface="Times New Roman" pitchFamily="18" charset="0"/>
              </a:rPr>
              <a:t>và</a:t>
            </a:r>
            <a:r>
              <a:rPr lang="en-US" dirty="0">
                <a:solidFill>
                  <a:schemeClr val="tx1"/>
                </a:solidFill>
                <a:latin typeface="Times New Roman" pitchFamily="18" charset="0"/>
                <a:cs typeface="Times New Roman" pitchFamily="18" charset="0"/>
              </a:rPr>
              <a:t> </a:t>
            </a:r>
            <a:r>
              <a:rPr lang="en-US" dirty="0" err="1">
                <a:solidFill>
                  <a:schemeClr val="tx1"/>
                </a:solidFill>
                <a:latin typeface="Times New Roman" pitchFamily="18" charset="0"/>
                <a:cs typeface="Times New Roman" pitchFamily="18" charset="0"/>
              </a:rPr>
              <a:t>về</a:t>
            </a:r>
            <a:r>
              <a:rPr lang="en-US" dirty="0">
                <a:solidFill>
                  <a:schemeClr val="tx1"/>
                </a:solidFill>
                <a:latin typeface="Times New Roman" pitchFamily="18" charset="0"/>
                <a:cs typeface="Times New Roman" pitchFamily="18" charset="0"/>
              </a:rPr>
              <a:t> </a:t>
            </a:r>
            <a:r>
              <a:rPr lang="en-US" dirty="0" err="1">
                <a:solidFill>
                  <a:schemeClr val="tx1"/>
                </a:solidFill>
                <a:latin typeface="Times New Roman" pitchFamily="18" charset="0"/>
                <a:cs typeface="Times New Roman" pitchFamily="18" charset="0"/>
              </a:rPr>
              <a:t>tinh</a:t>
            </a:r>
            <a:r>
              <a:rPr lang="en-US" dirty="0">
                <a:solidFill>
                  <a:schemeClr val="tx1"/>
                </a:solidFill>
                <a:latin typeface="Times New Roman" pitchFamily="18" charset="0"/>
                <a:cs typeface="Times New Roman" pitchFamily="18" charset="0"/>
              </a:rPr>
              <a:t> </a:t>
            </a:r>
            <a:r>
              <a:rPr lang="en-US" dirty="0" err="1">
                <a:solidFill>
                  <a:schemeClr val="tx1"/>
                </a:solidFill>
                <a:latin typeface="Times New Roman" pitchFamily="18" charset="0"/>
                <a:cs typeface="Times New Roman" pitchFamily="18" charset="0"/>
              </a:rPr>
              <a:t>thần</a:t>
            </a:r>
            <a:r>
              <a:rPr lang="en-US" dirty="0">
                <a:solidFill>
                  <a:schemeClr val="tx1"/>
                </a:solidFill>
                <a:latin typeface="Times New Roman" pitchFamily="18" charset="0"/>
                <a:cs typeface="Times New Roman" pitchFamily="18" charset="0"/>
              </a:rPr>
              <a:t>)</a:t>
            </a:r>
          </a:p>
        </p:txBody>
      </p:sp>
      <p:sp>
        <p:nvSpPr>
          <p:cNvPr id="9" name="Rounded Rectangle 8"/>
          <p:cNvSpPr/>
          <p:nvPr/>
        </p:nvSpPr>
        <p:spPr>
          <a:xfrm>
            <a:off x="2057400" y="5410200"/>
            <a:ext cx="6934200" cy="914400"/>
          </a:xfrm>
          <a:prstGeom prst="roundRect">
            <a:avLst/>
          </a:prstGeom>
          <a:solidFill>
            <a:schemeClr val="tx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vi-VN" dirty="0">
                <a:solidFill>
                  <a:schemeClr val="tx1"/>
                </a:solidFill>
                <a:latin typeface="+mj-lt"/>
                <a:ea typeface="Calibri"/>
                <a:cs typeface="Times New Roman"/>
              </a:rPr>
              <a:t>Khẳng định ý nghĩa và bài học sau khi tham gia hoạt động xã hội.</a:t>
            </a:r>
            <a:endParaRPr lang="en-US" dirty="0">
              <a:solidFill>
                <a:schemeClr val="tx1"/>
              </a:solidFill>
              <a:latin typeface="+mj-lt"/>
            </a:endParaRPr>
          </a:p>
        </p:txBody>
      </p:sp>
      <p:sp>
        <p:nvSpPr>
          <p:cNvPr id="10" name="Rounded Rectangle 9"/>
          <p:cNvSpPr/>
          <p:nvPr/>
        </p:nvSpPr>
        <p:spPr>
          <a:xfrm>
            <a:off x="96948" y="228600"/>
            <a:ext cx="8894652" cy="914400"/>
          </a:xfrm>
          <a:prstGeom prst="roundRect">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600" b="1" dirty="0" err="1" smtClean="0">
                <a:solidFill>
                  <a:schemeClr val="tx1"/>
                </a:solidFill>
                <a:latin typeface="Times New Roman" pitchFamily="18" charset="0"/>
                <a:cs typeface="Times New Roman" pitchFamily="18" charset="0"/>
              </a:rPr>
              <a:t>Dàn</a:t>
            </a:r>
            <a:r>
              <a:rPr lang="en-US" sz="2600" b="1" dirty="0" smtClean="0">
                <a:solidFill>
                  <a:schemeClr val="tx1"/>
                </a:solidFill>
                <a:latin typeface="Times New Roman" pitchFamily="18" charset="0"/>
                <a:cs typeface="Times New Roman" pitchFamily="18" charset="0"/>
              </a:rPr>
              <a:t> ý </a:t>
            </a:r>
            <a:r>
              <a:rPr lang="en-US" sz="2600" b="1" dirty="0" err="1" smtClean="0">
                <a:solidFill>
                  <a:schemeClr val="tx1"/>
                </a:solidFill>
                <a:latin typeface="Times New Roman" pitchFamily="18" charset="0"/>
                <a:cs typeface="Times New Roman" pitchFamily="18" charset="0"/>
              </a:rPr>
              <a:t>cho</a:t>
            </a:r>
            <a:r>
              <a:rPr lang="en-US" sz="2600" b="1" dirty="0" smtClean="0">
                <a:solidFill>
                  <a:schemeClr val="tx1"/>
                </a:solidFill>
                <a:latin typeface="Times New Roman" pitchFamily="18" charset="0"/>
                <a:cs typeface="Times New Roman" pitchFamily="18" charset="0"/>
              </a:rPr>
              <a:t> </a:t>
            </a:r>
            <a:r>
              <a:rPr lang="en-US" sz="2600" b="1" dirty="0" err="1" smtClean="0">
                <a:solidFill>
                  <a:schemeClr val="tx1"/>
                </a:solidFill>
                <a:latin typeface="Times New Roman" pitchFamily="18" charset="0"/>
                <a:cs typeface="Times New Roman" pitchFamily="18" charset="0"/>
              </a:rPr>
              <a:t>bài</a:t>
            </a:r>
            <a:r>
              <a:rPr lang="en-US" sz="2600" b="1" dirty="0" smtClean="0">
                <a:solidFill>
                  <a:schemeClr val="tx1"/>
                </a:solidFill>
                <a:latin typeface="Times New Roman" pitchFamily="18" charset="0"/>
                <a:cs typeface="Times New Roman" pitchFamily="18" charset="0"/>
              </a:rPr>
              <a:t> </a:t>
            </a:r>
            <a:r>
              <a:rPr lang="en-US" sz="2600" b="1" dirty="0" err="1" smtClean="0">
                <a:solidFill>
                  <a:schemeClr val="tx1"/>
                </a:solidFill>
                <a:latin typeface="Times New Roman" pitchFamily="18" charset="0"/>
                <a:cs typeface="Times New Roman" pitchFamily="18" charset="0"/>
              </a:rPr>
              <a:t>văn</a:t>
            </a:r>
            <a:r>
              <a:rPr lang="en-US" sz="2600" b="1" dirty="0" smtClean="0">
                <a:solidFill>
                  <a:schemeClr val="tx1"/>
                </a:solidFill>
                <a:latin typeface="Times New Roman" pitchFamily="18" charset="0"/>
                <a:cs typeface="Times New Roman" pitchFamily="18" charset="0"/>
              </a:rPr>
              <a:t> </a:t>
            </a:r>
            <a:r>
              <a:rPr lang="en-US" sz="2600" b="1" dirty="0" err="1" smtClean="0">
                <a:solidFill>
                  <a:schemeClr val="tx1"/>
                </a:solidFill>
                <a:latin typeface="Times New Roman" pitchFamily="18" charset="0"/>
                <a:cs typeface="Times New Roman" pitchFamily="18" charset="0"/>
              </a:rPr>
              <a:t>kể</a:t>
            </a:r>
            <a:r>
              <a:rPr lang="en-US" sz="2600" b="1" dirty="0" smtClean="0">
                <a:solidFill>
                  <a:schemeClr val="tx1"/>
                </a:solidFill>
                <a:latin typeface="Times New Roman" pitchFamily="18" charset="0"/>
                <a:cs typeface="Times New Roman" pitchFamily="18" charset="0"/>
              </a:rPr>
              <a:t> </a:t>
            </a:r>
            <a:r>
              <a:rPr lang="en-US" sz="2600" b="1" dirty="0" err="1" smtClean="0">
                <a:solidFill>
                  <a:schemeClr val="tx1"/>
                </a:solidFill>
                <a:latin typeface="Times New Roman" pitchFamily="18" charset="0"/>
                <a:cs typeface="Times New Roman" pitchFamily="18" charset="0"/>
              </a:rPr>
              <a:t>lại</a:t>
            </a:r>
            <a:r>
              <a:rPr lang="en-US" sz="2600" b="1" dirty="0" smtClean="0">
                <a:solidFill>
                  <a:schemeClr val="tx1"/>
                </a:solidFill>
                <a:latin typeface="Times New Roman" pitchFamily="18" charset="0"/>
                <a:cs typeface="Times New Roman" pitchFamily="18" charset="0"/>
              </a:rPr>
              <a:t> </a:t>
            </a:r>
            <a:r>
              <a:rPr lang="en-US" sz="2600" b="1" dirty="0" err="1" smtClean="0">
                <a:solidFill>
                  <a:schemeClr val="tx1"/>
                </a:solidFill>
                <a:latin typeface="Times New Roman" pitchFamily="18" charset="0"/>
                <a:cs typeface="Times New Roman" pitchFamily="18" charset="0"/>
              </a:rPr>
              <a:t>một</a:t>
            </a:r>
            <a:r>
              <a:rPr lang="en-US" sz="2600" b="1" dirty="0" smtClean="0">
                <a:solidFill>
                  <a:schemeClr val="tx1"/>
                </a:solidFill>
                <a:latin typeface="Times New Roman" pitchFamily="18" charset="0"/>
                <a:cs typeface="Times New Roman" pitchFamily="18" charset="0"/>
              </a:rPr>
              <a:t> </a:t>
            </a:r>
            <a:r>
              <a:rPr lang="en-US" sz="2600" b="1" dirty="0" err="1" smtClean="0">
                <a:solidFill>
                  <a:schemeClr val="tx1"/>
                </a:solidFill>
                <a:latin typeface="Times New Roman" pitchFamily="18" charset="0"/>
                <a:cs typeface="Times New Roman" pitchFamily="18" charset="0"/>
              </a:rPr>
              <a:t>hoạt</a:t>
            </a:r>
            <a:r>
              <a:rPr lang="en-US" sz="2600" b="1" dirty="0" smtClean="0">
                <a:solidFill>
                  <a:schemeClr val="tx1"/>
                </a:solidFill>
                <a:latin typeface="Times New Roman" pitchFamily="18" charset="0"/>
                <a:cs typeface="Times New Roman" pitchFamily="18" charset="0"/>
              </a:rPr>
              <a:t> </a:t>
            </a:r>
            <a:r>
              <a:rPr lang="en-US" sz="2600" b="1" dirty="0" err="1" smtClean="0">
                <a:solidFill>
                  <a:schemeClr val="tx1"/>
                </a:solidFill>
                <a:latin typeface="Times New Roman" pitchFamily="18" charset="0"/>
                <a:cs typeface="Times New Roman" pitchFamily="18" charset="0"/>
              </a:rPr>
              <a:t>động</a:t>
            </a:r>
            <a:r>
              <a:rPr lang="en-US" sz="2600" b="1" dirty="0" smtClean="0">
                <a:solidFill>
                  <a:schemeClr val="tx1"/>
                </a:solidFill>
                <a:latin typeface="Times New Roman" pitchFamily="18" charset="0"/>
                <a:cs typeface="Times New Roman" pitchFamily="18" charset="0"/>
              </a:rPr>
              <a:t> </a:t>
            </a:r>
            <a:r>
              <a:rPr lang="en-US" sz="2600" b="1" dirty="0" err="1" smtClean="0">
                <a:solidFill>
                  <a:schemeClr val="tx1"/>
                </a:solidFill>
                <a:latin typeface="Times New Roman" pitchFamily="18" charset="0"/>
                <a:cs typeface="Times New Roman" pitchFamily="18" charset="0"/>
              </a:rPr>
              <a:t>xã</a:t>
            </a:r>
            <a:r>
              <a:rPr lang="en-US" sz="2600" b="1" dirty="0" smtClean="0">
                <a:solidFill>
                  <a:schemeClr val="tx1"/>
                </a:solidFill>
                <a:latin typeface="Times New Roman" pitchFamily="18" charset="0"/>
                <a:cs typeface="Times New Roman" pitchFamily="18" charset="0"/>
              </a:rPr>
              <a:t> </a:t>
            </a:r>
            <a:r>
              <a:rPr lang="en-US" sz="2600" b="1" dirty="0" err="1" smtClean="0">
                <a:solidFill>
                  <a:schemeClr val="tx1"/>
                </a:solidFill>
                <a:latin typeface="Times New Roman" pitchFamily="18" charset="0"/>
                <a:cs typeface="Times New Roman" pitchFamily="18" charset="0"/>
              </a:rPr>
              <a:t>hội</a:t>
            </a:r>
            <a:r>
              <a:rPr lang="en-US" sz="2600" b="1" dirty="0" smtClean="0">
                <a:solidFill>
                  <a:schemeClr val="tx1"/>
                </a:solidFill>
                <a:latin typeface="Times New Roman" pitchFamily="18" charset="0"/>
                <a:cs typeface="Times New Roman" pitchFamily="18" charset="0"/>
              </a:rPr>
              <a:t> </a:t>
            </a:r>
            <a:r>
              <a:rPr lang="en-US" sz="2600" b="1" dirty="0" err="1" smtClean="0">
                <a:solidFill>
                  <a:schemeClr val="tx1"/>
                </a:solidFill>
                <a:latin typeface="Times New Roman" pitchFamily="18" charset="0"/>
                <a:cs typeface="Times New Roman" pitchFamily="18" charset="0"/>
              </a:rPr>
              <a:t>giàu</a:t>
            </a:r>
            <a:r>
              <a:rPr lang="en-US" sz="2600" b="1" dirty="0" smtClean="0">
                <a:solidFill>
                  <a:schemeClr val="tx1"/>
                </a:solidFill>
                <a:latin typeface="Times New Roman" pitchFamily="18" charset="0"/>
                <a:cs typeface="Times New Roman" pitchFamily="18" charset="0"/>
              </a:rPr>
              <a:t> ý </a:t>
            </a:r>
            <a:r>
              <a:rPr lang="en-US" sz="2600" b="1" dirty="0" err="1" smtClean="0">
                <a:solidFill>
                  <a:schemeClr val="tx1"/>
                </a:solidFill>
                <a:latin typeface="Times New Roman" pitchFamily="18" charset="0"/>
                <a:cs typeface="Times New Roman" pitchFamily="18" charset="0"/>
              </a:rPr>
              <a:t>nghĩa</a:t>
            </a:r>
            <a:endParaRPr lang="en-US" sz="2600" b="1" dirty="0">
              <a:solidFill>
                <a:schemeClr val="tx1"/>
              </a:solidFill>
              <a:latin typeface="Times New Roman" pitchFamily="18" charset="0"/>
              <a:cs typeface="Times New Roman" pitchFamily="18" charset="0"/>
            </a:endParaRPr>
          </a:p>
        </p:txBody>
      </p:sp>
    </p:spTree>
    <p:extLst>
      <p:ext uri="{BB962C8B-B14F-4D97-AF65-F5344CB8AC3E}">
        <p14:creationId xmlns:p14="http://schemas.microsoft.com/office/powerpoint/2010/main" val="32314972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circle(in)">
                                      <p:cBhvr>
                                        <p:cTn id="7" dur="2000"/>
                                        <p:tgtEl>
                                          <p:spTgt spid="10"/>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 calcmode="lin" valueType="num">
                                      <p:cBhvr additive="base">
                                        <p:cTn id="12" dur="500" fill="hold"/>
                                        <p:tgtEl>
                                          <p:spTgt spid="2"/>
                                        </p:tgtEl>
                                        <p:attrNameLst>
                                          <p:attrName>ppt_x</p:attrName>
                                        </p:attrNameLst>
                                      </p:cBhvr>
                                      <p:tavLst>
                                        <p:tav tm="0">
                                          <p:val>
                                            <p:strVal val="#ppt_x"/>
                                          </p:val>
                                        </p:tav>
                                        <p:tav tm="100000">
                                          <p:val>
                                            <p:strVal val="#ppt_x"/>
                                          </p:val>
                                        </p:tav>
                                      </p:tavLst>
                                    </p:anim>
                                    <p:anim calcmode="lin" valueType="num">
                                      <p:cBhvr additive="base">
                                        <p:cTn id="13"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16" presetClass="entr" presetSubtype="21" fill="hold" grpId="0" nodeType="clickEffect">
                                  <p:stCondLst>
                                    <p:cond delay="0"/>
                                  </p:stCondLst>
                                  <p:childTnLst>
                                    <p:set>
                                      <p:cBhvr>
                                        <p:cTn id="17" dur="1" fill="hold">
                                          <p:stCondLst>
                                            <p:cond delay="0"/>
                                          </p:stCondLst>
                                        </p:cTn>
                                        <p:tgtEl>
                                          <p:spTgt spid="7"/>
                                        </p:tgtEl>
                                        <p:attrNameLst>
                                          <p:attrName>style.visibility</p:attrName>
                                        </p:attrNameLst>
                                      </p:cBhvr>
                                      <p:to>
                                        <p:strVal val="visible"/>
                                      </p:to>
                                    </p:set>
                                    <p:animEffect transition="in" filter="barn(inVertical)">
                                      <p:cBhvr>
                                        <p:cTn id="18" dur="500"/>
                                        <p:tgtEl>
                                          <p:spTgt spid="7"/>
                                        </p:tgtEl>
                                      </p:cBhvr>
                                    </p:animEffect>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grpId="0" nodeType="clickEffect">
                                  <p:stCondLst>
                                    <p:cond delay="0"/>
                                  </p:stCondLst>
                                  <p:childTnLst>
                                    <p:set>
                                      <p:cBhvr>
                                        <p:cTn id="22" dur="1" fill="hold">
                                          <p:stCondLst>
                                            <p:cond delay="0"/>
                                          </p:stCondLst>
                                        </p:cTn>
                                        <p:tgtEl>
                                          <p:spTgt spid="6"/>
                                        </p:tgtEl>
                                        <p:attrNameLst>
                                          <p:attrName>style.visibility</p:attrName>
                                        </p:attrNameLst>
                                      </p:cBhvr>
                                      <p:to>
                                        <p:strVal val="visible"/>
                                      </p:to>
                                    </p:set>
                                    <p:anim calcmode="lin" valueType="num">
                                      <p:cBhvr additive="base">
                                        <p:cTn id="23" dur="500" fill="hold"/>
                                        <p:tgtEl>
                                          <p:spTgt spid="6"/>
                                        </p:tgtEl>
                                        <p:attrNameLst>
                                          <p:attrName>ppt_x</p:attrName>
                                        </p:attrNameLst>
                                      </p:cBhvr>
                                      <p:tavLst>
                                        <p:tav tm="0">
                                          <p:val>
                                            <p:strVal val="#ppt_x"/>
                                          </p:val>
                                        </p:tav>
                                        <p:tav tm="100000">
                                          <p:val>
                                            <p:strVal val="#ppt_x"/>
                                          </p:val>
                                        </p:tav>
                                      </p:tavLst>
                                    </p:anim>
                                    <p:anim calcmode="lin" valueType="num">
                                      <p:cBhvr additive="base">
                                        <p:cTn id="24"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16" presetClass="entr" presetSubtype="21" fill="hold" grpId="0" nodeType="clickEffect">
                                  <p:stCondLst>
                                    <p:cond delay="0"/>
                                  </p:stCondLst>
                                  <p:childTnLst>
                                    <p:set>
                                      <p:cBhvr>
                                        <p:cTn id="28" dur="1" fill="hold">
                                          <p:stCondLst>
                                            <p:cond delay="0"/>
                                          </p:stCondLst>
                                        </p:cTn>
                                        <p:tgtEl>
                                          <p:spTgt spid="8"/>
                                        </p:tgtEl>
                                        <p:attrNameLst>
                                          <p:attrName>style.visibility</p:attrName>
                                        </p:attrNameLst>
                                      </p:cBhvr>
                                      <p:to>
                                        <p:strVal val="visible"/>
                                      </p:to>
                                    </p:set>
                                    <p:animEffect transition="in" filter="barn(inVertical)">
                                      <p:cBhvr>
                                        <p:cTn id="29" dur="500"/>
                                        <p:tgtEl>
                                          <p:spTgt spid="8"/>
                                        </p:tgtEl>
                                      </p:cBhvr>
                                    </p:animEffect>
                                  </p:childTnLst>
                                </p:cTn>
                              </p:par>
                            </p:childTnLst>
                          </p:cTn>
                        </p:par>
                      </p:childTnLst>
                    </p:cTn>
                  </p:par>
                  <p:par>
                    <p:cTn id="30" fill="hold">
                      <p:stCondLst>
                        <p:cond delay="indefinite"/>
                      </p:stCondLst>
                      <p:childTnLst>
                        <p:par>
                          <p:cTn id="31" fill="hold">
                            <p:stCondLst>
                              <p:cond delay="0"/>
                            </p:stCondLst>
                            <p:childTnLst>
                              <p:par>
                                <p:cTn id="32" presetID="2" presetClass="entr" presetSubtype="4" fill="hold" grpId="0" nodeType="clickEffect">
                                  <p:stCondLst>
                                    <p:cond delay="0"/>
                                  </p:stCondLst>
                                  <p:childTnLst>
                                    <p:set>
                                      <p:cBhvr>
                                        <p:cTn id="33" dur="1" fill="hold">
                                          <p:stCondLst>
                                            <p:cond delay="0"/>
                                          </p:stCondLst>
                                        </p:cTn>
                                        <p:tgtEl>
                                          <p:spTgt spid="5"/>
                                        </p:tgtEl>
                                        <p:attrNameLst>
                                          <p:attrName>style.visibility</p:attrName>
                                        </p:attrNameLst>
                                      </p:cBhvr>
                                      <p:to>
                                        <p:strVal val="visible"/>
                                      </p:to>
                                    </p:set>
                                    <p:anim calcmode="lin" valueType="num">
                                      <p:cBhvr additive="base">
                                        <p:cTn id="34" dur="500" fill="hold"/>
                                        <p:tgtEl>
                                          <p:spTgt spid="5"/>
                                        </p:tgtEl>
                                        <p:attrNameLst>
                                          <p:attrName>ppt_x</p:attrName>
                                        </p:attrNameLst>
                                      </p:cBhvr>
                                      <p:tavLst>
                                        <p:tav tm="0">
                                          <p:val>
                                            <p:strVal val="#ppt_x"/>
                                          </p:val>
                                        </p:tav>
                                        <p:tav tm="100000">
                                          <p:val>
                                            <p:strVal val="#ppt_x"/>
                                          </p:val>
                                        </p:tav>
                                      </p:tavLst>
                                    </p:anim>
                                    <p:anim calcmode="lin" valueType="num">
                                      <p:cBhvr additive="base">
                                        <p:cTn id="35"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36" fill="hold">
                      <p:stCondLst>
                        <p:cond delay="indefinite"/>
                      </p:stCondLst>
                      <p:childTnLst>
                        <p:par>
                          <p:cTn id="37" fill="hold">
                            <p:stCondLst>
                              <p:cond delay="0"/>
                            </p:stCondLst>
                            <p:childTnLst>
                              <p:par>
                                <p:cTn id="38" presetID="16" presetClass="entr" presetSubtype="21" fill="hold" grpId="0" nodeType="clickEffect">
                                  <p:stCondLst>
                                    <p:cond delay="0"/>
                                  </p:stCondLst>
                                  <p:childTnLst>
                                    <p:set>
                                      <p:cBhvr>
                                        <p:cTn id="39" dur="1" fill="hold">
                                          <p:stCondLst>
                                            <p:cond delay="0"/>
                                          </p:stCondLst>
                                        </p:cTn>
                                        <p:tgtEl>
                                          <p:spTgt spid="9"/>
                                        </p:tgtEl>
                                        <p:attrNameLst>
                                          <p:attrName>style.visibility</p:attrName>
                                        </p:attrNameLst>
                                      </p:cBhvr>
                                      <p:to>
                                        <p:strVal val="visible"/>
                                      </p:to>
                                    </p:set>
                                    <p:animEffect transition="in" filter="barn(inVertical)">
                                      <p:cBhvr>
                                        <p:cTn id="40"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5" grpId="0" animBg="1"/>
      <p:bldP spid="6" grpId="0" animBg="1"/>
      <p:bldP spid="7" grpId="0" animBg="1"/>
      <p:bldP spid="8" grpId="0" animBg="1"/>
      <p:bldP spid="9" grpId="0" animBg="1"/>
      <p:bldP spid="10" grpId="0" animBg="1"/>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2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3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4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6.xml><?xml version="1.0" encoding="utf-8"?>
<a:theme xmlns:a="http://schemas.openxmlformats.org/drawingml/2006/main" name="5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7.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1156</TotalTime>
  <Words>1477</Words>
  <PresentationFormat>On-screen Show (4:3)</PresentationFormat>
  <Paragraphs>124</Paragraphs>
  <Slides>22</Slides>
  <Notes>1</Notes>
  <HiddenSlides>0</HiddenSlides>
  <MMClips>0</MMClips>
  <ScaleCrop>false</ScaleCrop>
  <HeadingPairs>
    <vt:vector size="4" baseType="variant">
      <vt:variant>
        <vt:lpstr>Theme</vt:lpstr>
      </vt:variant>
      <vt:variant>
        <vt:i4>6</vt:i4>
      </vt:variant>
      <vt:variant>
        <vt:lpstr>Slide Titles</vt:lpstr>
      </vt:variant>
      <vt:variant>
        <vt:i4>22</vt:i4>
      </vt:variant>
    </vt:vector>
  </HeadingPairs>
  <TitlesOfParts>
    <vt:vector size="28" baseType="lpstr">
      <vt:lpstr>Office Theme</vt:lpstr>
      <vt:lpstr>1_Office Theme</vt:lpstr>
      <vt:lpstr>2_Office Theme</vt:lpstr>
      <vt:lpstr>3_Office Theme</vt:lpstr>
      <vt:lpstr>4_Office Theme</vt:lpstr>
      <vt:lpstr>5_Office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2006-08-16T00:00:00Z</dcterms:created>
  <dcterms:modified xsi:type="dcterms:W3CDTF">2023-06-29T05:46:47Z</dcterms:modified>
</cp:coreProperties>
</file>