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7" r:id="rId4"/>
    <p:sldId id="265" r:id="rId5"/>
    <p:sldId id="259" r:id="rId6"/>
    <p:sldId id="260" r:id="rId7"/>
    <p:sldId id="266" r:id="rId8"/>
    <p:sldId id="267" r:id="rId9"/>
    <p:sldId id="269" r:id="rId10"/>
    <p:sldId id="268" r:id="rId11"/>
    <p:sldId id="270" r:id="rId12"/>
    <p:sldId id="272" r:id="rId13"/>
    <p:sldId id="273" r:id="rId14"/>
    <p:sldId id="274" r:id="rId15"/>
    <p:sldId id="276" r:id="rId16"/>
    <p:sldId id="277" r:id="rId17"/>
    <p:sldId id="280" r:id="rId18"/>
    <p:sldId id="279" r:id="rId19"/>
    <p:sldId id="282" r:id="rId20"/>
    <p:sldId id="281" r:id="rId21"/>
    <p:sldId id="283" r:id="rId22"/>
    <p:sldId id="284" r:id="rId23"/>
    <p:sldId id="275" r:id="rId24"/>
    <p:sldId id="285" r:id="rId25"/>
    <p:sldId id="287" r:id="rId26"/>
    <p:sldId id="28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FF15-0612-402C-B8A1-2852B774A2E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F5B6D-7173-49A9-8AB2-B01C16E2F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A294C67B-F10A-4CC7-A958-0027A0DED123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1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9879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atures1%20(12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962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153400" y="3124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33400" y="2971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3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838200" y="472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818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514600" y="3657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858000" y="2743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905000" y="2819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943600" y="3505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124200" y="3124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667000" y="4953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1905000" y="3810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772400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391400" y="228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905000" y="2438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3120" name="Picture 24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1" name="Picture 25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" name="Picture 26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" name="Picture 27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49530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48400" y="30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41148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2766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257800" y="419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7848600" y="403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743200" y="91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077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5105400" y="1676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38100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172200" y="5410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912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172200" y="4038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41" descr="kimtuocv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931" flipH="1">
            <a:off x="1676400" y="3505200"/>
            <a:ext cx="1600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2" descr="kimtuocv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16764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 EM HỌC SINH THÂN YÊU!!!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085850" y="42672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KHOA HỌC TỰ NHIÊN 6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7400925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pic>
        <p:nvPicPr>
          <p:cNvPr id="3114" name="Picture 46" descr="Fireworks-0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7" descr="Fireworks-0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8" descr="Fireworks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447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 descr="Fireworks-0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304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50" descr="Fireworks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447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51" descr="Fireworks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00013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69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109" grpId="0" animBg="1"/>
      <p:bldP spid="3110" grpId="0" animBg="1"/>
      <p:bldP spid="3111" grpId="0" animBg="1"/>
      <p:bldP spid="3112" grpId="0" animBg="1"/>
      <p:bldP spid="3115" grpId="0" animBg="1"/>
      <p:bldP spid="3116" grpId="0" build="allAtOnce"/>
      <p:bldP spid="31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76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37627"/>
            <a:ext cx="8991600" cy="1138773"/>
            <a:chOff x="-152400" y="2214027"/>
            <a:chExt cx="96012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514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2" name="Picture 4" descr="C:\Users\Administrator\Downloads\xoa 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62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\Downloads\3 xe hơ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600201"/>
            <a:ext cx="447675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istrator\Downloads\đèn đườ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2913"/>
            <a:ext cx="436245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91000"/>
            <a:ext cx="44767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1600" y="11139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76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37627"/>
            <a:ext cx="8991600" cy="1138773"/>
            <a:chOff x="-152400" y="2214027"/>
            <a:chExt cx="96012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514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2" name="Picture 4" descr="C:\Users\Administrator\Downloads\xoa 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62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\Downloads\3 xe hơ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600201"/>
            <a:ext cx="447675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1600" y="11139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87431"/>
            <a:ext cx="4362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687431"/>
            <a:ext cx="4438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9150" y="4813518"/>
            <a:ext cx="436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150" y="4813518"/>
            <a:ext cx="4438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62" y="4191000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191000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76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37627"/>
            <a:ext cx="8991600" cy="1138773"/>
            <a:chOff x="-152400" y="2214027"/>
            <a:chExt cx="96012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514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71600" y="11139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42118"/>
            <a:ext cx="436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50440"/>
            <a:ext cx="4438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150" y="4572000"/>
            <a:ext cx="436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150" y="4572000"/>
            <a:ext cx="4438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Administrator\Downloads\đèn đườ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2113"/>
            <a:ext cx="436245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38650" y="1600200"/>
            <a:ext cx="4476750" cy="2667000"/>
            <a:chOff x="4438650" y="1524000"/>
            <a:chExt cx="4476750" cy="2667000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50" y="1524000"/>
              <a:ext cx="4476750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53200" y="3962400"/>
              <a:ext cx="257175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362" y="4422707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533400"/>
            <a:ext cx="9372600" cy="1138773"/>
            <a:chOff x="0" y="2286000"/>
            <a:chExt cx="9372600" cy="1138773"/>
          </a:xfrm>
        </p:grpSpPr>
        <p:sp>
          <p:nvSpPr>
            <p:cNvPr id="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09600" y="5029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0421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64" y="4124980"/>
            <a:ext cx="18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114800"/>
            <a:ext cx="834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43000"/>
            <a:ext cx="3152775" cy="29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0" y="11430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1430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4" grpId="0"/>
      <p:bldP spid="15" grpId="0"/>
      <p:bldP spid="18" grpId="0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447800"/>
            <a:ext cx="65532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981200"/>
            <a:ext cx="8991600" cy="646331"/>
            <a:chOff x="-152400" y="2061627"/>
            <a:chExt cx="9601200" cy="646331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061627"/>
              <a:ext cx="960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định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luật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bảo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toàn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6251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486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76200" y="6019800"/>
            <a:ext cx="594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2895600"/>
            <a:ext cx="3505200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7332" y="5562600"/>
            <a:ext cx="20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42.4.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2463225"/>
            <a:ext cx="121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65532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482025"/>
            <a:ext cx="8991600" cy="646331"/>
            <a:chOff x="-152400" y="2061627"/>
            <a:chExt cx="9601200" cy="646331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061627"/>
              <a:ext cx="960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định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luật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bảo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toàn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6251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5486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76200" y="4505980"/>
            <a:ext cx="594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1524000"/>
            <a:ext cx="3505200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7332" y="4048780"/>
            <a:ext cx="20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42.4.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990600"/>
            <a:ext cx="121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043055"/>
            <a:ext cx="121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5626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5626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2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3" grpId="0"/>
      <p:bldP spid="14" grpId="0"/>
      <p:bldP spid="14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715869"/>
            <a:ext cx="65532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209800"/>
            <a:ext cx="8991600" cy="646331"/>
            <a:chOff x="-152400" y="2061627"/>
            <a:chExt cx="9601200" cy="646331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061627"/>
              <a:ext cx="960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định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luật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bảo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toàn</a:t>
              </a:r>
              <a:r>
                <a:rPr lang="en-US" sz="36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6251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0" y="3213318"/>
            <a:ext cx="914400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743200"/>
            <a:ext cx="2667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3318"/>
            <a:ext cx="914400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54864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977825"/>
            <a:ext cx="8153399" cy="584775"/>
            <a:chOff x="0" y="4111048"/>
            <a:chExt cx="8153399" cy="58477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3730"/>
              <a:ext cx="6096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78750" y="4111048"/>
              <a:ext cx="7674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bào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179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098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743200"/>
            <a:ext cx="9144000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98286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572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39" name="Picture 3" descr="C:\Users\Administrator\Downloads\ấm nước sô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6801"/>
            <a:ext cx="3790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429000"/>
            <a:ext cx="377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42.5.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1072753"/>
            <a:ext cx="4195763" cy="23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19600" y="3429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42.6.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86200"/>
            <a:ext cx="2981325" cy="25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057650"/>
            <a:ext cx="41338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42.7.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600" y="63963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42.8.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98286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572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39" name="Picture 3" descr="C:\Users\Administrator\Downloads\ấm nước sô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6801"/>
            <a:ext cx="3790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" y="3424535"/>
            <a:ext cx="403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42.5.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1072753"/>
            <a:ext cx="4195763" cy="23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19600" y="3429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42.6.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73476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86200"/>
            <a:ext cx="2981325" cy="25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5800" y="3886200"/>
            <a:ext cx="4419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63963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4027944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4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5" grpId="1"/>
      <p:bldP spid="17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95625"/>
            <a:ext cx="8001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098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1338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4876800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42.8.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819400"/>
            <a:ext cx="453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42.8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2819400"/>
            <a:ext cx="453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4102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345430"/>
            <a:ext cx="8153399" cy="584775"/>
            <a:chOff x="0" y="4111048"/>
            <a:chExt cx="8153399" cy="58477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3730"/>
              <a:ext cx="6096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8750" y="4111048"/>
              <a:ext cx="7674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61686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kiệm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47914"/>
            <a:ext cx="9372600" cy="1138773"/>
            <a:chOff x="0" y="1900773"/>
            <a:chExt cx="93726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1900773"/>
              <a:ext cx="93726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về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hoạt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động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sử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dụng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và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biện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pháp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tiết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kiệm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3173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0" y="2971800"/>
            <a:ext cx="9144000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-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               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LED.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vi, …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9144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42.1 .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00200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600200"/>
            <a:ext cx="1295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057400"/>
            <a:ext cx="9144000" cy="48320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       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LED.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vi, …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j.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47372"/>
            <a:ext cx="9144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42.1 .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1" y="206758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481942"/>
            <a:ext cx="2667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9055" y="2909455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319483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733800"/>
            <a:ext cx="2667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4191000"/>
            <a:ext cx="2819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464820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48640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5939135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632460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66020"/>
            <a:ext cx="1295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-76200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770783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62000"/>
            <a:ext cx="1295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6200" y="775855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98286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kiệm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22982"/>
            <a:ext cx="8991600" cy="1077218"/>
            <a:chOff x="-152400" y="2214027"/>
            <a:chExt cx="9601200" cy="1077218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3200" b="1" u="sng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4530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6200" y="1524000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34180"/>
            <a:ext cx="16002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932093"/>
            <a:ext cx="91440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48580"/>
            <a:ext cx="2819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343400"/>
            <a:ext cx="91440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308765"/>
            <a:ext cx="2209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95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905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c, d, h, i, j, k.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532783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68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9" grpId="0"/>
      <p:bldP spid="14" grpId="0"/>
      <p:bldP spid="15" grpId="0"/>
      <p:bldP spid="17" grpId="0"/>
      <p:bldP spid="21" grpId="0"/>
      <p:bldP spid="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05200" y="405825"/>
            <a:ext cx="19812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</a:rPr>
              <a:t>BÀI TẬP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8029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830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95255" y="170411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385156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8" name="Picture 24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6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82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825500" y="76200"/>
            <a:ext cx="8064500" cy="965121"/>
          </a:xfrm>
          <a:prstGeom prst="ribbon">
            <a:avLst>
              <a:gd name="adj1" fmla="val 33333"/>
              <a:gd name="adj2" fmla="val 64565"/>
            </a:avLst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436" name="Picture 4" descr="!CID_0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32385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09600" y="1015425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07157" y="2756118"/>
            <a:ext cx="8928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439" name="Picture 7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Picture 8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0000" y="6629400"/>
            <a:ext cx="2540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079718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13" name="Picture 24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5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6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7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6200" y="5410200"/>
            <a:ext cx="89408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4958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852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/>
      <p:bldP spid="274438" grpId="0"/>
      <p:bldP spid="11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685800" y="222647"/>
            <a:ext cx="8064500" cy="1148953"/>
          </a:xfrm>
          <a:prstGeom prst="ribbon">
            <a:avLst>
              <a:gd name="adj1" fmla="val 33333"/>
              <a:gd name="adj2" fmla="val 64565"/>
            </a:avLst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VNI-Cooper" pitchFamily="2" charset="0"/>
                <a:cs typeface="Arial" charset="0"/>
              </a:rPr>
              <a:t>Daën</a:t>
            </a:r>
            <a:r>
              <a:rPr lang="en-US" sz="4400" dirty="0">
                <a:solidFill>
                  <a:srgbClr val="FF0000"/>
                </a:solidFill>
                <a:latin typeface="VNI-Cooper" pitchFamily="2" charset="0"/>
                <a:cs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Cooper" pitchFamily="2" charset="0"/>
                <a:cs typeface="Arial" charset="0"/>
              </a:rPr>
              <a:t>doø</a:t>
            </a:r>
            <a:endParaRPr lang="en-US" sz="4400" dirty="0">
              <a:solidFill>
                <a:srgbClr val="FF0000"/>
              </a:solidFill>
              <a:latin typeface="VNI-Cooper" pitchFamily="2" charset="0"/>
              <a:cs typeface="Arial" charset="0"/>
            </a:endParaRPr>
          </a:p>
        </p:txBody>
      </p:sp>
      <p:pic>
        <p:nvPicPr>
          <p:cNvPr id="274436" name="Picture 4" descr="!CID_0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97100"/>
            <a:ext cx="32385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952500" y="2108200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939800" y="32766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3, 4 SGK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187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439" name="Picture 7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3528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Picture 8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847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939800" y="4514273"/>
            <a:ext cx="637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43 SGK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188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4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0000" y="6629400"/>
            <a:ext cx="2540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12" name="Picture 24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6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4021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4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7" grpId="0"/>
      <p:bldP spid="274438" grpId="0"/>
      <p:bldP spid="2744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VẬT LÝ 6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984739" y="1752600"/>
            <a:ext cx="717452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703385" y="3048000"/>
            <a:ext cx="7807569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 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9" name="Picture 1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3810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47244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10" name="Picture 24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2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ownloads\quatdien2_BD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676400"/>
            <a:ext cx="42005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-7620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200" b="1" i="1" kern="10" dirty="0" smtClean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……………….  ?</a:t>
            </a:r>
            <a:endParaRPr lang="en-US" sz="32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-7620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200" b="1" i="1" kern="10" dirty="0" smtClean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quay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1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……………………   ?</a:t>
            </a:r>
            <a:endParaRPr lang="en-US" sz="3200" b="1" i="1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 descr="C:\Users\Administrator\Downloads\Truong_CD_Xay_dung_s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105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1905001"/>
            <a:ext cx="3207327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1"/>
            <a:ext cx="3200400" cy="20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6" grpId="2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52400" y="3124200"/>
            <a:ext cx="9144000" cy="22860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166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hóa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sang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khác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.  </a:t>
            </a:r>
          </a:p>
          <a:p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biến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đổi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giữa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tuân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luật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16600" b="1" i="1" kern="10" dirty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16600" b="1" i="1" kern="10" dirty="0" smtClean="0">
              <a:ln w="19050">
                <a:noFill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endParaRPr lang="en-US" sz="3200" b="1" i="1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-7620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200" b="1" i="1" kern="10" dirty="0" smtClean="0">
              <a:ln w="19050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quay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6300" y="3570744"/>
            <a:ext cx="445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…(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01552"/>
            <a:ext cx="3810000" cy="3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64109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9765" y="35814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3773031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324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42.2a.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79660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150778"/>
            <a:ext cx="4295775" cy="30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150778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30480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34780"/>
            <a:ext cx="643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42.2b.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037344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istrator\Downloads\rót nướ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2775"/>
            <a:ext cx="4800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35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3886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64" y="2895600"/>
            <a:ext cx="18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4" y="2895600"/>
            <a:ext cx="834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2480</Words>
  <PresentationFormat>On-screen Show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2021-07-22T23:18:08Z</dcterms:created>
  <dcterms:modified xsi:type="dcterms:W3CDTF">2021-07-24T01:37:26Z</dcterms:modified>
</cp:coreProperties>
</file>