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85"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6" r:id="rId27"/>
    <p:sldId id="280" r:id="rId28"/>
    <p:sldId id="281" r:id="rId29"/>
    <p:sldId id="282" r:id="rId30"/>
    <p:sldId id="283" r:id="rId31"/>
    <p:sldId id="284" r:id="rId32"/>
  </p:sldIdLst>
  <p:sldSz cx="12192000" cy="6858000"/>
  <p:notesSz cx="6858000" cy="9144000"/>
  <p:embeddedFontLst>
    <p:embeddedFont>
      <p:font typeface="Calibri" panose="020F0502020204030204" pitchFamily="34" charset="0"/>
      <p:regular r:id="rId34"/>
      <p:bold r:id="rId35"/>
      <p:italic r:id="rId36"/>
      <p:boldItalic r:id="rId37"/>
    </p:embeddedFont>
    <p:embeddedFont>
      <p:font typeface="Poppins" panose="020B0502040204020203"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jv2z0/RGb5s30QNJLC0gwZ8AqS1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varScale="1">
        <p:scale>
          <a:sx n="77" d="100"/>
          <a:sy n="77" d="100"/>
        </p:scale>
        <p:origin x="806"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370910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427347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4" name="Google Shape;25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7092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044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Ko xài màu đen ntn</a:t>
            </a:r>
            <a:endParaRPr/>
          </a:p>
        </p:txBody>
      </p:sp>
      <p:sp>
        <p:nvSpPr>
          <p:cNvPr id="369" name="Google Shape;36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extLst>
      <p:ext uri="{BB962C8B-B14F-4D97-AF65-F5344CB8AC3E}">
        <p14:creationId xmlns:p14="http://schemas.microsoft.com/office/powerpoint/2010/main" val="913731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0" name="Google Shape;40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extLst>
      <p:ext uri="{BB962C8B-B14F-4D97-AF65-F5344CB8AC3E}">
        <p14:creationId xmlns:p14="http://schemas.microsoft.com/office/powerpoint/2010/main" val="397461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9" name="Google Shape;499;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26478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0869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7" name="Google Shape;5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4810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8" name="Google Shape;5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860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8" name="Google Shape;55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08316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8" name="Google Shape;568;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04506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74260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8" name="Google Shape;57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95347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0" name="Google Shape;59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478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462700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2" name="Google Shape;61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1815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1" name="Google Shape;62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91542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0" name="Google Shape;63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646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7" name="Google Shape;657;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79575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5" name="Google Shape;66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04789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067107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3" name="Google Shape;69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07207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8" name="Google Shape;11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01770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 name="Google Shape;12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103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13900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6089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07217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633124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9418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5"/>
        <p:cNvGrpSpPr/>
        <p:nvPr/>
      </p:nvGrpSpPr>
      <p:grpSpPr>
        <a:xfrm>
          <a:off x="0" y="0"/>
          <a:ext cx="0" cy="0"/>
          <a:chOff x="0" y="0"/>
          <a:chExt cx="0" cy="0"/>
        </a:xfrm>
      </p:grpSpPr>
      <p:sp>
        <p:nvSpPr>
          <p:cNvPr id="26" name="Google Shape;26;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4"/>
          <p:cNvSpPr>
            <a:spLocks noGrp="1"/>
          </p:cNvSpPr>
          <p:nvPr>
            <p:ph type="pic" idx="2"/>
          </p:nvPr>
        </p:nvSpPr>
        <p:spPr>
          <a:xfrm>
            <a:off x="5183188" y="987425"/>
            <a:ext cx="6172200" cy="4873625"/>
          </a:xfrm>
          <a:prstGeom prst="rect">
            <a:avLst/>
          </a:prstGeom>
          <a:noFill/>
          <a:ln>
            <a:noFill/>
          </a:ln>
        </p:spPr>
      </p:sp>
      <p:sp>
        <p:nvSpPr>
          <p:cNvPr id="28" name="Google Shape;28;p3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9" name="Google Shape;29;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3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 name="Google Shape;35;p3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9"/>
        <p:cNvGrpSpPr/>
        <p:nvPr/>
      </p:nvGrpSpPr>
      <p:grpSpPr>
        <a:xfrm>
          <a:off x="0" y="0"/>
          <a:ext cx="0" cy="0"/>
          <a:chOff x="0" y="0"/>
          <a:chExt cx="0" cy="0"/>
        </a:xfrm>
      </p:grpSpPr>
      <p:sp>
        <p:nvSpPr>
          <p:cNvPr id="40" name="Google Shape;40;p4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4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 name="Google Shape;42;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8" name="Google Shape;48;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3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3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3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3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3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8" name="Google Shape;68;p3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4.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image" Target="../media/image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8" Type="http://schemas.openxmlformats.org/officeDocument/2006/relationships/hyperlink" Target="https://www.facebook.com/groups/290341101457833/?ref=bookmarks" TargetMode="External"/><Relationship Id="rId3" Type="http://schemas.openxmlformats.org/officeDocument/2006/relationships/hyperlink" Target="http://www.nxbgd.vn/" TargetMode="External"/><Relationship Id="rId7" Type="http://schemas.openxmlformats.org/officeDocument/2006/relationships/hyperlink" Target="http://chantroisangtao.vn/"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taphuan.nxbgd.vn/" TargetMode="External"/><Relationship Id="rId5" Type="http://schemas.openxmlformats.org/officeDocument/2006/relationships/hyperlink" Target="http://sachthietbigiaoduc.vn/" TargetMode="External"/><Relationship Id="rId4" Type="http://schemas.openxmlformats.org/officeDocument/2006/relationships/hyperlink" Target="http://www.hanhtrangso.nxbgd.vn/" TargetMode="External"/><Relationship Id="rId9" Type="http://schemas.openxmlformats.org/officeDocument/2006/relationships/hyperlink" Target="https://www.facebook.com/TACGIASGK1102/?modal=admin_todo_tour"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35487" y="1686815"/>
            <a:ext cx="10284449" cy="340602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US" sz="4200" b="1" i="0" u="none" strike="noStrike" cap="none" dirty="0">
                <a:solidFill>
                  <a:srgbClr val="FF0000"/>
                </a:solidFill>
                <a:latin typeface="Times New Roman"/>
                <a:ea typeface="Times New Roman"/>
                <a:cs typeface="Times New Roman"/>
                <a:sym typeface="Times New Roman"/>
              </a:rPr>
              <a:t>GIỚI THIỆU SÁCH GIÁO KHOA </a:t>
            </a:r>
            <a:endParaRPr dirty="0"/>
          </a:p>
          <a:p>
            <a:pPr marL="0" marR="0" lvl="0" indent="0" algn="ctr" rtl="0">
              <a:lnSpc>
                <a:spcPct val="115000"/>
              </a:lnSpc>
              <a:spcBef>
                <a:spcPts val="0"/>
              </a:spcBef>
              <a:spcAft>
                <a:spcPts val="0"/>
              </a:spcAft>
              <a:buClr>
                <a:srgbClr val="000000"/>
              </a:buClr>
              <a:buSzPts val="4800"/>
              <a:buFont typeface="Arial"/>
              <a:buNone/>
            </a:pPr>
            <a:r>
              <a:rPr lang="en-US" sz="4800" b="1" i="0" u="none" strike="noStrike" cap="none" dirty="0">
                <a:solidFill>
                  <a:srgbClr val="0070C0"/>
                </a:solidFill>
                <a:latin typeface="Times New Roman"/>
                <a:ea typeface="Times New Roman"/>
                <a:cs typeface="Times New Roman"/>
                <a:sym typeface="Times New Roman"/>
              </a:rPr>
              <a:t>HOẠT ĐỘNG TRẢI NGHIỆM, HƯỚNG NGHIỆP 8</a:t>
            </a:r>
            <a:endParaRPr sz="4800" b="1" i="0" u="none" strike="noStrike" cap="none" dirty="0">
              <a:solidFill>
                <a:srgbClr val="0070C0"/>
              </a:solidFill>
              <a:latin typeface="Times New Roman"/>
              <a:ea typeface="Times New Roman"/>
              <a:cs typeface="Times New Roman"/>
              <a:sym typeface="Times New Roman"/>
            </a:endParaRPr>
          </a:p>
          <a:p>
            <a:pPr marL="0" marR="0" lvl="0" indent="0" algn="ctr" rtl="0">
              <a:lnSpc>
                <a:spcPct val="115000"/>
              </a:lnSpc>
              <a:spcBef>
                <a:spcPts val="1000"/>
              </a:spcBef>
              <a:spcAft>
                <a:spcPts val="0"/>
              </a:spcAft>
              <a:buClr>
                <a:srgbClr val="000000"/>
              </a:buClr>
              <a:buSzPts val="4200"/>
              <a:buFont typeface="Arial"/>
              <a:buNone/>
            </a:pPr>
            <a:r>
              <a:rPr lang="en-US" sz="4200" b="1" i="0" u="none" strike="noStrike" cap="none" dirty="0">
                <a:solidFill>
                  <a:srgbClr val="FF0000"/>
                </a:solidFill>
                <a:latin typeface="Times New Roman"/>
                <a:ea typeface="Times New Roman"/>
                <a:cs typeface="Times New Roman"/>
                <a:sym typeface="Times New Roman"/>
              </a:rPr>
              <a:t>(</a:t>
            </a:r>
            <a:r>
              <a:rPr lang="en-US" sz="4200" b="1" i="0" u="none" strike="noStrike" cap="none" dirty="0" err="1">
                <a:solidFill>
                  <a:srgbClr val="FF0000"/>
                </a:solidFill>
                <a:latin typeface="Times New Roman"/>
                <a:ea typeface="Times New Roman"/>
                <a:cs typeface="Times New Roman"/>
                <a:sym typeface="Times New Roman"/>
              </a:rPr>
              <a:t>bản</a:t>
            </a:r>
            <a:r>
              <a:rPr lang="en-US" sz="4200" b="1" i="0" u="none" strike="noStrike" cap="none" dirty="0">
                <a:solidFill>
                  <a:srgbClr val="FF0000"/>
                </a:solidFill>
                <a:latin typeface="Times New Roman"/>
                <a:ea typeface="Times New Roman"/>
                <a:cs typeface="Times New Roman"/>
                <a:sym typeface="Times New Roman"/>
              </a:rPr>
              <a:t> 2)</a:t>
            </a:r>
            <a:endParaRPr sz="4200" b="1" i="0" u="none" strike="noStrike" cap="none" dirty="0">
              <a:solidFill>
                <a:srgbClr val="FF0000"/>
              </a:solidFill>
              <a:latin typeface="Times New Roman"/>
              <a:ea typeface="Times New Roman"/>
              <a:cs typeface="Times New Roman"/>
              <a:sym typeface="Times New Roman"/>
            </a:endParaRPr>
          </a:p>
        </p:txBody>
      </p:sp>
      <p:pic>
        <p:nvPicPr>
          <p:cNvPr id="89" name="Google Shape;89;p1"/>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90" name="Google Shape;90;p1"/>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91" name="Google Shape;91;p1"/>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NHÀ XUẤT BẢN GIÁO DỤC VIỆT NAM - 2023</a:t>
            </a:r>
            <a:endParaRPr sz="2800" b="0" i="0" u="none" strike="noStrike" cap="none">
              <a:solidFill>
                <a:schemeClr val="dk1"/>
              </a:solidFill>
              <a:latin typeface="Calibri"/>
              <a:ea typeface="Calibri"/>
              <a:cs typeface="Calibri"/>
              <a:sym typeface="Calibri"/>
            </a:endParaRPr>
          </a:p>
        </p:txBody>
      </p:sp>
      <p:pic>
        <p:nvPicPr>
          <p:cNvPr id="92" name="Google Shape;92;p1"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93" name="Google Shape;93;p1" descr="C:\Users\Administrator\Desktop\8bea6ffdccf97f1fcc27cd2b7f144d91.png"/>
          <p:cNvPicPr preferRelativeResize="0"/>
          <p:nvPr/>
        </p:nvPicPr>
        <p:blipFill rotWithShape="1">
          <a:blip r:embed="rId6">
            <a:alphaModFix/>
          </a:blip>
          <a:srcRect/>
          <a:stretch/>
        </p:blipFill>
        <p:spPr>
          <a:xfrm flipH="1">
            <a:off x="8016044" y="0"/>
            <a:ext cx="4175956" cy="2212504"/>
          </a:xfrm>
          <a:prstGeom prst="rect">
            <a:avLst/>
          </a:prstGeom>
          <a:noFill/>
          <a:ln>
            <a:noFill/>
          </a:ln>
        </p:spPr>
      </p:pic>
      <p:sp>
        <p:nvSpPr>
          <p:cNvPr id="94" name="Google Shape;9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99AE2756-0FC4-4155-83E7-58AAAB63E7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65689"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47AB924-1B87-43FC-B7C7-B112D5C51A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7538" y="4756638"/>
            <a:ext cx="11139854" cy="930447"/>
          </a:xfrm>
        </p:spPr>
        <p:txBody>
          <a:bodyPr vert="horz" lIns="91440" tIns="45720" rIns="91440" bIns="45720" rtlCol="0" anchor="b">
            <a:normAutofit/>
          </a:bodyPr>
          <a:lstStyle/>
          <a:p>
            <a:pPr algn="ctr">
              <a:spcBef>
                <a:spcPct val="0"/>
              </a:spcBef>
            </a:pPr>
            <a:r>
              <a:rPr lang="en-US" sz="3400" b="1" kern="1200">
                <a:solidFill>
                  <a:srgbClr val="FFFFFF"/>
                </a:solidFill>
                <a:latin typeface="+mj-lt"/>
                <a:ea typeface="+mj-ea"/>
                <a:cs typeface="+mj-cs"/>
              </a:rPr>
              <a:t>VAI TRÒ CỦA TỪNG SÁCH TRONG THỰC HIỆN CT</a:t>
            </a:r>
          </a:p>
        </p:txBody>
      </p:sp>
      <p:pic>
        <p:nvPicPr>
          <p:cNvPr id="8" name="Picture 7">
            <a:extLst>
              <a:ext uri="{FF2B5EF4-FFF2-40B4-BE49-F238E27FC236}">
                <a16:creationId xmlns:a16="http://schemas.microsoft.com/office/drawing/2014/main" id="{37F62272-404D-4EF4-099E-9C79C2581819}"/>
              </a:ext>
            </a:extLst>
          </p:cNvPr>
          <p:cNvPicPr>
            <a:picLocks noChangeAspect="1"/>
          </p:cNvPicPr>
          <p:nvPr/>
        </p:nvPicPr>
        <p:blipFill>
          <a:blip r:embed="rId2"/>
          <a:stretch>
            <a:fillRect/>
          </a:stretch>
        </p:blipFill>
        <p:spPr>
          <a:xfrm>
            <a:off x="613683" y="307731"/>
            <a:ext cx="2838322" cy="3997637"/>
          </a:xfrm>
          <a:prstGeom prst="rect">
            <a:avLst/>
          </a:prstGeom>
        </p:spPr>
      </p:pic>
      <p:pic>
        <p:nvPicPr>
          <p:cNvPr id="10" name="Picture 9">
            <a:extLst>
              <a:ext uri="{FF2B5EF4-FFF2-40B4-BE49-F238E27FC236}">
                <a16:creationId xmlns:a16="http://schemas.microsoft.com/office/drawing/2014/main" id="{A3E908CE-D5C3-3E45-3107-7BCC42A97C1C}"/>
              </a:ext>
            </a:extLst>
          </p:cNvPr>
          <p:cNvPicPr>
            <a:picLocks noChangeAspect="1"/>
          </p:cNvPicPr>
          <p:nvPr/>
        </p:nvPicPr>
        <p:blipFill>
          <a:blip r:embed="rId3"/>
          <a:stretch>
            <a:fillRect/>
          </a:stretch>
        </p:blipFill>
        <p:spPr>
          <a:xfrm>
            <a:off x="4663242" y="307731"/>
            <a:ext cx="2878298" cy="3997637"/>
          </a:xfrm>
          <a:prstGeom prst="rect">
            <a:avLst/>
          </a:prstGeom>
        </p:spPr>
      </p:pic>
      <p:cxnSp>
        <p:nvCxnSpPr>
          <p:cNvPr id="21" name="Straight Connector 20">
            <a:extLst>
              <a:ext uri="{FF2B5EF4-FFF2-40B4-BE49-F238E27FC236}">
                <a16:creationId xmlns:a16="http://schemas.microsoft.com/office/drawing/2014/main" id="{818DC98F-4057-4645-B948-F604F39A9C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53400" y="477749"/>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6DA83A58-0824-D806-0B6E-24D812C0DF91}"/>
              </a:ext>
            </a:extLst>
          </p:cNvPr>
          <p:cNvPicPr>
            <a:picLocks noChangeAspect="1"/>
          </p:cNvPicPr>
          <p:nvPr/>
        </p:nvPicPr>
        <p:blipFill>
          <a:blip r:embed="rId4"/>
          <a:stretch>
            <a:fillRect/>
          </a:stretch>
        </p:blipFill>
        <p:spPr>
          <a:xfrm>
            <a:off x="8767507" y="330045"/>
            <a:ext cx="2788351" cy="3997637"/>
          </a:xfrm>
          <a:prstGeom prst="rect">
            <a:avLst/>
          </a:prstGeom>
        </p:spPr>
      </p:pic>
      <p:cxnSp>
        <p:nvCxnSpPr>
          <p:cNvPr id="23" name="Straight Connector 22">
            <a:extLst>
              <a:ext uri="{FF2B5EF4-FFF2-40B4-BE49-F238E27FC236}">
                <a16:creationId xmlns:a16="http://schemas.microsoft.com/office/drawing/2014/main" id="{DAD2B705-4A9B-408D-AA80-4F41045E09D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idx="12"/>
          </p:nvPr>
        </p:nvSpPr>
        <p:spPr>
          <a:xfrm>
            <a:off x="8610600" y="6522430"/>
            <a:ext cx="2743200" cy="347472"/>
          </a:xfrm>
        </p:spPr>
        <p:txBody>
          <a:bodyPr vert="horz" lIns="91440" tIns="45720" rIns="91440" bIns="45720" rtlCol="0" anchor="ctr">
            <a:normAutofit/>
          </a:bodyPr>
          <a:lstStyle/>
          <a:p>
            <a:pPr lvl="0" indent="0">
              <a:lnSpc>
                <a:spcPct val="90000"/>
              </a:lnSpc>
              <a:spcBef>
                <a:spcPts val="0"/>
              </a:spcBef>
              <a:spcAft>
                <a:spcPts val="600"/>
              </a:spcAft>
              <a:buNone/>
            </a:pPr>
            <a:fld id="{00000000-1234-1234-1234-123412341234}" type="slidenum">
              <a:rPr lang="en-US" kern="1200" smtClean="0">
                <a:solidFill>
                  <a:schemeClr val="tx1">
                    <a:tint val="75000"/>
                  </a:schemeClr>
                </a:solidFill>
                <a:latin typeface="+mn-lt"/>
                <a:ea typeface="+mn-ea"/>
                <a:cs typeface="+mn-cs"/>
              </a:rPr>
              <a:pPr lvl="0" indent="0">
                <a:lnSpc>
                  <a:spcPct val="90000"/>
                </a:lnSpc>
                <a:spcBef>
                  <a:spcPts val="0"/>
                </a:spcBef>
                <a:spcAft>
                  <a:spcPts val="600"/>
                </a:spcAft>
                <a:buNone/>
              </a:pPr>
              <a:t>10</a:t>
            </a:fld>
            <a:endParaRPr lang="en-US"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858234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6" name="Google Shape;256;p13"/>
          <p:cNvSpPr/>
          <p:nvPr/>
        </p:nvSpPr>
        <p:spPr>
          <a:xfrm>
            <a:off x="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7" name="Google Shape;257;p13"/>
          <p:cNvSpPr/>
          <p:nvPr/>
        </p:nvSpPr>
        <p:spPr>
          <a:xfrm rot="2700000">
            <a:off x="-1872577" y="1372793"/>
            <a:ext cx="6135300" cy="5537781"/>
          </a:xfrm>
          <a:custGeom>
            <a:avLst/>
            <a:gdLst/>
            <a:ahLst/>
            <a:cxnLst/>
            <a:rect l="l" t="t" r="r" b="b"/>
            <a:pathLst>
              <a:path w="6135300" h="5537781" extrusionOk="0">
                <a:moveTo>
                  <a:pt x="0" y="0"/>
                </a:moveTo>
                <a:lnTo>
                  <a:pt x="6135300" y="0"/>
                </a:lnTo>
                <a:lnTo>
                  <a:pt x="6135300" y="3548931"/>
                </a:lnTo>
                <a:lnTo>
                  <a:pt x="4146451" y="5537781"/>
                </a:lnTo>
                <a:lnTo>
                  <a:pt x="0" y="1391331"/>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8" name="Google Shape;258;p13"/>
          <p:cNvSpPr/>
          <p:nvPr/>
        </p:nvSpPr>
        <p:spPr>
          <a:xfrm rot="2700000">
            <a:off x="2069931" y="-1536286"/>
            <a:ext cx="6135300" cy="6135298"/>
          </a:xfrm>
          <a:custGeom>
            <a:avLst/>
            <a:gdLst/>
            <a:ahLst/>
            <a:cxnLst/>
            <a:rect l="l" t="t" r="r" b="b"/>
            <a:pathLst>
              <a:path w="6135300" h="6135298" extrusionOk="0">
                <a:moveTo>
                  <a:pt x="0" y="3971712"/>
                </a:moveTo>
                <a:lnTo>
                  <a:pt x="3971712" y="0"/>
                </a:lnTo>
                <a:lnTo>
                  <a:pt x="6135300" y="0"/>
                </a:lnTo>
                <a:lnTo>
                  <a:pt x="6135300" y="6135298"/>
                </a:lnTo>
                <a:lnTo>
                  <a:pt x="0" y="6135298"/>
                </a:lnTo>
                <a:close/>
              </a:path>
            </a:pathLst>
          </a:cu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9" name="Google Shape;259;p13"/>
          <p:cNvSpPr/>
          <p:nvPr/>
        </p:nvSpPr>
        <p:spPr>
          <a:xfrm rot="2700000">
            <a:off x="8050242" y="292975"/>
            <a:ext cx="5056735" cy="9206602"/>
          </a:xfrm>
          <a:custGeom>
            <a:avLst/>
            <a:gdLst/>
            <a:ahLst/>
            <a:cxnLst/>
            <a:rect l="l" t="t" r="r" b="b"/>
            <a:pathLst>
              <a:path w="5053652" h="9200989" extrusionOk="0">
                <a:moveTo>
                  <a:pt x="0" y="209273"/>
                </a:moveTo>
                <a:lnTo>
                  <a:pt x="209274" y="0"/>
                </a:lnTo>
                <a:lnTo>
                  <a:pt x="5053652" y="4844379"/>
                </a:lnTo>
                <a:lnTo>
                  <a:pt x="697042" y="9200989"/>
                </a:lnTo>
                <a:lnTo>
                  <a:pt x="0" y="9200989"/>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13"/>
          <p:cNvSpPr/>
          <p:nvPr/>
        </p:nvSpPr>
        <p:spPr>
          <a:xfrm rot="2700000">
            <a:off x="1138684" y="1316432"/>
            <a:ext cx="4225136" cy="4225134"/>
          </a:xfrm>
          <a:prstGeom prst="rect">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p:txBody>
      </p:sp>
      <p:sp>
        <p:nvSpPr>
          <p:cNvPr id="261" name="Google Shape;261;p13"/>
          <p:cNvSpPr/>
          <p:nvPr/>
        </p:nvSpPr>
        <p:spPr>
          <a:xfrm rot="2700000">
            <a:off x="563919" y="753376"/>
            <a:ext cx="5353835" cy="5353835"/>
          </a:xfrm>
          <a:custGeom>
            <a:avLst/>
            <a:gdLst/>
            <a:ahLst/>
            <a:cxnLst/>
            <a:rect l="l" t="t" r="r" b="b"/>
            <a:pathLst>
              <a:path w="5353835" h="5353835" extrusionOk="0">
                <a:moveTo>
                  <a:pt x="690506" y="5273742"/>
                </a:moveTo>
                <a:lnTo>
                  <a:pt x="4927602" y="5273742"/>
                </a:lnTo>
                <a:lnTo>
                  <a:pt x="4847509" y="5353835"/>
                </a:lnTo>
                <a:lnTo>
                  <a:pt x="770599" y="5353835"/>
                </a:lnTo>
                <a:close/>
                <a:moveTo>
                  <a:pt x="422575" y="80093"/>
                </a:moveTo>
                <a:lnTo>
                  <a:pt x="502668" y="0"/>
                </a:lnTo>
                <a:lnTo>
                  <a:pt x="5353835" y="0"/>
                </a:lnTo>
                <a:lnTo>
                  <a:pt x="5353835" y="4847509"/>
                </a:lnTo>
                <a:lnTo>
                  <a:pt x="5273742" y="4927602"/>
                </a:lnTo>
                <a:lnTo>
                  <a:pt x="5273742" y="80093"/>
                </a:lnTo>
                <a:close/>
                <a:moveTo>
                  <a:pt x="0" y="502667"/>
                </a:moveTo>
                <a:lnTo>
                  <a:pt x="80093" y="422574"/>
                </a:lnTo>
                <a:lnTo>
                  <a:pt x="80093" y="4663329"/>
                </a:lnTo>
                <a:lnTo>
                  <a:pt x="0" y="4583236"/>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2" name="Google Shape;262;p13"/>
          <p:cNvSpPr/>
          <p:nvPr/>
        </p:nvSpPr>
        <p:spPr>
          <a:xfrm>
            <a:off x="1116701" y="2452526"/>
            <a:ext cx="4248318" cy="195294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80808"/>
                </a:solidFill>
                <a:latin typeface="Times New Roman"/>
                <a:ea typeface="Times New Roman"/>
                <a:cs typeface="Times New Roman"/>
                <a:sym typeface="Times New Roman"/>
              </a:rPr>
              <a:t>3. Nội dung</a:t>
            </a:r>
            <a:endParaRPr sz="1400" b="0" i="0" u="none" strike="noStrike" cap="none">
              <a:solidFill>
                <a:srgbClr val="000000"/>
              </a:solidFill>
              <a:latin typeface="Arial"/>
              <a:ea typeface="Arial"/>
              <a:cs typeface="Arial"/>
              <a:sym typeface="Arial"/>
            </a:endParaRPr>
          </a:p>
        </p:txBody>
      </p:sp>
      <p:sp>
        <p:nvSpPr>
          <p:cNvPr id="263" name="Google Shape;263;p13"/>
          <p:cNvSpPr/>
          <p:nvPr/>
        </p:nvSpPr>
        <p:spPr>
          <a:xfrm rot="10800000">
            <a:off x="7026569" y="0"/>
            <a:ext cx="3216074" cy="1608038"/>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64" name="Google Shape;264;p13"/>
          <p:cNvSpPr txBox="1">
            <a:spLocks noGrp="1"/>
          </p:cNvSpPr>
          <p:nvPr>
            <p:ph type="sldNum" idx="12"/>
          </p:nvPr>
        </p:nvSpPr>
        <p:spPr>
          <a:xfrm>
            <a:off x="321732" y="6356350"/>
            <a:ext cx="2568811"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200"/>
              <a:buNone/>
            </a:pPr>
            <a:fld id="{00000000-1234-1234-1234-123412341234}" type="slidenum">
              <a:rPr lang="en-US">
                <a:solidFill>
                  <a:srgbClr val="FFFFFF"/>
                </a:solidFill>
              </a:rPr>
              <a:t>11</a:t>
            </a:fld>
            <a:endParaRPr>
              <a:solidFill>
                <a:srgbClr val="FFFFFF"/>
              </a:solidFill>
            </a:endParaRPr>
          </a:p>
        </p:txBody>
      </p:sp>
      <p:sp>
        <p:nvSpPr>
          <p:cNvPr id="265" name="Google Shape;265;p13"/>
          <p:cNvSpPr/>
          <p:nvPr/>
        </p:nvSpPr>
        <p:spPr>
          <a:xfrm>
            <a:off x="3586059" y="4738109"/>
            <a:ext cx="4239780" cy="2119891"/>
          </a:xfrm>
          <a:prstGeom prst="triangle">
            <a:avLst>
              <a:gd name="adj" fmla="val 50000"/>
            </a:avLst>
          </a:prstGeom>
          <a:solidFill>
            <a:schemeClr val="accent4">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6" name="Google Shape;266;p13"/>
          <p:cNvPicPr preferRelativeResize="0"/>
          <p:nvPr/>
        </p:nvPicPr>
        <p:blipFill rotWithShape="1">
          <a:blip r:embed="rId3">
            <a:alphaModFix/>
          </a:blip>
          <a:srcRect/>
          <a:stretch/>
        </p:blipFill>
        <p:spPr>
          <a:xfrm>
            <a:off x="0" y="-10903"/>
            <a:ext cx="1428750" cy="1105535"/>
          </a:xfrm>
          <a:prstGeom prst="rect">
            <a:avLst/>
          </a:prstGeom>
          <a:noFill/>
          <a:ln>
            <a:noFill/>
          </a:ln>
        </p:spPr>
      </p:pic>
      <p:sp>
        <p:nvSpPr>
          <p:cNvPr id="267" name="Google Shape;267;p13"/>
          <p:cNvSpPr/>
          <p:nvPr/>
        </p:nvSpPr>
        <p:spPr>
          <a:xfrm>
            <a:off x="6238874" y="874903"/>
            <a:ext cx="4248318" cy="195294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80808"/>
                </a:solidFill>
                <a:latin typeface="Times New Roman"/>
                <a:ea typeface="Times New Roman"/>
                <a:cs typeface="Times New Roman"/>
                <a:sym typeface="Times New Roman"/>
              </a:rPr>
              <a:t>3.1. Cấu trúc sách</a:t>
            </a:r>
            <a:endParaRPr sz="3600" b="1" i="0" u="none" strike="noStrike" cap="none">
              <a:solidFill>
                <a:srgbClr val="080808"/>
              </a:solidFill>
              <a:latin typeface="Times New Roman"/>
              <a:ea typeface="Times New Roman"/>
              <a:cs typeface="Times New Roman"/>
              <a:sym typeface="Times New Roman"/>
            </a:endParaRPr>
          </a:p>
        </p:txBody>
      </p:sp>
      <p:sp>
        <p:nvSpPr>
          <p:cNvPr id="268" name="Google Shape;268;p13"/>
          <p:cNvSpPr/>
          <p:nvPr/>
        </p:nvSpPr>
        <p:spPr>
          <a:xfrm>
            <a:off x="6238874" y="4237702"/>
            <a:ext cx="4248318" cy="195294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80808"/>
                </a:solidFill>
                <a:latin typeface="Times New Roman"/>
                <a:ea typeface="Times New Roman"/>
                <a:cs typeface="Times New Roman"/>
                <a:sym typeface="Times New Roman"/>
              </a:rPr>
              <a:t>3.2. Cấu trúc chủ đề</a:t>
            </a:r>
            <a:endParaRPr sz="3600" b="1" i="0" u="none" strike="noStrike" cap="none">
              <a:solidFill>
                <a:srgbClr val="080808"/>
              </a:solidFill>
              <a:latin typeface="Times New Roman"/>
              <a:ea typeface="Times New Roman"/>
              <a:cs typeface="Times New Roman"/>
              <a:sym typeface="Times New Roman"/>
            </a:endParaRPr>
          </a:p>
        </p:txBody>
      </p:sp>
      <p:cxnSp>
        <p:nvCxnSpPr>
          <p:cNvPr id="269" name="Google Shape;269;p13"/>
          <p:cNvCxnSpPr>
            <a:stCxn id="262" idx="3"/>
            <a:endCxn id="267" idx="1"/>
          </p:cNvCxnSpPr>
          <p:nvPr/>
        </p:nvCxnSpPr>
        <p:spPr>
          <a:xfrm rot="10800000" flipH="1">
            <a:off x="5365019" y="1851300"/>
            <a:ext cx="873900" cy="1577700"/>
          </a:xfrm>
          <a:prstGeom prst="straightConnector1">
            <a:avLst/>
          </a:prstGeom>
          <a:noFill/>
          <a:ln w="9525" cap="flat" cmpd="sng">
            <a:solidFill>
              <a:schemeClr val="accent1"/>
            </a:solidFill>
            <a:prstDash val="solid"/>
            <a:miter lim="800000"/>
            <a:headEnd type="none" w="sm" len="sm"/>
            <a:tailEnd type="triangle" w="med" len="med"/>
          </a:ln>
        </p:spPr>
      </p:cxnSp>
      <p:cxnSp>
        <p:nvCxnSpPr>
          <p:cNvPr id="270" name="Google Shape;270;p13"/>
          <p:cNvCxnSpPr>
            <a:stCxn id="262" idx="3"/>
            <a:endCxn id="268" idx="1"/>
          </p:cNvCxnSpPr>
          <p:nvPr/>
        </p:nvCxnSpPr>
        <p:spPr>
          <a:xfrm>
            <a:off x="5365019" y="3429000"/>
            <a:ext cx="873900" cy="178530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14"/>
          <p:cNvSpPr txBox="1">
            <a:spLocks noGrp="1"/>
          </p:cNvSpPr>
          <p:nvPr>
            <p:ph type="sldNum" idx="12"/>
          </p:nvPr>
        </p:nvSpPr>
        <p:spPr>
          <a:xfrm>
            <a:off x="8576696" y="6287971"/>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sp>
        <p:nvSpPr>
          <p:cNvPr id="276" name="Google Shape;276;p14"/>
          <p:cNvSpPr/>
          <p:nvPr/>
        </p:nvSpPr>
        <p:spPr>
          <a:xfrm>
            <a:off x="261134" y="2774135"/>
            <a:ext cx="4248318" cy="761417"/>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80808"/>
                </a:solidFill>
                <a:latin typeface="Times New Roman"/>
                <a:ea typeface="Times New Roman"/>
                <a:cs typeface="Times New Roman"/>
                <a:sym typeface="Times New Roman"/>
              </a:rPr>
              <a:t>3.1. Cấu trúc sách</a:t>
            </a:r>
            <a:endParaRPr sz="3600" b="1" i="0" u="none" strike="noStrike" cap="none">
              <a:solidFill>
                <a:srgbClr val="080808"/>
              </a:solidFill>
              <a:latin typeface="Times New Roman"/>
              <a:ea typeface="Times New Roman"/>
              <a:cs typeface="Times New Roman"/>
              <a:sym typeface="Times New Roman"/>
            </a:endParaRPr>
          </a:p>
        </p:txBody>
      </p:sp>
      <p:sp>
        <p:nvSpPr>
          <p:cNvPr id="277" name="Google Shape;277;p14"/>
          <p:cNvSpPr txBox="1"/>
          <p:nvPr/>
        </p:nvSpPr>
        <p:spPr>
          <a:xfrm>
            <a:off x="9220080" y="1567208"/>
            <a:ext cx="2971920" cy="2195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3800"/>
              <a:buFont typeface="Arial"/>
              <a:buNone/>
            </a:pPr>
            <a:r>
              <a:rPr lang="en-US" sz="13800" b="1" i="0" u="none" strike="noStrike" cap="none">
                <a:solidFill>
                  <a:schemeClr val="accent2"/>
                </a:solidFill>
                <a:latin typeface="Arial"/>
                <a:ea typeface="Arial"/>
                <a:cs typeface="Arial"/>
                <a:sym typeface="Arial"/>
              </a:rPr>
              <a:t>8</a:t>
            </a:r>
            <a:endParaRPr sz="13800" b="1" i="0" u="none" strike="noStrike" cap="none">
              <a:solidFill>
                <a:schemeClr val="accent2"/>
              </a:solidFill>
              <a:latin typeface="Arial"/>
              <a:ea typeface="Arial"/>
              <a:cs typeface="Arial"/>
              <a:sym typeface="Arial"/>
            </a:endParaRPr>
          </a:p>
        </p:txBody>
      </p:sp>
      <p:sp>
        <p:nvSpPr>
          <p:cNvPr id="278" name="Google Shape;278;p14"/>
          <p:cNvSpPr txBox="1"/>
          <p:nvPr/>
        </p:nvSpPr>
        <p:spPr>
          <a:xfrm>
            <a:off x="9930870" y="3661250"/>
            <a:ext cx="2036726" cy="584775"/>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a:solidFill>
                  <a:schemeClr val="accent2"/>
                </a:solidFill>
                <a:latin typeface="Times New Roman"/>
                <a:ea typeface="Times New Roman"/>
                <a:cs typeface="Times New Roman"/>
                <a:sym typeface="Times New Roman"/>
              </a:rPr>
              <a:t>CHỦ ĐỀ</a:t>
            </a:r>
            <a:endParaRPr sz="3200" b="1" i="0" u="none" strike="noStrike" cap="none">
              <a:solidFill>
                <a:schemeClr val="accent2"/>
              </a:solidFill>
              <a:latin typeface="Times New Roman"/>
              <a:ea typeface="Times New Roman"/>
              <a:cs typeface="Times New Roman"/>
              <a:sym typeface="Times New Roman"/>
            </a:endParaRPr>
          </a:p>
        </p:txBody>
      </p:sp>
      <p:grpSp>
        <p:nvGrpSpPr>
          <p:cNvPr id="279" name="Google Shape;279;p14"/>
          <p:cNvGrpSpPr/>
          <p:nvPr/>
        </p:nvGrpSpPr>
        <p:grpSpPr>
          <a:xfrm rot="-1667370">
            <a:off x="234798" y="4340323"/>
            <a:ext cx="1868723" cy="2391936"/>
            <a:chOff x="560388" y="1028701"/>
            <a:chExt cx="3987801" cy="4875212"/>
          </a:xfrm>
        </p:grpSpPr>
        <p:sp>
          <p:nvSpPr>
            <p:cNvPr id="280" name="Google Shape;280;p14"/>
            <p:cNvSpPr/>
            <p:nvPr/>
          </p:nvSpPr>
          <p:spPr>
            <a:xfrm>
              <a:off x="2046288" y="3144838"/>
              <a:ext cx="17463" cy="30162"/>
            </a:xfrm>
            <a:custGeom>
              <a:avLst/>
              <a:gdLst/>
              <a:ahLst/>
              <a:cxnLst/>
              <a:rect l="l" t="t" r="r" b="b"/>
              <a:pathLst>
                <a:path w="4" h="7" extrusionOk="0">
                  <a:moveTo>
                    <a:pt x="1" y="2"/>
                  </a:moveTo>
                  <a:cubicBezTo>
                    <a:pt x="2" y="7"/>
                    <a:pt x="4" y="0"/>
                    <a:pt x="2" y="5"/>
                  </a:cubicBezTo>
                  <a:cubicBezTo>
                    <a:pt x="1" y="5"/>
                    <a:pt x="0" y="4"/>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1" name="Google Shape;281;p14"/>
            <p:cNvSpPr/>
            <p:nvPr/>
          </p:nvSpPr>
          <p:spPr>
            <a:xfrm>
              <a:off x="1579563" y="1028701"/>
              <a:ext cx="1919288" cy="2159000"/>
            </a:xfrm>
            <a:custGeom>
              <a:avLst/>
              <a:gdLst/>
              <a:ahLst/>
              <a:cxnLst/>
              <a:rect l="l" t="t" r="r" b="b"/>
              <a:pathLst>
                <a:path w="452" h="508" extrusionOk="0">
                  <a:moveTo>
                    <a:pt x="272" y="492"/>
                  </a:moveTo>
                  <a:cubicBezTo>
                    <a:pt x="266" y="474"/>
                    <a:pt x="283" y="459"/>
                    <a:pt x="286" y="443"/>
                  </a:cubicBezTo>
                  <a:cubicBezTo>
                    <a:pt x="287" y="441"/>
                    <a:pt x="290" y="446"/>
                    <a:pt x="291" y="441"/>
                  </a:cubicBezTo>
                  <a:cubicBezTo>
                    <a:pt x="294" y="424"/>
                    <a:pt x="314" y="407"/>
                    <a:pt x="331" y="397"/>
                  </a:cubicBezTo>
                  <a:cubicBezTo>
                    <a:pt x="331" y="399"/>
                    <a:pt x="331" y="399"/>
                    <a:pt x="331" y="399"/>
                  </a:cubicBezTo>
                  <a:cubicBezTo>
                    <a:pt x="334" y="397"/>
                    <a:pt x="334" y="390"/>
                    <a:pt x="338" y="388"/>
                  </a:cubicBezTo>
                  <a:cubicBezTo>
                    <a:pt x="338" y="389"/>
                    <a:pt x="338" y="390"/>
                    <a:pt x="339" y="390"/>
                  </a:cubicBezTo>
                  <a:cubicBezTo>
                    <a:pt x="338" y="387"/>
                    <a:pt x="343" y="384"/>
                    <a:pt x="343" y="381"/>
                  </a:cubicBezTo>
                  <a:cubicBezTo>
                    <a:pt x="345" y="381"/>
                    <a:pt x="346" y="383"/>
                    <a:pt x="348" y="382"/>
                  </a:cubicBezTo>
                  <a:cubicBezTo>
                    <a:pt x="348" y="378"/>
                    <a:pt x="348" y="378"/>
                    <a:pt x="348" y="378"/>
                  </a:cubicBezTo>
                  <a:cubicBezTo>
                    <a:pt x="347" y="369"/>
                    <a:pt x="359" y="368"/>
                    <a:pt x="362" y="359"/>
                  </a:cubicBezTo>
                  <a:cubicBezTo>
                    <a:pt x="362" y="360"/>
                    <a:pt x="362" y="361"/>
                    <a:pt x="363" y="361"/>
                  </a:cubicBezTo>
                  <a:cubicBezTo>
                    <a:pt x="369" y="348"/>
                    <a:pt x="381" y="335"/>
                    <a:pt x="388" y="322"/>
                  </a:cubicBezTo>
                  <a:cubicBezTo>
                    <a:pt x="388" y="323"/>
                    <a:pt x="390" y="324"/>
                    <a:pt x="391" y="324"/>
                  </a:cubicBezTo>
                  <a:cubicBezTo>
                    <a:pt x="389" y="322"/>
                    <a:pt x="391" y="317"/>
                    <a:pt x="392" y="314"/>
                  </a:cubicBezTo>
                  <a:cubicBezTo>
                    <a:pt x="396" y="314"/>
                    <a:pt x="394" y="306"/>
                    <a:pt x="398" y="303"/>
                  </a:cubicBezTo>
                  <a:cubicBezTo>
                    <a:pt x="398" y="304"/>
                    <a:pt x="398" y="304"/>
                    <a:pt x="398" y="304"/>
                  </a:cubicBezTo>
                  <a:cubicBezTo>
                    <a:pt x="397" y="299"/>
                    <a:pt x="403" y="300"/>
                    <a:pt x="400" y="296"/>
                  </a:cubicBezTo>
                  <a:cubicBezTo>
                    <a:pt x="403" y="295"/>
                    <a:pt x="403" y="295"/>
                    <a:pt x="403" y="295"/>
                  </a:cubicBezTo>
                  <a:cubicBezTo>
                    <a:pt x="400" y="292"/>
                    <a:pt x="407" y="291"/>
                    <a:pt x="407" y="288"/>
                  </a:cubicBezTo>
                  <a:cubicBezTo>
                    <a:pt x="406" y="287"/>
                    <a:pt x="406" y="287"/>
                    <a:pt x="406" y="287"/>
                  </a:cubicBezTo>
                  <a:cubicBezTo>
                    <a:pt x="406" y="285"/>
                    <a:pt x="408" y="284"/>
                    <a:pt x="409" y="282"/>
                  </a:cubicBezTo>
                  <a:cubicBezTo>
                    <a:pt x="409" y="282"/>
                    <a:pt x="409" y="282"/>
                    <a:pt x="409" y="282"/>
                  </a:cubicBezTo>
                  <a:cubicBezTo>
                    <a:pt x="411" y="276"/>
                    <a:pt x="413" y="273"/>
                    <a:pt x="410" y="272"/>
                  </a:cubicBezTo>
                  <a:cubicBezTo>
                    <a:pt x="413" y="271"/>
                    <a:pt x="410" y="278"/>
                    <a:pt x="415" y="276"/>
                  </a:cubicBezTo>
                  <a:cubicBezTo>
                    <a:pt x="417" y="256"/>
                    <a:pt x="420" y="237"/>
                    <a:pt x="420" y="217"/>
                  </a:cubicBezTo>
                  <a:cubicBezTo>
                    <a:pt x="422" y="215"/>
                    <a:pt x="422" y="213"/>
                    <a:pt x="423" y="213"/>
                  </a:cubicBezTo>
                  <a:cubicBezTo>
                    <a:pt x="422" y="211"/>
                    <a:pt x="422" y="205"/>
                    <a:pt x="420" y="204"/>
                  </a:cubicBezTo>
                  <a:cubicBezTo>
                    <a:pt x="420" y="204"/>
                    <a:pt x="421" y="202"/>
                    <a:pt x="422" y="201"/>
                  </a:cubicBezTo>
                  <a:cubicBezTo>
                    <a:pt x="423" y="197"/>
                    <a:pt x="417" y="198"/>
                    <a:pt x="418" y="193"/>
                  </a:cubicBezTo>
                  <a:cubicBezTo>
                    <a:pt x="420" y="195"/>
                    <a:pt x="421" y="195"/>
                    <a:pt x="422" y="195"/>
                  </a:cubicBezTo>
                  <a:cubicBezTo>
                    <a:pt x="419" y="192"/>
                    <a:pt x="418" y="187"/>
                    <a:pt x="417" y="183"/>
                  </a:cubicBezTo>
                  <a:cubicBezTo>
                    <a:pt x="417" y="184"/>
                    <a:pt x="418" y="185"/>
                    <a:pt x="419" y="184"/>
                  </a:cubicBezTo>
                  <a:cubicBezTo>
                    <a:pt x="415" y="181"/>
                    <a:pt x="418" y="176"/>
                    <a:pt x="416" y="173"/>
                  </a:cubicBezTo>
                  <a:cubicBezTo>
                    <a:pt x="418" y="174"/>
                    <a:pt x="418" y="174"/>
                    <a:pt x="418" y="174"/>
                  </a:cubicBezTo>
                  <a:cubicBezTo>
                    <a:pt x="419" y="167"/>
                    <a:pt x="413" y="173"/>
                    <a:pt x="413" y="168"/>
                  </a:cubicBezTo>
                  <a:cubicBezTo>
                    <a:pt x="414" y="169"/>
                    <a:pt x="415" y="168"/>
                    <a:pt x="416" y="168"/>
                  </a:cubicBezTo>
                  <a:cubicBezTo>
                    <a:pt x="411" y="164"/>
                    <a:pt x="410" y="156"/>
                    <a:pt x="407" y="152"/>
                  </a:cubicBezTo>
                  <a:cubicBezTo>
                    <a:pt x="408" y="152"/>
                    <a:pt x="408" y="152"/>
                    <a:pt x="408" y="152"/>
                  </a:cubicBezTo>
                  <a:cubicBezTo>
                    <a:pt x="406" y="147"/>
                    <a:pt x="405" y="141"/>
                    <a:pt x="401" y="137"/>
                  </a:cubicBezTo>
                  <a:cubicBezTo>
                    <a:pt x="401" y="134"/>
                    <a:pt x="406" y="135"/>
                    <a:pt x="403" y="130"/>
                  </a:cubicBezTo>
                  <a:cubicBezTo>
                    <a:pt x="399" y="132"/>
                    <a:pt x="397" y="123"/>
                    <a:pt x="394" y="128"/>
                  </a:cubicBezTo>
                  <a:cubicBezTo>
                    <a:pt x="392" y="123"/>
                    <a:pt x="390" y="116"/>
                    <a:pt x="388" y="113"/>
                  </a:cubicBezTo>
                  <a:cubicBezTo>
                    <a:pt x="390" y="115"/>
                    <a:pt x="391" y="109"/>
                    <a:pt x="393" y="112"/>
                  </a:cubicBezTo>
                  <a:cubicBezTo>
                    <a:pt x="394" y="108"/>
                    <a:pt x="394" y="108"/>
                    <a:pt x="394" y="108"/>
                  </a:cubicBezTo>
                  <a:cubicBezTo>
                    <a:pt x="395" y="108"/>
                    <a:pt x="395" y="111"/>
                    <a:pt x="396" y="109"/>
                  </a:cubicBezTo>
                  <a:cubicBezTo>
                    <a:pt x="395" y="108"/>
                    <a:pt x="391" y="103"/>
                    <a:pt x="390" y="101"/>
                  </a:cubicBezTo>
                  <a:cubicBezTo>
                    <a:pt x="386" y="100"/>
                    <a:pt x="380" y="100"/>
                    <a:pt x="376" y="95"/>
                  </a:cubicBezTo>
                  <a:cubicBezTo>
                    <a:pt x="379" y="96"/>
                    <a:pt x="378" y="91"/>
                    <a:pt x="380" y="92"/>
                  </a:cubicBezTo>
                  <a:cubicBezTo>
                    <a:pt x="369" y="91"/>
                    <a:pt x="369" y="91"/>
                    <a:pt x="369" y="91"/>
                  </a:cubicBezTo>
                  <a:cubicBezTo>
                    <a:pt x="367" y="89"/>
                    <a:pt x="371" y="88"/>
                    <a:pt x="368" y="87"/>
                  </a:cubicBezTo>
                  <a:cubicBezTo>
                    <a:pt x="368" y="87"/>
                    <a:pt x="366" y="87"/>
                    <a:pt x="365" y="87"/>
                  </a:cubicBezTo>
                  <a:cubicBezTo>
                    <a:pt x="365" y="86"/>
                    <a:pt x="359" y="82"/>
                    <a:pt x="361" y="78"/>
                  </a:cubicBezTo>
                  <a:cubicBezTo>
                    <a:pt x="361" y="77"/>
                    <a:pt x="364" y="80"/>
                    <a:pt x="363" y="77"/>
                  </a:cubicBezTo>
                  <a:cubicBezTo>
                    <a:pt x="361" y="75"/>
                    <a:pt x="359" y="76"/>
                    <a:pt x="357" y="73"/>
                  </a:cubicBezTo>
                  <a:cubicBezTo>
                    <a:pt x="357" y="73"/>
                    <a:pt x="357" y="73"/>
                    <a:pt x="357" y="73"/>
                  </a:cubicBezTo>
                  <a:cubicBezTo>
                    <a:pt x="356" y="71"/>
                    <a:pt x="351" y="69"/>
                    <a:pt x="351" y="73"/>
                  </a:cubicBezTo>
                  <a:cubicBezTo>
                    <a:pt x="352" y="74"/>
                    <a:pt x="352" y="71"/>
                    <a:pt x="353" y="73"/>
                  </a:cubicBezTo>
                  <a:cubicBezTo>
                    <a:pt x="350" y="74"/>
                    <a:pt x="347" y="72"/>
                    <a:pt x="344" y="69"/>
                  </a:cubicBezTo>
                  <a:cubicBezTo>
                    <a:pt x="345" y="70"/>
                    <a:pt x="346" y="69"/>
                    <a:pt x="347" y="68"/>
                  </a:cubicBezTo>
                  <a:cubicBezTo>
                    <a:pt x="342" y="67"/>
                    <a:pt x="337" y="66"/>
                    <a:pt x="331" y="64"/>
                  </a:cubicBezTo>
                  <a:cubicBezTo>
                    <a:pt x="330" y="65"/>
                    <a:pt x="335" y="62"/>
                    <a:pt x="335" y="63"/>
                  </a:cubicBezTo>
                  <a:cubicBezTo>
                    <a:pt x="331" y="57"/>
                    <a:pt x="321" y="59"/>
                    <a:pt x="318" y="52"/>
                  </a:cubicBezTo>
                  <a:cubicBezTo>
                    <a:pt x="319" y="52"/>
                    <a:pt x="318" y="55"/>
                    <a:pt x="318" y="54"/>
                  </a:cubicBezTo>
                  <a:cubicBezTo>
                    <a:pt x="315" y="53"/>
                    <a:pt x="316" y="50"/>
                    <a:pt x="314" y="50"/>
                  </a:cubicBezTo>
                  <a:cubicBezTo>
                    <a:pt x="314" y="49"/>
                    <a:pt x="311" y="50"/>
                    <a:pt x="309" y="49"/>
                  </a:cubicBezTo>
                  <a:cubicBezTo>
                    <a:pt x="307" y="50"/>
                    <a:pt x="309" y="48"/>
                    <a:pt x="311" y="49"/>
                  </a:cubicBezTo>
                  <a:cubicBezTo>
                    <a:pt x="307" y="49"/>
                    <a:pt x="295" y="46"/>
                    <a:pt x="289" y="42"/>
                  </a:cubicBezTo>
                  <a:cubicBezTo>
                    <a:pt x="289" y="43"/>
                    <a:pt x="284" y="44"/>
                    <a:pt x="282" y="44"/>
                  </a:cubicBezTo>
                  <a:cubicBezTo>
                    <a:pt x="283" y="42"/>
                    <a:pt x="283" y="42"/>
                    <a:pt x="283" y="42"/>
                  </a:cubicBezTo>
                  <a:cubicBezTo>
                    <a:pt x="282" y="40"/>
                    <a:pt x="278" y="40"/>
                    <a:pt x="278" y="38"/>
                  </a:cubicBezTo>
                  <a:cubicBezTo>
                    <a:pt x="274" y="40"/>
                    <a:pt x="292" y="39"/>
                    <a:pt x="287" y="40"/>
                  </a:cubicBezTo>
                  <a:cubicBezTo>
                    <a:pt x="286" y="38"/>
                    <a:pt x="279" y="42"/>
                    <a:pt x="281" y="39"/>
                  </a:cubicBezTo>
                  <a:cubicBezTo>
                    <a:pt x="278" y="38"/>
                    <a:pt x="274" y="40"/>
                    <a:pt x="272" y="37"/>
                  </a:cubicBezTo>
                  <a:cubicBezTo>
                    <a:pt x="273" y="38"/>
                    <a:pt x="275" y="34"/>
                    <a:pt x="273" y="34"/>
                  </a:cubicBezTo>
                  <a:cubicBezTo>
                    <a:pt x="268" y="33"/>
                    <a:pt x="271" y="35"/>
                    <a:pt x="267" y="35"/>
                  </a:cubicBezTo>
                  <a:cubicBezTo>
                    <a:pt x="265" y="35"/>
                    <a:pt x="265" y="35"/>
                    <a:pt x="265" y="35"/>
                  </a:cubicBezTo>
                  <a:cubicBezTo>
                    <a:pt x="264" y="38"/>
                    <a:pt x="260" y="34"/>
                    <a:pt x="262" y="37"/>
                  </a:cubicBezTo>
                  <a:cubicBezTo>
                    <a:pt x="261" y="35"/>
                    <a:pt x="255" y="37"/>
                    <a:pt x="256" y="33"/>
                  </a:cubicBezTo>
                  <a:cubicBezTo>
                    <a:pt x="257" y="30"/>
                    <a:pt x="257" y="30"/>
                    <a:pt x="257" y="30"/>
                  </a:cubicBezTo>
                  <a:cubicBezTo>
                    <a:pt x="255" y="30"/>
                    <a:pt x="253" y="33"/>
                    <a:pt x="251" y="34"/>
                  </a:cubicBezTo>
                  <a:cubicBezTo>
                    <a:pt x="251" y="32"/>
                    <a:pt x="251" y="32"/>
                    <a:pt x="251" y="32"/>
                  </a:cubicBezTo>
                  <a:cubicBezTo>
                    <a:pt x="250" y="37"/>
                    <a:pt x="246" y="31"/>
                    <a:pt x="243" y="35"/>
                  </a:cubicBezTo>
                  <a:cubicBezTo>
                    <a:pt x="239" y="32"/>
                    <a:pt x="232" y="34"/>
                    <a:pt x="231" y="30"/>
                  </a:cubicBezTo>
                  <a:cubicBezTo>
                    <a:pt x="227" y="31"/>
                    <a:pt x="224" y="33"/>
                    <a:pt x="221" y="32"/>
                  </a:cubicBezTo>
                  <a:cubicBezTo>
                    <a:pt x="221" y="31"/>
                    <a:pt x="222" y="31"/>
                    <a:pt x="223" y="30"/>
                  </a:cubicBezTo>
                  <a:cubicBezTo>
                    <a:pt x="220" y="28"/>
                    <a:pt x="220" y="30"/>
                    <a:pt x="218" y="31"/>
                  </a:cubicBezTo>
                  <a:cubicBezTo>
                    <a:pt x="218" y="30"/>
                    <a:pt x="213" y="28"/>
                    <a:pt x="210" y="26"/>
                  </a:cubicBezTo>
                  <a:cubicBezTo>
                    <a:pt x="207" y="28"/>
                    <a:pt x="208" y="30"/>
                    <a:pt x="208" y="32"/>
                  </a:cubicBezTo>
                  <a:cubicBezTo>
                    <a:pt x="205" y="27"/>
                    <a:pt x="199" y="36"/>
                    <a:pt x="195" y="31"/>
                  </a:cubicBezTo>
                  <a:cubicBezTo>
                    <a:pt x="196" y="31"/>
                    <a:pt x="200" y="29"/>
                    <a:pt x="197" y="28"/>
                  </a:cubicBezTo>
                  <a:cubicBezTo>
                    <a:pt x="193" y="23"/>
                    <a:pt x="191" y="32"/>
                    <a:pt x="186" y="30"/>
                  </a:cubicBezTo>
                  <a:cubicBezTo>
                    <a:pt x="188" y="34"/>
                    <a:pt x="188" y="34"/>
                    <a:pt x="188" y="34"/>
                  </a:cubicBezTo>
                  <a:cubicBezTo>
                    <a:pt x="186" y="32"/>
                    <a:pt x="182" y="38"/>
                    <a:pt x="181" y="34"/>
                  </a:cubicBezTo>
                  <a:cubicBezTo>
                    <a:pt x="180" y="35"/>
                    <a:pt x="176" y="33"/>
                    <a:pt x="177" y="37"/>
                  </a:cubicBezTo>
                  <a:cubicBezTo>
                    <a:pt x="169" y="35"/>
                    <a:pt x="160" y="45"/>
                    <a:pt x="153" y="39"/>
                  </a:cubicBezTo>
                  <a:cubicBezTo>
                    <a:pt x="152" y="40"/>
                    <a:pt x="149" y="40"/>
                    <a:pt x="151" y="42"/>
                  </a:cubicBezTo>
                  <a:cubicBezTo>
                    <a:pt x="153" y="43"/>
                    <a:pt x="153" y="40"/>
                    <a:pt x="154" y="41"/>
                  </a:cubicBezTo>
                  <a:cubicBezTo>
                    <a:pt x="153" y="41"/>
                    <a:pt x="153" y="42"/>
                    <a:pt x="153" y="43"/>
                  </a:cubicBezTo>
                  <a:cubicBezTo>
                    <a:pt x="151" y="43"/>
                    <a:pt x="149" y="43"/>
                    <a:pt x="150" y="39"/>
                  </a:cubicBezTo>
                  <a:cubicBezTo>
                    <a:pt x="143" y="39"/>
                    <a:pt x="147" y="48"/>
                    <a:pt x="140" y="50"/>
                  </a:cubicBezTo>
                  <a:cubicBezTo>
                    <a:pt x="140" y="48"/>
                    <a:pt x="139" y="48"/>
                    <a:pt x="138" y="49"/>
                  </a:cubicBezTo>
                  <a:cubicBezTo>
                    <a:pt x="136" y="53"/>
                    <a:pt x="136" y="53"/>
                    <a:pt x="136" y="53"/>
                  </a:cubicBezTo>
                  <a:cubicBezTo>
                    <a:pt x="131" y="54"/>
                    <a:pt x="131" y="51"/>
                    <a:pt x="130" y="48"/>
                  </a:cubicBezTo>
                  <a:cubicBezTo>
                    <a:pt x="128" y="50"/>
                    <a:pt x="125" y="51"/>
                    <a:pt x="126" y="54"/>
                  </a:cubicBezTo>
                  <a:cubicBezTo>
                    <a:pt x="121" y="52"/>
                    <a:pt x="121" y="52"/>
                    <a:pt x="121" y="52"/>
                  </a:cubicBezTo>
                  <a:cubicBezTo>
                    <a:pt x="125" y="53"/>
                    <a:pt x="121" y="55"/>
                    <a:pt x="120" y="56"/>
                  </a:cubicBezTo>
                  <a:cubicBezTo>
                    <a:pt x="121" y="55"/>
                    <a:pt x="121" y="55"/>
                    <a:pt x="121" y="55"/>
                  </a:cubicBezTo>
                  <a:cubicBezTo>
                    <a:pt x="120" y="54"/>
                    <a:pt x="118" y="56"/>
                    <a:pt x="117" y="57"/>
                  </a:cubicBezTo>
                  <a:cubicBezTo>
                    <a:pt x="118" y="59"/>
                    <a:pt x="121" y="58"/>
                    <a:pt x="122" y="57"/>
                  </a:cubicBezTo>
                  <a:cubicBezTo>
                    <a:pt x="122" y="59"/>
                    <a:pt x="120" y="60"/>
                    <a:pt x="120" y="62"/>
                  </a:cubicBezTo>
                  <a:cubicBezTo>
                    <a:pt x="119" y="59"/>
                    <a:pt x="115" y="62"/>
                    <a:pt x="114" y="63"/>
                  </a:cubicBezTo>
                  <a:cubicBezTo>
                    <a:pt x="112" y="64"/>
                    <a:pt x="113" y="66"/>
                    <a:pt x="113" y="67"/>
                  </a:cubicBezTo>
                  <a:cubicBezTo>
                    <a:pt x="112" y="66"/>
                    <a:pt x="110" y="69"/>
                    <a:pt x="110" y="66"/>
                  </a:cubicBezTo>
                  <a:cubicBezTo>
                    <a:pt x="110" y="65"/>
                    <a:pt x="112" y="66"/>
                    <a:pt x="112" y="64"/>
                  </a:cubicBezTo>
                  <a:cubicBezTo>
                    <a:pt x="110" y="64"/>
                    <a:pt x="109" y="62"/>
                    <a:pt x="108" y="66"/>
                  </a:cubicBezTo>
                  <a:cubicBezTo>
                    <a:pt x="107" y="68"/>
                    <a:pt x="112" y="69"/>
                    <a:pt x="107" y="71"/>
                  </a:cubicBezTo>
                  <a:cubicBezTo>
                    <a:pt x="108" y="70"/>
                    <a:pt x="107" y="69"/>
                    <a:pt x="107" y="67"/>
                  </a:cubicBezTo>
                  <a:cubicBezTo>
                    <a:pt x="103" y="69"/>
                    <a:pt x="103" y="69"/>
                    <a:pt x="103" y="69"/>
                  </a:cubicBezTo>
                  <a:cubicBezTo>
                    <a:pt x="105" y="71"/>
                    <a:pt x="105" y="71"/>
                    <a:pt x="105" y="71"/>
                  </a:cubicBezTo>
                  <a:cubicBezTo>
                    <a:pt x="104" y="71"/>
                    <a:pt x="104" y="70"/>
                    <a:pt x="104" y="70"/>
                  </a:cubicBezTo>
                  <a:cubicBezTo>
                    <a:pt x="104" y="73"/>
                    <a:pt x="100" y="75"/>
                    <a:pt x="101" y="78"/>
                  </a:cubicBezTo>
                  <a:cubicBezTo>
                    <a:pt x="100" y="79"/>
                    <a:pt x="97" y="79"/>
                    <a:pt x="95" y="80"/>
                  </a:cubicBezTo>
                  <a:cubicBezTo>
                    <a:pt x="95" y="80"/>
                    <a:pt x="95" y="80"/>
                    <a:pt x="95" y="80"/>
                  </a:cubicBezTo>
                  <a:cubicBezTo>
                    <a:pt x="92" y="80"/>
                    <a:pt x="91" y="83"/>
                    <a:pt x="91" y="86"/>
                  </a:cubicBezTo>
                  <a:cubicBezTo>
                    <a:pt x="90" y="85"/>
                    <a:pt x="90" y="85"/>
                    <a:pt x="90" y="85"/>
                  </a:cubicBezTo>
                  <a:cubicBezTo>
                    <a:pt x="89" y="86"/>
                    <a:pt x="88" y="89"/>
                    <a:pt x="88" y="91"/>
                  </a:cubicBezTo>
                  <a:cubicBezTo>
                    <a:pt x="84" y="92"/>
                    <a:pt x="80" y="85"/>
                    <a:pt x="80" y="90"/>
                  </a:cubicBezTo>
                  <a:cubicBezTo>
                    <a:pt x="78" y="93"/>
                    <a:pt x="80" y="97"/>
                    <a:pt x="82" y="97"/>
                  </a:cubicBezTo>
                  <a:cubicBezTo>
                    <a:pt x="77" y="100"/>
                    <a:pt x="76" y="108"/>
                    <a:pt x="70" y="110"/>
                  </a:cubicBezTo>
                  <a:cubicBezTo>
                    <a:pt x="70" y="112"/>
                    <a:pt x="71" y="112"/>
                    <a:pt x="71" y="113"/>
                  </a:cubicBezTo>
                  <a:cubicBezTo>
                    <a:pt x="64" y="120"/>
                    <a:pt x="64" y="130"/>
                    <a:pt x="56" y="134"/>
                  </a:cubicBezTo>
                  <a:cubicBezTo>
                    <a:pt x="56" y="131"/>
                    <a:pt x="54" y="132"/>
                    <a:pt x="53" y="132"/>
                  </a:cubicBezTo>
                  <a:cubicBezTo>
                    <a:pt x="54" y="135"/>
                    <a:pt x="49" y="133"/>
                    <a:pt x="52" y="135"/>
                  </a:cubicBezTo>
                  <a:cubicBezTo>
                    <a:pt x="54" y="136"/>
                    <a:pt x="55" y="137"/>
                    <a:pt x="57" y="135"/>
                  </a:cubicBezTo>
                  <a:cubicBezTo>
                    <a:pt x="56" y="140"/>
                    <a:pt x="53" y="147"/>
                    <a:pt x="50" y="149"/>
                  </a:cubicBezTo>
                  <a:cubicBezTo>
                    <a:pt x="51" y="148"/>
                    <a:pt x="52" y="149"/>
                    <a:pt x="52" y="151"/>
                  </a:cubicBezTo>
                  <a:cubicBezTo>
                    <a:pt x="49" y="149"/>
                    <a:pt x="47" y="152"/>
                    <a:pt x="47" y="155"/>
                  </a:cubicBezTo>
                  <a:cubicBezTo>
                    <a:pt x="48" y="156"/>
                    <a:pt x="48" y="156"/>
                    <a:pt x="48" y="156"/>
                  </a:cubicBezTo>
                  <a:cubicBezTo>
                    <a:pt x="46" y="157"/>
                    <a:pt x="46" y="157"/>
                    <a:pt x="46" y="157"/>
                  </a:cubicBezTo>
                  <a:cubicBezTo>
                    <a:pt x="46" y="159"/>
                    <a:pt x="49" y="160"/>
                    <a:pt x="47" y="162"/>
                  </a:cubicBezTo>
                  <a:cubicBezTo>
                    <a:pt x="44" y="162"/>
                    <a:pt x="44" y="162"/>
                    <a:pt x="44" y="162"/>
                  </a:cubicBezTo>
                  <a:cubicBezTo>
                    <a:pt x="45" y="165"/>
                    <a:pt x="47" y="170"/>
                    <a:pt x="44" y="173"/>
                  </a:cubicBezTo>
                  <a:cubicBezTo>
                    <a:pt x="40" y="174"/>
                    <a:pt x="40" y="174"/>
                    <a:pt x="40" y="174"/>
                  </a:cubicBezTo>
                  <a:cubicBezTo>
                    <a:pt x="40" y="176"/>
                    <a:pt x="41" y="178"/>
                    <a:pt x="43" y="176"/>
                  </a:cubicBezTo>
                  <a:cubicBezTo>
                    <a:pt x="39" y="181"/>
                    <a:pt x="39" y="184"/>
                    <a:pt x="35" y="186"/>
                  </a:cubicBezTo>
                  <a:cubicBezTo>
                    <a:pt x="40" y="196"/>
                    <a:pt x="38" y="209"/>
                    <a:pt x="37" y="220"/>
                  </a:cubicBezTo>
                  <a:cubicBezTo>
                    <a:pt x="36" y="219"/>
                    <a:pt x="36" y="219"/>
                    <a:pt x="36" y="219"/>
                  </a:cubicBezTo>
                  <a:cubicBezTo>
                    <a:pt x="34" y="222"/>
                    <a:pt x="38" y="221"/>
                    <a:pt x="37" y="223"/>
                  </a:cubicBezTo>
                  <a:cubicBezTo>
                    <a:pt x="36" y="222"/>
                    <a:pt x="34" y="225"/>
                    <a:pt x="32" y="223"/>
                  </a:cubicBezTo>
                  <a:cubicBezTo>
                    <a:pt x="30" y="227"/>
                    <a:pt x="35" y="228"/>
                    <a:pt x="36" y="231"/>
                  </a:cubicBezTo>
                  <a:cubicBezTo>
                    <a:pt x="38" y="231"/>
                    <a:pt x="34" y="228"/>
                    <a:pt x="37" y="229"/>
                  </a:cubicBezTo>
                  <a:cubicBezTo>
                    <a:pt x="38" y="229"/>
                    <a:pt x="36" y="235"/>
                    <a:pt x="39" y="235"/>
                  </a:cubicBezTo>
                  <a:cubicBezTo>
                    <a:pt x="38" y="236"/>
                    <a:pt x="35" y="236"/>
                    <a:pt x="34" y="235"/>
                  </a:cubicBezTo>
                  <a:cubicBezTo>
                    <a:pt x="36" y="237"/>
                    <a:pt x="36" y="237"/>
                    <a:pt x="36" y="237"/>
                  </a:cubicBezTo>
                  <a:cubicBezTo>
                    <a:pt x="32" y="241"/>
                    <a:pt x="29" y="231"/>
                    <a:pt x="24" y="234"/>
                  </a:cubicBezTo>
                  <a:cubicBezTo>
                    <a:pt x="25" y="237"/>
                    <a:pt x="25" y="237"/>
                    <a:pt x="25" y="237"/>
                  </a:cubicBezTo>
                  <a:cubicBezTo>
                    <a:pt x="21" y="239"/>
                    <a:pt x="21" y="230"/>
                    <a:pt x="20" y="237"/>
                  </a:cubicBezTo>
                  <a:cubicBezTo>
                    <a:pt x="21" y="239"/>
                    <a:pt x="26" y="241"/>
                    <a:pt x="27" y="239"/>
                  </a:cubicBezTo>
                  <a:cubicBezTo>
                    <a:pt x="29" y="244"/>
                    <a:pt x="35" y="241"/>
                    <a:pt x="36" y="246"/>
                  </a:cubicBezTo>
                  <a:cubicBezTo>
                    <a:pt x="34" y="248"/>
                    <a:pt x="34" y="242"/>
                    <a:pt x="32" y="243"/>
                  </a:cubicBezTo>
                  <a:cubicBezTo>
                    <a:pt x="30" y="246"/>
                    <a:pt x="34" y="248"/>
                    <a:pt x="34" y="251"/>
                  </a:cubicBezTo>
                  <a:cubicBezTo>
                    <a:pt x="35" y="248"/>
                    <a:pt x="38" y="250"/>
                    <a:pt x="39" y="251"/>
                  </a:cubicBezTo>
                  <a:cubicBezTo>
                    <a:pt x="38" y="254"/>
                    <a:pt x="36" y="250"/>
                    <a:pt x="36" y="254"/>
                  </a:cubicBezTo>
                  <a:cubicBezTo>
                    <a:pt x="38" y="254"/>
                    <a:pt x="40" y="257"/>
                    <a:pt x="41" y="254"/>
                  </a:cubicBezTo>
                  <a:cubicBezTo>
                    <a:pt x="45" y="255"/>
                    <a:pt x="40" y="258"/>
                    <a:pt x="44" y="260"/>
                  </a:cubicBezTo>
                  <a:cubicBezTo>
                    <a:pt x="41" y="262"/>
                    <a:pt x="37" y="257"/>
                    <a:pt x="36" y="262"/>
                  </a:cubicBezTo>
                  <a:cubicBezTo>
                    <a:pt x="38" y="261"/>
                    <a:pt x="41" y="266"/>
                    <a:pt x="45" y="263"/>
                  </a:cubicBezTo>
                  <a:cubicBezTo>
                    <a:pt x="44" y="265"/>
                    <a:pt x="42" y="265"/>
                    <a:pt x="40" y="265"/>
                  </a:cubicBezTo>
                  <a:cubicBezTo>
                    <a:pt x="39" y="268"/>
                    <a:pt x="47" y="269"/>
                    <a:pt x="42" y="271"/>
                  </a:cubicBezTo>
                  <a:cubicBezTo>
                    <a:pt x="45" y="271"/>
                    <a:pt x="45" y="271"/>
                    <a:pt x="45" y="271"/>
                  </a:cubicBezTo>
                  <a:cubicBezTo>
                    <a:pt x="44" y="272"/>
                    <a:pt x="44" y="273"/>
                    <a:pt x="43" y="275"/>
                  </a:cubicBezTo>
                  <a:cubicBezTo>
                    <a:pt x="43" y="277"/>
                    <a:pt x="48" y="280"/>
                    <a:pt x="44" y="282"/>
                  </a:cubicBezTo>
                  <a:cubicBezTo>
                    <a:pt x="45" y="282"/>
                    <a:pt x="47" y="287"/>
                    <a:pt x="49" y="284"/>
                  </a:cubicBezTo>
                  <a:cubicBezTo>
                    <a:pt x="49" y="280"/>
                    <a:pt x="45" y="281"/>
                    <a:pt x="49" y="278"/>
                  </a:cubicBezTo>
                  <a:cubicBezTo>
                    <a:pt x="46" y="282"/>
                    <a:pt x="51" y="282"/>
                    <a:pt x="53" y="284"/>
                  </a:cubicBezTo>
                  <a:cubicBezTo>
                    <a:pt x="51" y="285"/>
                    <a:pt x="51" y="285"/>
                    <a:pt x="51" y="285"/>
                  </a:cubicBezTo>
                  <a:cubicBezTo>
                    <a:pt x="52" y="285"/>
                    <a:pt x="53" y="288"/>
                    <a:pt x="55" y="288"/>
                  </a:cubicBezTo>
                  <a:cubicBezTo>
                    <a:pt x="54" y="288"/>
                    <a:pt x="53" y="288"/>
                    <a:pt x="53" y="289"/>
                  </a:cubicBezTo>
                  <a:cubicBezTo>
                    <a:pt x="56" y="289"/>
                    <a:pt x="56" y="289"/>
                    <a:pt x="56" y="289"/>
                  </a:cubicBezTo>
                  <a:cubicBezTo>
                    <a:pt x="59" y="293"/>
                    <a:pt x="52" y="292"/>
                    <a:pt x="54" y="296"/>
                  </a:cubicBezTo>
                  <a:cubicBezTo>
                    <a:pt x="51" y="294"/>
                    <a:pt x="51" y="294"/>
                    <a:pt x="51" y="294"/>
                  </a:cubicBezTo>
                  <a:cubicBezTo>
                    <a:pt x="52" y="294"/>
                    <a:pt x="50" y="297"/>
                    <a:pt x="52" y="298"/>
                  </a:cubicBezTo>
                  <a:cubicBezTo>
                    <a:pt x="54" y="298"/>
                    <a:pt x="58" y="299"/>
                    <a:pt x="60" y="298"/>
                  </a:cubicBezTo>
                  <a:cubicBezTo>
                    <a:pt x="62" y="300"/>
                    <a:pt x="58" y="301"/>
                    <a:pt x="61" y="302"/>
                  </a:cubicBezTo>
                  <a:cubicBezTo>
                    <a:pt x="57" y="300"/>
                    <a:pt x="57" y="300"/>
                    <a:pt x="57" y="300"/>
                  </a:cubicBezTo>
                  <a:cubicBezTo>
                    <a:pt x="56" y="300"/>
                    <a:pt x="54" y="304"/>
                    <a:pt x="56" y="307"/>
                  </a:cubicBezTo>
                  <a:cubicBezTo>
                    <a:pt x="57" y="308"/>
                    <a:pt x="62" y="310"/>
                    <a:pt x="62" y="306"/>
                  </a:cubicBezTo>
                  <a:cubicBezTo>
                    <a:pt x="62" y="308"/>
                    <a:pt x="62" y="311"/>
                    <a:pt x="60" y="310"/>
                  </a:cubicBezTo>
                  <a:cubicBezTo>
                    <a:pt x="62" y="313"/>
                    <a:pt x="62" y="309"/>
                    <a:pt x="65" y="311"/>
                  </a:cubicBezTo>
                  <a:cubicBezTo>
                    <a:pt x="64" y="313"/>
                    <a:pt x="64" y="318"/>
                    <a:pt x="63" y="321"/>
                  </a:cubicBezTo>
                  <a:cubicBezTo>
                    <a:pt x="58" y="320"/>
                    <a:pt x="58" y="320"/>
                    <a:pt x="58" y="320"/>
                  </a:cubicBezTo>
                  <a:cubicBezTo>
                    <a:pt x="59" y="322"/>
                    <a:pt x="59" y="322"/>
                    <a:pt x="59" y="322"/>
                  </a:cubicBezTo>
                  <a:cubicBezTo>
                    <a:pt x="54" y="320"/>
                    <a:pt x="57" y="324"/>
                    <a:pt x="53" y="324"/>
                  </a:cubicBezTo>
                  <a:cubicBezTo>
                    <a:pt x="54" y="326"/>
                    <a:pt x="56" y="327"/>
                    <a:pt x="57" y="328"/>
                  </a:cubicBezTo>
                  <a:cubicBezTo>
                    <a:pt x="60" y="321"/>
                    <a:pt x="66" y="329"/>
                    <a:pt x="70" y="326"/>
                  </a:cubicBezTo>
                  <a:cubicBezTo>
                    <a:pt x="74" y="331"/>
                    <a:pt x="61" y="335"/>
                    <a:pt x="71" y="337"/>
                  </a:cubicBezTo>
                  <a:cubicBezTo>
                    <a:pt x="72" y="336"/>
                    <a:pt x="76" y="337"/>
                    <a:pt x="73" y="334"/>
                  </a:cubicBezTo>
                  <a:cubicBezTo>
                    <a:pt x="75" y="338"/>
                    <a:pt x="79" y="334"/>
                    <a:pt x="79" y="339"/>
                  </a:cubicBezTo>
                  <a:cubicBezTo>
                    <a:pt x="76" y="337"/>
                    <a:pt x="77" y="345"/>
                    <a:pt x="72" y="342"/>
                  </a:cubicBezTo>
                  <a:cubicBezTo>
                    <a:pt x="73" y="341"/>
                    <a:pt x="71" y="339"/>
                    <a:pt x="71" y="338"/>
                  </a:cubicBezTo>
                  <a:cubicBezTo>
                    <a:pt x="70" y="340"/>
                    <a:pt x="66" y="340"/>
                    <a:pt x="68" y="344"/>
                  </a:cubicBezTo>
                  <a:cubicBezTo>
                    <a:pt x="70" y="346"/>
                    <a:pt x="71" y="349"/>
                    <a:pt x="73" y="347"/>
                  </a:cubicBezTo>
                  <a:cubicBezTo>
                    <a:pt x="76" y="346"/>
                    <a:pt x="71" y="344"/>
                    <a:pt x="75" y="344"/>
                  </a:cubicBezTo>
                  <a:cubicBezTo>
                    <a:pt x="78" y="348"/>
                    <a:pt x="75" y="351"/>
                    <a:pt x="80" y="350"/>
                  </a:cubicBezTo>
                  <a:cubicBezTo>
                    <a:pt x="78" y="347"/>
                    <a:pt x="80" y="345"/>
                    <a:pt x="82" y="344"/>
                  </a:cubicBezTo>
                  <a:cubicBezTo>
                    <a:pt x="85" y="347"/>
                    <a:pt x="85" y="347"/>
                    <a:pt x="85" y="347"/>
                  </a:cubicBezTo>
                  <a:cubicBezTo>
                    <a:pt x="83" y="347"/>
                    <a:pt x="83" y="347"/>
                    <a:pt x="83" y="347"/>
                  </a:cubicBezTo>
                  <a:cubicBezTo>
                    <a:pt x="84" y="353"/>
                    <a:pt x="87" y="347"/>
                    <a:pt x="89" y="353"/>
                  </a:cubicBezTo>
                  <a:cubicBezTo>
                    <a:pt x="87" y="357"/>
                    <a:pt x="87" y="357"/>
                    <a:pt x="87" y="357"/>
                  </a:cubicBezTo>
                  <a:cubicBezTo>
                    <a:pt x="84" y="357"/>
                    <a:pt x="84" y="349"/>
                    <a:pt x="80" y="352"/>
                  </a:cubicBezTo>
                  <a:cubicBezTo>
                    <a:pt x="82" y="355"/>
                    <a:pt x="85" y="355"/>
                    <a:pt x="85" y="359"/>
                  </a:cubicBezTo>
                  <a:cubicBezTo>
                    <a:pt x="83" y="357"/>
                    <a:pt x="83" y="357"/>
                    <a:pt x="83" y="357"/>
                  </a:cubicBezTo>
                  <a:cubicBezTo>
                    <a:pt x="83" y="358"/>
                    <a:pt x="78" y="363"/>
                    <a:pt x="84" y="366"/>
                  </a:cubicBezTo>
                  <a:cubicBezTo>
                    <a:pt x="87" y="367"/>
                    <a:pt x="86" y="365"/>
                    <a:pt x="88" y="365"/>
                  </a:cubicBezTo>
                  <a:cubicBezTo>
                    <a:pt x="91" y="370"/>
                    <a:pt x="94" y="370"/>
                    <a:pt x="96" y="373"/>
                  </a:cubicBezTo>
                  <a:cubicBezTo>
                    <a:pt x="92" y="375"/>
                    <a:pt x="99" y="380"/>
                    <a:pt x="94" y="378"/>
                  </a:cubicBezTo>
                  <a:cubicBezTo>
                    <a:pt x="95" y="375"/>
                    <a:pt x="90" y="367"/>
                    <a:pt x="86" y="367"/>
                  </a:cubicBezTo>
                  <a:cubicBezTo>
                    <a:pt x="83" y="371"/>
                    <a:pt x="84" y="363"/>
                    <a:pt x="80" y="364"/>
                  </a:cubicBezTo>
                  <a:cubicBezTo>
                    <a:pt x="82" y="368"/>
                    <a:pt x="78" y="370"/>
                    <a:pt x="76" y="372"/>
                  </a:cubicBezTo>
                  <a:cubicBezTo>
                    <a:pt x="76" y="374"/>
                    <a:pt x="78" y="374"/>
                    <a:pt x="79" y="375"/>
                  </a:cubicBezTo>
                  <a:cubicBezTo>
                    <a:pt x="81" y="374"/>
                    <a:pt x="81" y="372"/>
                    <a:pt x="83" y="371"/>
                  </a:cubicBezTo>
                  <a:cubicBezTo>
                    <a:pt x="85" y="376"/>
                    <a:pt x="89" y="380"/>
                    <a:pt x="93" y="381"/>
                  </a:cubicBezTo>
                  <a:cubicBezTo>
                    <a:pt x="92" y="383"/>
                    <a:pt x="90" y="384"/>
                    <a:pt x="88" y="382"/>
                  </a:cubicBezTo>
                  <a:cubicBezTo>
                    <a:pt x="92" y="388"/>
                    <a:pt x="95" y="394"/>
                    <a:pt x="97" y="400"/>
                  </a:cubicBezTo>
                  <a:cubicBezTo>
                    <a:pt x="99" y="394"/>
                    <a:pt x="101" y="405"/>
                    <a:pt x="103" y="401"/>
                  </a:cubicBezTo>
                  <a:cubicBezTo>
                    <a:pt x="103" y="398"/>
                    <a:pt x="104" y="394"/>
                    <a:pt x="107" y="394"/>
                  </a:cubicBezTo>
                  <a:cubicBezTo>
                    <a:pt x="107" y="396"/>
                    <a:pt x="105" y="395"/>
                    <a:pt x="105" y="397"/>
                  </a:cubicBezTo>
                  <a:cubicBezTo>
                    <a:pt x="108" y="398"/>
                    <a:pt x="103" y="402"/>
                    <a:pt x="108" y="403"/>
                  </a:cubicBezTo>
                  <a:cubicBezTo>
                    <a:pt x="104" y="398"/>
                    <a:pt x="102" y="404"/>
                    <a:pt x="99" y="405"/>
                  </a:cubicBezTo>
                  <a:cubicBezTo>
                    <a:pt x="102" y="408"/>
                    <a:pt x="96" y="406"/>
                    <a:pt x="98" y="409"/>
                  </a:cubicBezTo>
                  <a:cubicBezTo>
                    <a:pt x="102" y="412"/>
                    <a:pt x="105" y="416"/>
                    <a:pt x="108" y="421"/>
                  </a:cubicBezTo>
                  <a:cubicBezTo>
                    <a:pt x="108" y="428"/>
                    <a:pt x="114" y="435"/>
                    <a:pt x="116" y="440"/>
                  </a:cubicBezTo>
                  <a:cubicBezTo>
                    <a:pt x="115" y="443"/>
                    <a:pt x="111" y="443"/>
                    <a:pt x="111" y="446"/>
                  </a:cubicBezTo>
                  <a:cubicBezTo>
                    <a:pt x="112" y="449"/>
                    <a:pt x="114" y="442"/>
                    <a:pt x="114" y="448"/>
                  </a:cubicBezTo>
                  <a:cubicBezTo>
                    <a:pt x="113" y="447"/>
                    <a:pt x="113" y="447"/>
                    <a:pt x="113" y="447"/>
                  </a:cubicBezTo>
                  <a:cubicBezTo>
                    <a:pt x="114" y="449"/>
                    <a:pt x="114" y="457"/>
                    <a:pt x="119" y="458"/>
                  </a:cubicBezTo>
                  <a:cubicBezTo>
                    <a:pt x="115" y="457"/>
                    <a:pt x="115" y="457"/>
                    <a:pt x="115" y="457"/>
                  </a:cubicBezTo>
                  <a:cubicBezTo>
                    <a:pt x="115" y="458"/>
                    <a:pt x="116" y="459"/>
                    <a:pt x="116" y="459"/>
                  </a:cubicBezTo>
                  <a:cubicBezTo>
                    <a:pt x="115" y="460"/>
                    <a:pt x="114" y="461"/>
                    <a:pt x="113" y="460"/>
                  </a:cubicBezTo>
                  <a:cubicBezTo>
                    <a:pt x="110" y="464"/>
                    <a:pt x="114" y="466"/>
                    <a:pt x="115" y="470"/>
                  </a:cubicBezTo>
                  <a:cubicBezTo>
                    <a:pt x="117" y="467"/>
                    <a:pt x="117" y="467"/>
                    <a:pt x="117" y="467"/>
                  </a:cubicBezTo>
                  <a:cubicBezTo>
                    <a:pt x="120" y="473"/>
                    <a:pt x="119" y="477"/>
                    <a:pt x="120" y="483"/>
                  </a:cubicBezTo>
                  <a:cubicBezTo>
                    <a:pt x="118" y="483"/>
                    <a:pt x="118" y="483"/>
                    <a:pt x="118" y="483"/>
                  </a:cubicBezTo>
                  <a:cubicBezTo>
                    <a:pt x="119" y="486"/>
                    <a:pt x="119" y="486"/>
                    <a:pt x="119" y="486"/>
                  </a:cubicBezTo>
                  <a:cubicBezTo>
                    <a:pt x="117" y="486"/>
                    <a:pt x="116" y="489"/>
                    <a:pt x="118" y="491"/>
                  </a:cubicBezTo>
                  <a:cubicBezTo>
                    <a:pt x="111" y="482"/>
                    <a:pt x="111" y="482"/>
                    <a:pt x="111" y="482"/>
                  </a:cubicBezTo>
                  <a:cubicBezTo>
                    <a:pt x="112" y="480"/>
                    <a:pt x="114" y="485"/>
                    <a:pt x="117" y="483"/>
                  </a:cubicBezTo>
                  <a:cubicBezTo>
                    <a:pt x="119" y="481"/>
                    <a:pt x="117" y="476"/>
                    <a:pt x="115" y="476"/>
                  </a:cubicBezTo>
                  <a:cubicBezTo>
                    <a:pt x="115" y="478"/>
                    <a:pt x="115" y="478"/>
                    <a:pt x="116" y="479"/>
                  </a:cubicBezTo>
                  <a:cubicBezTo>
                    <a:pt x="113" y="480"/>
                    <a:pt x="113" y="477"/>
                    <a:pt x="110" y="476"/>
                  </a:cubicBezTo>
                  <a:cubicBezTo>
                    <a:pt x="111" y="477"/>
                    <a:pt x="110" y="479"/>
                    <a:pt x="111" y="479"/>
                  </a:cubicBezTo>
                  <a:cubicBezTo>
                    <a:pt x="109" y="477"/>
                    <a:pt x="108" y="475"/>
                    <a:pt x="107" y="472"/>
                  </a:cubicBezTo>
                  <a:cubicBezTo>
                    <a:pt x="109" y="474"/>
                    <a:pt x="109" y="470"/>
                    <a:pt x="110" y="471"/>
                  </a:cubicBezTo>
                  <a:cubicBezTo>
                    <a:pt x="107" y="471"/>
                    <a:pt x="106" y="468"/>
                    <a:pt x="106" y="464"/>
                  </a:cubicBezTo>
                  <a:cubicBezTo>
                    <a:pt x="109" y="460"/>
                    <a:pt x="102" y="457"/>
                    <a:pt x="101" y="452"/>
                  </a:cubicBezTo>
                  <a:cubicBezTo>
                    <a:pt x="105" y="453"/>
                    <a:pt x="108" y="455"/>
                    <a:pt x="110" y="457"/>
                  </a:cubicBezTo>
                  <a:cubicBezTo>
                    <a:pt x="111" y="454"/>
                    <a:pt x="109" y="454"/>
                    <a:pt x="110" y="450"/>
                  </a:cubicBezTo>
                  <a:cubicBezTo>
                    <a:pt x="107" y="450"/>
                    <a:pt x="103" y="450"/>
                    <a:pt x="101" y="446"/>
                  </a:cubicBezTo>
                  <a:cubicBezTo>
                    <a:pt x="103" y="445"/>
                    <a:pt x="103" y="445"/>
                    <a:pt x="103" y="445"/>
                  </a:cubicBezTo>
                  <a:cubicBezTo>
                    <a:pt x="101" y="442"/>
                    <a:pt x="98" y="443"/>
                    <a:pt x="97" y="439"/>
                  </a:cubicBezTo>
                  <a:cubicBezTo>
                    <a:pt x="95" y="431"/>
                    <a:pt x="92" y="424"/>
                    <a:pt x="89" y="418"/>
                  </a:cubicBezTo>
                  <a:cubicBezTo>
                    <a:pt x="91" y="417"/>
                    <a:pt x="91" y="417"/>
                    <a:pt x="91" y="417"/>
                  </a:cubicBezTo>
                  <a:cubicBezTo>
                    <a:pt x="85" y="416"/>
                    <a:pt x="84" y="408"/>
                    <a:pt x="80" y="405"/>
                  </a:cubicBezTo>
                  <a:cubicBezTo>
                    <a:pt x="79" y="397"/>
                    <a:pt x="70" y="391"/>
                    <a:pt x="72" y="386"/>
                  </a:cubicBezTo>
                  <a:cubicBezTo>
                    <a:pt x="64" y="374"/>
                    <a:pt x="56" y="365"/>
                    <a:pt x="50" y="351"/>
                  </a:cubicBezTo>
                  <a:cubicBezTo>
                    <a:pt x="54" y="352"/>
                    <a:pt x="54" y="352"/>
                    <a:pt x="54" y="352"/>
                  </a:cubicBezTo>
                  <a:cubicBezTo>
                    <a:pt x="51" y="351"/>
                    <a:pt x="55" y="349"/>
                    <a:pt x="53" y="347"/>
                  </a:cubicBezTo>
                  <a:cubicBezTo>
                    <a:pt x="52" y="351"/>
                    <a:pt x="49" y="346"/>
                    <a:pt x="46" y="345"/>
                  </a:cubicBezTo>
                  <a:cubicBezTo>
                    <a:pt x="45" y="338"/>
                    <a:pt x="39" y="332"/>
                    <a:pt x="34" y="328"/>
                  </a:cubicBezTo>
                  <a:cubicBezTo>
                    <a:pt x="36" y="327"/>
                    <a:pt x="36" y="327"/>
                    <a:pt x="36" y="327"/>
                  </a:cubicBezTo>
                  <a:cubicBezTo>
                    <a:pt x="30" y="323"/>
                    <a:pt x="30" y="315"/>
                    <a:pt x="28" y="308"/>
                  </a:cubicBezTo>
                  <a:cubicBezTo>
                    <a:pt x="29" y="307"/>
                    <a:pt x="30" y="305"/>
                    <a:pt x="29" y="303"/>
                  </a:cubicBezTo>
                  <a:cubicBezTo>
                    <a:pt x="24" y="301"/>
                    <a:pt x="23" y="299"/>
                    <a:pt x="19" y="295"/>
                  </a:cubicBezTo>
                  <a:cubicBezTo>
                    <a:pt x="17" y="291"/>
                    <a:pt x="16" y="283"/>
                    <a:pt x="16" y="279"/>
                  </a:cubicBezTo>
                  <a:cubicBezTo>
                    <a:pt x="5" y="264"/>
                    <a:pt x="6" y="246"/>
                    <a:pt x="3" y="229"/>
                  </a:cubicBezTo>
                  <a:cubicBezTo>
                    <a:pt x="6" y="227"/>
                    <a:pt x="6" y="227"/>
                    <a:pt x="6" y="227"/>
                  </a:cubicBezTo>
                  <a:cubicBezTo>
                    <a:pt x="0" y="210"/>
                    <a:pt x="8" y="190"/>
                    <a:pt x="8" y="175"/>
                  </a:cubicBezTo>
                  <a:cubicBezTo>
                    <a:pt x="13" y="178"/>
                    <a:pt x="13" y="178"/>
                    <a:pt x="13" y="178"/>
                  </a:cubicBezTo>
                  <a:cubicBezTo>
                    <a:pt x="15" y="174"/>
                    <a:pt x="14" y="168"/>
                    <a:pt x="10" y="168"/>
                  </a:cubicBezTo>
                  <a:cubicBezTo>
                    <a:pt x="13" y="164"/>
                    <a:pt x="12" y="156"/>
                    <a:pt x="16" y="155"/>
                  </a:cubicBezTo>
                  <a:cubicBezTo>
                    <a:pt x="18" y="151"/>
                    <a:pt x="16" y="148"/>
                    <a:pt x="17" y="145"/>
                  </a:cubicBezTo>
                  <a:cubicBezTo>
                    <a:pt x="22" y="137"/>
                    <a:pt x="23" y="134"/>
                    <a:pt x="26" y="125"/>
                  </a:cubicBezTo>
                  <a:cubicBezTo>
                    <a:pt x="25" y="127"/>
                    <a:pt x="25" y="127"/>
                    <a:pt x="25" y="127"/>
                  </a:cubicBezTo>
                  <a:cubicBezTo>
                    <a:pt x="25" y="128"/>
                    <a:pt x="27" y="129"/>
                    <a:pt x="28" y="127"/>
                  </a:cubicBezTo>
                  <a:cubicBezTo>
                    <a:pt x="28" y="124"/>
                    <a:pt x="35" y="118"/>
                    <a:pt x="28" y="118"/>
                  </a:cubicBezTo>
                  <a:cubicBezTo>
                    <a:pt x="36" y="111"/>
                    <a:pt x="37" y="97"/>
                    <a:pt x="46" y="92"/>
                  </a:cubicBezTo>
                  <a:cubicBezTo>
                    <a:pt x="45" y="92"/>
                    <a:pt x="46" y="90"/>
                    <a:pt x="45" y="89"/>
                  </a:cubicBezTo>
                  <a:cubicBezTo>
                    <a:pt x="50" y="82"/>
                    <a:pt x="58" y="77"/>
                    <a:pt x="61" y="71"/>
                  </a:cubicBezTo>
                  <a:cubicBezTo>
                    <a:pt x="62" y="70"/>
                    <a:pt x="61" y="74"/>
                    <a:pt x="63" y="71"/>
                  </a:cubicBezTo>
                  <a:cubicBezTo>
                    <a:pt x="64" y="70"/>
                    <a:pt x="62" y="70"/>
                    <a:pt x="63" y="68"/>
                  </a:cubicBezTo>
                  <a:cubicBezTo>
                    <a:pt x="70" y="55"/>
                    <a:pt x="85" y="51"/>
                    <a:pt x="93" y="42"/>
                  </a:cubicBezTo>
                  <a:cubicBezTo>
                    <a:pt x="110" y="27"/>
                    <a:pt x="130" y="17"/>
                    <a:pt x="151" y="10"/>
                  </a:cubicBezTo>
                  <a:cubicBezTo>
                    <a:pt x="151" y="11"/>
                    <a:pt x="151" y="11"/>
                    <a:pt x="151" y="11"/>
                  </a:cubicBezTo>
                  <a:cubicBezTo>
                    <a:pt x="156" y="5"/>
                    <a:pt x="167" y="10"/>
                    <a:pt x="172" y="3"/>
                  </a:cubicBezTo>
                  <a:cubicBezTo>
                    <a:pt x="174" y="4"/>
                    <a:pt x="178" y="3"/>
                    <a:pt x="177" y="5"/>
                  </a:cubicBezTo>
                  <a:cubicBezTo>
                    <a:pt x="182" y="1"/>
                    <a:pt x="193" y="5"/>
                    <a:pt x="201" y="1"/>
                  </a:cubicBezTo>
                  <a:cubicBezTo>
                    <a:pt x="199" y="2"/>
                    <a:pt x="199" y="2"/>
                    <a:pt x="199" y="2"/>
                  </a:cubicBezTo>
                  <a:cubicBezTo>
                    <a:pt x="207" y="4"/>
                    <a:pt x="214" y="0"/>
                    <a:pt x="223" y="2"/>
                  </a:cubicBezTo>
                  <a:cubicBezTo>
                    <a:pt x="222" y="3"/>
                    <a:pt x="220" y="3"/>
                    <a:pt x="220" y="4"/>
                  </a:cubicBezTo>
                  <a:cubicBezTo>
                    <a:pt x="223" y="6"/>
                    <a:pt x="228" y="0"/>
                    <a:pt x="229" y="6"/>
                  </a:cubicBezTo>
                  <a:cubicBezTo>
                    <a:pt x="231" y="6"/>
                    <a:pt x="231" y="3"/>
                    <a:pt x="230" y="3"/>
                  </a:cubicBezTo>
                  <a:cubicBezTo>
                    <a:pt x="248" y="6"/>
                    <a:pt x="267" y="6"/>
                    <a:pt x="286" y="10"/>
                  </a:cubicBezTo>
                  <a:cubicBezTo>
                    <a:pt x="299" y="17"/>
                    <a:pt x="285" y="19"/>
                    <a:pt x="296" y="18"/>
                  </a:cubicBezTo>
                  <a:cubicBezTo>
                    <a:pt x="297" y="20"/>
                    <a:pt x="297" y="17"/>
                    <a:pt x="297" y="18"/>
                  </a:cubicBezTo>
                  <a:cubicBezTo>
                    <a:pt x="302" y="18"/>
                    <a:pt x="301" y="25"/>
                    <a:pt x="305" y="24"/>
                  </a:cubicBezTo>
                  <a:cubicBezTo>
                    <a:pt x="305" y="20"/>
                    <a:pt x="307" y="23"/>
                    <a:pt x="308" y="21"/>
                  </a:cubicBezTo>
                  <a:cubicBezTo>
                    <a:pt x="315" y="26"/>
                    <a:pt x="315" y="30"/>
                    <a:pt x="322" y="30"/>
                  </a:cubicBezTo>
                  <a:cubicBezTo>
                    <a:pt x="321" y="31"/>
                    <a:pt x="321" y="31"/>
                    <a:pt x="321" y="31"/>
                  </a:cubicBezTo>
                  <a:cubicBezTo>
                    <a:pt x="331" y="30"/>
                    <a:pt x="337" y="37"/>
                    <a:pt x="346" y="36"/>
                  </a:cubicBezTo>
                  <a:cubicBezTo>
                    <a:pt x="384" y="59"/>
                    <a:pt x="413" y="94"/>
                    <a:pt x="429" y="134"/>
                  </a:cubicBezTo>
                  <a:cubicBezTo>
                    <a:pt x="444" y="174"/>
                    <a:pt x="452" y="217"/>
                    <a:pt x="441" y="261"/>
                  </a:cubicBezTo>
                  <a:cubicBezTo>
                    <a:pt x="435" y="270"/>
                    <a:pt x="434" y="270"/>
                    <a:pt x="433" y="282"/>
                  </a:cubicBezTo>
                  <a:cubicBezTo>
                    <a:pt x="432" y="281"/>
                    <a:pt x="433" y="280"/>
                    <a:pt x="432" y="281"/>
                  </a:cubicBezTo>
                  <a:cubicBezTo>
                    <a:pt x="435" y="283"/>
                    <a:pt x="430" y="289"/>
                    <a:pt x="432" y="291"/>
                  </a:cubicBezTo>
                  <a:cubicBezTo>
                    <a:pt x="426" y="306"/>
                    <a:pt x="419" y="319"/>
                    <a:pt x="410" y="333"/>
                  </a:cubicBezTo>
                  <a:cubicBezTo>
                    <a:pt x="411" y="330"/>
                    <a:pt x="409" y="328"/>
                    <a:pt x="408" y="330"/>
                  </a:cubicBezTo>
                  <a:cubicBezTo>
                    <a:pt x="408" y="334"/>
                    <a:pt x="408" y="334"/>
                    <a:pt x="408" y="334"/>
                  </a:cubicBezTo>
                  <a:cubicBezTo>
                    <a:pt x="407" y="334"/>
                    <a:pt x="407" y="334"/>
                    <a:pt x="407" y="334"/>
                  </a:cubicBezTo>
                  <a:cubicBezTo>
                    <a:pt x="406" y="336"/>
                    <a:pt x="407" y="339"/>
                    <a:pt x="409" y="338"/>
                  </a:cubicBezTo>
                  <a:cubicBezTo>
                    <a:pt x="387" y="374"/>
                    <a:pt x="353" y="394"/>
                    <a:pt x="330" y="421"/>
                  </a:cubicBezTo>
                  <a:cubicBezTo>
                    <a:pt x="324" y="426"/>
                    <a:pt x="317" y="436"/>
                    <a:pt x="313" y="443"/>
                  </a:cubicBezTo>
                  <a:cubicBezTo>
                    <a:pt x="293" y="460"/>
                    <a:pt x="282" y="482"/>
                    <a:pt x="280" y="508"/>
                  </a:cubicBezTo>
                  <a:cubicBezTo>
                    <a:pt x="280" y="508"/>
                    <a:pt x="272" y="503"/>
                    <a:pt x="272" y="49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2" name="Google Shape;282;p14"/>
            <p:cNvSpPr/>
            <p:nvPr/>
          </p:nvSpPr>
          <p:spPr>
            <a:xfrm>
              <a:off x="2046288" y="3116263"/>
              <a:ext cx="22225" cy="15875"/>
            </a:xfrm>
            <a:custGeom>
              <a:avLst/>
              <a:gdLst/>
              <a:ahLst/>
              <a:cxnLst/>
              <a:rect l="l" t="t" r="r" b="b"/>
              <a:pathLst>
                <a:path w="5" h="4" extrusionOk="0">
                  <a:moveTo>
                    <a:pt x="0" y="4"/>
                  </a:moveTo>
                  <a:cubicBezTo>
                    <a:pt x="2" y="3"/>
                    <a:pt x="3" y="0"/>
                    <a:pt x="5" y="2"/>
                  </a:cubicBezTo>
                  <a:cubicBezTo>
                    <a:pt x="4" y="2"/>
                    <a:pt x="2" y="4"/>
                    <a:pt x="0"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3" name="Google Shape;283;p14"/>
            <p:cNvSpPr/>
            <p:nvPr/>
          </p:nvSpPr>
          <p:spPr>
            <a:xfrm>
              <a:off x="2020888" y="2746375"/>
              <a:ext cx="12700" cy="7937"/>
            </a:xfrm>
            <a:custGeom>
              <a:avLst/>
              <a:gdLst/>
              <a:ahLst/>
              <a:cxnLst/>
              <a:rect l="l" t="t" r="r" b="b"/>
              <a:pathLst>
                <a:path w="3" h="2" extrusionOk="0">
                  <a:moveTo>
                    <a:pt x="1" y="2"/>
                  </a:moveTo>
                  <a:cubicBezTo>
                    <a:pt x="0" y="2"/>
                    <a:pt x="1" y="0"/>
                    <a:pt x="1" y="0"/>
                  </a:cubicBezTo>
                  <a:cubicBezTo>
                    <a:pt x="1" y="1"/>
                    <a:pt x="3" y="1"/>
                    <a:pt x="3" y="2"/>
                  </a:cubicBezTo>
                  <a:cubicBezTo>
                    <a:pt x="2" y="1"/>
                    <a:pt x="1"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4" name="Google Shape;284;p14"/>
            <p:cNvSpPr/>
            <p:nvPr/>
          </p:nvSpPr>
          <p:spPr>
            <a:xfrm>
              <a:off x="1982788" y="2660650"/>
              <a:ext cx="30163" cy="30162"/>
            </a:xfrm>
            <a:custGeom>
              <a:avLst/>
              <a:gdLst/>
              <a:ahLst/>
              <a:cxnLst/>
              <a:rect l="l" t="t" r="r" b="b"/>
              <a:pathLst>
                <a:path w="7" h="7" extrusionOk="0">
                  <a:moveTo>
                    <a:pt x="0" y="1"/>
                  </a:moveTo>
                  <a:cubicBezTo>
                    <a:pt x="2" y="0"/>
                    <a:pt x="5" y="4"/>
                    <a:pt x="7" y="7"/>
                  </a:cubicBezTo>
                  <a:lnTo>
                    <a:pt x="0" y="1"/>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5" name="Google Shape;285;p14"/>
            <p:cNvSpPr/>
            <p:nvPr/>
          </p:nvSpPr>
          <p:spPr>
            <a:xfrm>
              <a:off x="1965326" y="2562225"/>
              <a:ext cx="9525" cy="12700"/>
            </a:xfrm>
            <a:custGeom>
              <a:avLst/>
              <a:gdLst/>
              <a:ahLst/>
              <a:cxnLst/>
              <a:rect l="l" t="t" r="r" b="b"/>
              <a:pathLst>
                <a:path w="2" h="3" extrusionOk="0">
                  <a:moveTo>
                    <a:pt x="0" y="2"/>
                  </a:moveTo>
                  <a:cubicBezTo>
                    <a:pt x="0" y="0"/>
                    <a:pt x="1" y="0"/>
                    <a:pt x="2" y="2"/>
                  </a:cubicBezTo>
                  <a:cubicBezTo>
                    <a:pt x="1" y="3"/>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6" name="Google Shape;286;p14"/>
            <p:cNvSpPr/>
            <p:nvPr/>
          </p:nvSpPr>
          <p:spPr>
            <a:xfrm>
              <a:off x="1944688" y="2559050"/>
              <a:ext cx="12700" cy="15875"/>
            </a:xfrm>
            <a:custGeom>
              <a:avLst/>
              <a:gdLst/>
              <a:ahLst/>
              <a:cxnLst/>
              <a:rect l="l" t="t" r="r" b="b"/>
              <a:pathLst>
                <a:path w="3" h="4" extrusionOk="0">
                  <a:moveTo>
                    <a:pt x="1" y="4"/>
                  </a:moveTo>
                  <a:cubicBezTo>
                    <a:pt x="0" y="2"/>
                    <a:pt x="0" y="1"/>
                    <a:pt x="1" y="0"/>
                  </a:cubicBezTo>
                  <a:cubicBezTo>
                    <a:pt x="0" y="1"/>
                    <a:pt x="3" y="3"/>
                    <a:pt x="1"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7" name="Google Shape;287;p14"/>
            <p:cNvSpPr/>
            <p:nvPr/>
          </p:nvSpPr>
          <p:spPr>
            <a:xfrm>
              <a:off x="1863726" y="2384425"/>
              <a:ext cx="22225" cy="17462"/>
            </a:xfrm>
            <a:custGeom>
              <a:avLst/>
              <a:gdLst/>
              <a:ahLst/>
              <a:cxnLst/>
              <a:rect l="l" t="t" r="r" b="b"/>
              <a:pathLst>
                <a:path w="5" h="4" extrusionOk="0">
                  <a:moveTo>
                    <a:pt x="3" y="4"/>
                  </a:moveTo>
                  <a:cubicBezTo>
                    <a:pt x="2" y="3"/>
                    <a:pt x="0" y="1"/>
                    <a:pt x="1" y="0"/>
                  </a:cubicBezTo>
                  <a:cubicBezTo>
                    <a:pt x="1" y="1"/>
                    <a:pt x="5" y="3"/>
                    <a:pt x="3"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8" name="Google Shape;288;p14"/>
            <p:cNvSpPr/>
            <p:nvPr/>
          </p:nvSpPr>
          <p:spPr>
            <a:xfrm>
              <a:off x="1825626" y="2311400"/>
              <a:ext cx="7938" cy="12700"/>
            </a:xfrm>
            <a:custGeom>
              <a:avLst/>
              <a:gdLst/>
              <a:ahLst/>
              <a:cxnLst/>
              <a:rect l="l" t="t" r="r" b="b"/>
              <a:pathLst>
                <a:path w="2" h="3" extrusionOk="0">
                  <a:moveTo>
                    <a:pt x="1" y="3"/>
                  </a:moveTo>
                  <a:cubicBezTo>
                    <a:pt x="1" y="3"/>
                    <a:pt x="1" y="2"/>
                    <a:pt x="0" y="2"/>
                  </a:cubicBezTo>
                  <a:cubicBezTo>
                    <a:pt x="0" y="0"/>
                    <a:pt x="2" y="1"/>
                    <a:pt x="2" y="2"/>
                  </a:cubicBezTo>
                  <a:lnTo>
                    <a:pt x="1"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89" name="Google Shape;289;p14"/>
            <p:cNvSpPr/>
            <p:nvPr/>
          </p:nvSpPr>
          <p:spPr>
            <a:xfrm>
              <a:off x="2382838" y="1163638"/>
              <a:ext cx="7938" cy="9525"/>
            </a:xfrm>
            <a:custGeom>
              <a:avLst/>
              <a:gdLst/>
              <a:ahLst/>
              <a:cxnLst/>
              <a:rect l="l" t="t" r="r" b="b"/>
              <a:pathLst>
                <a:path w="5" h="6" extrusionOk="0">
                  <a:moveTo>
                    <a:pt x="5" y="0"/>
                  </a:moveTo>
                  <a:lnTo>
                    <a:pt x="0" y="6"/>
                  </a:lnTo>
                  <a:lnTo>
                    <a:pt x="0" y="0"/>
                  </a:lnTo>
                  <a:lnTo>
                    <a:pt x="5"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0" name="Google Shape;290;p14"/>
            <p:cNvSpPr/>
            <p:nvPr/>
          </p:nvSpPr>
          <p:spPr>
            <a:xfrm>
              <a:off x="3019426" y="1325563"/>
              <a:ext cx="17463" cy="12700"/>
            </a:xfrm>
            <a:custGeom>
              <a:avLst/>
              <a:gdLst/>
              <a:ahLst/>
              <a:cxnLst/>
              <a:rect l="l" t="t" r="r" b="b"/>
              <a:pathLst>
                <a:path w="4" h="3" extrusionOk="0">
                  <a:moveTo>
                    <a:pt x="2" y="0"/>
                  </a:moveTo>
                  <a:cubicBezTo>
                    <a:pt x="4" y="1"/>
                    <a:pt x="2" y="3"/>
                    <a:pt x="2" y="3"/>
                  </a:cubicBezTo>
                  <a:cubicBezTo>
                    <a:pt x="0" y="2"/>
                    <a:pt x="4" y="2"/>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1" name="Google Shape;291;p14"/>
            <p:cNvSpPr/>
            <p:nvPr/>
          </p:nvSpPr>
          <p:spPr>
            <a:xfrm>
              <a:off x="3273426" y="1585913"/>
              <a:ext cx="12700" cy="7937"/>
            </a:xfrm>
            <a:custGeom>
              <a:avLst/>
              <a:gdLst/>
              <a:ahLst/>
              <a:cxnLst/>
              <a:rect l="l" t="t" r="r" b="b"/>
              <a:pathLst>
                <a:path w="8" h="5" extrusionOk="0">
                  <a:moveTo>
                    <a:pt x="0" y="5"/>
                  </a:moveTo>
                  <a:lnTo>
                    <a:pt x="0" y="5"/>
                  </a:lnTo>
                  <a:lnTo>
                    <a:pt x="8"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2" name="Google Shape;292;p14"/>
            <p:cNvSpPr/>
            <p:nvPr/>
          </p:nvSpPr>
          <p:spPr>
            <a:xfrm>
              <a:off x="2016126" y="3111500"/>
              <a:ext cx="42863" cy="12700"/>
            </a:xfrm>
            <a:custGeom>
              <a:avLst/>
              <a:gdLst/>
              <a:ahLst/>
              <a:cxnLst/>
              <a:rect l="l" t="t" r="r" b="b"/>
              <a:pathLst>
                <a:path w="10" h="3" extrusionOk="0">
                  <a:moveTo>
                    <a:pt x="6" y="1"/>
                  </a:moveTo>
                  <a:cubicBezTo>
                    <a:pt x="0" y="2"/>
                    <a:pt x="10" y="3"/>
                    <a:pt x="2" y="2"/>
                  </a:cubicBezTo>
                  <a:cubicBezTo>
                    <a:pt x="3" y="1"/>
                    <a:pt x="4" y="0"/>
                    <a:pt x="6"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3" name="Google Shape;293;p14"/>
            <p:cNvSpPr/>
            <p:nvPr/>
          </p:nvSpPr>
          <p:spPr>
            <a:xfrm>
              <a:off x="1366838" y="3055938"/>
              <a:ext cx="1465263" cy="2847975"/>
            </a:xfrm>
            <a:custGeom>
              <a:avLst/>
              <a:gdLst/>
              <a:ahLst/>
              <a:cxnLst/>
              <a:rect l="l" t="t" r="r" b="b"/>
              <a:pathLst>
                <a:path w="345" h="670" extrusionOk="0">
                  <a:moveTo>
                    <a:pt x="9" y="647"/>
                  </a:moveTo>
                  <a:cubicBezTo>
                    <a:pt x="17" y="626"/>
                    <a:pt x="43" y="612"/>
                    <a:pt x="54" y="592"/>
                  </a:cubicBezTo>
                  <a:cubicBezTo>
                    <a:pt x="56" y="590"/>
                    <a:pt x="57" y="596"/>
                    <a:pt x="60" y="591"/>
                  </a:cubicBezTo>
                  <a:cubicBezTo>
                    <a:pt x="71" y="570"/>
                    <a:pt x="97" y="547"/>
                    <a:pt x="118" y="530"/>
                  </a:cubicBezTo>
                  <a:cubicBezTo>
                    <a:pt x="118" y="532"/>
                    <a:pt x="118" y="532"/>
                    <a:pt x="118" y="532"/>
                  </a:cubicBezTo>
                  <a:cubicBezTo>
                    <a:pt x="122" y="528"/>
                    <a:pt x="122" y="521"/>
                    <a:pt x="126" y="517"/>
                  </a:cubicBezTo>
                  <a:cubicBezTo>
                    <a:pt x="127" y="518"/>
                    <a:pt x="126" y="519"/>
                    <a:pt x="128" y="519"/>
                  </a:cubicBezTo>
                  <a:cubicBezTo>
                    <a:pt x="127" y="516"/>
                    <a:pt x="133" y="511"/>
                    <a:pt x="133" y="507"/>
                  </a:cubicBezTo>
                  <a:cubicBezTo>
                    <a:pt x="135" y="506"/>
                    <a:pt x="137" y="508"/>
                    <a:pt x="139" y="506"/>
                  </a:cubicBezTo>
                  <a:cubicBezTo>
                    <a:pt x="139" y="502"/>
                    <a:pt x="139" y="502"/>
                    <a:pt x="139" y="502"/>
                  </a:cubicBezTo>
                  <a:cubicBezTo>
                    <a:pt x="138" y="491"/>
                    <a:pt x="152" y="486"/>
                    <a:pt x="155" y="474"/>
                  </a:cubicBezTo>
                  <a:cubicBezTo>
                    <a:pt x="155" y="474"/>
                    <a:pt x="155" y="476"/>
                    <a:pt x="156" y="475"/>
                  </a:cubicBezTo>
                  <a:cubicBezTo>
                    <a:pt x="163" y="457"/>
                    <a:pt x="176" y="437"/>
                    <a:pt x="183" y="418"/>
                  </a:cubicBezTo>
                  <a:cubicBezTo>
                    <a:pt x="184" y="419"/>
                    <a:pt x="185" y="420"/>
                    <a:pt x="187" y="420"/>
                  </a:cubicBezTo>
                  <a:cubicBezTo>
                    <a:pt x="184" y="418"/>
                    <a:pt x="187" y="411"/>
                    <a:pt x="188" y="406"/>
                  </a:cubicBezTo>
                  <a:cubicBezTo>
                    <a:pt x="192" y="405"/>
                    <a:pt x="189" y="396"/>
                    <a:pt x="193" y="391"/>
                  </a:cubicBezTo>
                  <a:cubicBezTo>
                    <a:pt x="193" y="391"/>
                    <a:pt x="193" y="391"/>
                    <a:pt x="193" y="391"/>
                  </a:cubicBezTo>
                  <a:cubicBezTo>
                    <a:pt x="191" y="386"/>
                    <a:pt x="197" y="385"/>
                    <a:pt x="194" y="380"/>
                  </a:cubicBezTo>
                  <a:cubicBezTo>
                    <a:pt x="198" y="378"/>
                    <a:pt x="198" y="378"/>
                    <a:pt x="198" y="378"/>
                  </a:cubicBezTo>
                  <a:cubicBezTo>
                    <a:pt x="193" y="375"/>
                    <a:pt x="201" y="372"/>
                    <a:pt x="200" y="367"/>
                  </a:cubicBezTo>
                  <a:cubicBezTo>
                    <a:pt x="199" y="367"/>
                    <a:pt x="199" y="367"/>
                    <a:pt x="199" y="367"/>
                  </a:cubicBezTo>
                  <a:cubicBezTo>
                    <a:pt x="198" y="364"/>
                    <a:pt x="200" y="362"/>
                    <a:pt x="200" y="358"/>
                  </a:cubicBezTo>
                  <a:cubicBezTo>
                    <a:pt x="200" y="358"/>
                    <a:pt x="200" y="358"/>
                    <a:pt x="200" y="358"/>
                  </a:cubicBezTo>
                  <a:cubicBezTo>
                    <a:pt x="199" y="350"/>
                    <a:pt x="201" y="345"/>
                    <a:pt x="197" y="346"/>
                  </a:cubicBezTo>
                  <a:cubicBezTo>
                    <a:pt x="200" y="343"/>
                    <a:pt x="199" y="354"/>
                    <a:pt x="203" y="349"/>
                  </a:cubicBezTo>
                  <a:cubicBezTo>
                    <a:pt x="200" y="320"/>
                    <a:pt x="176" y="304"/>
                    <a:pt x="167" y="275"/>
                  </a:cubicBezTo>
                  <a:cubicBezTo>
                    <a:pt x="168" y="271"/>
                    <a:pt x="169" y="269"/>
                    <a:pt x="171" y="269"/>
                  </a:cubicBezTo>
                  <a:cubicBezTo>
                    <a:pt x="170" y="266"/>
                    <a:pt x="174" y="259"/>
                    <a:pt x="174" y="256"/>
                  </a:cubicBezTo>
                  <a:cubicBezTo>
                    <a:pt x="173" y="257"/>
                    <a:pt x="176" y="255"/>
                    <a:pt x="177" y="254"/>
                  </a:cubicBezTo>
                  <a:cubicBezTo>
                    <a:pt x="181" y="251"/>
                    <a:pt x="177" y="248"/>
                    <a:pt x="182" y="244"/>
                  </a:cubicBezTo>
                  <a:cubicBezTo>
                    <a:pt x="181" y="246"/>
                    <a:pt x="182" y="248"/>
                    <a:pt x="183" y="248"/>
                  </a:cubicBezTo>
                  <a:cubicBezTo>
                    <a:pt x="184" y="243"/>
                    <a:pt x="189" y="239"/>
                    <a:pt x="192" y="234"/>
                  </a:cubicBezTo>
                  <a:cubicBezTo>
                    <a:pt x="192" y="235"/>
                    <a:pt x="191" y="236"/>
                    <a:pt x="192" y="237"/>
                  </a:cubicBezTo>
                  <a:cubicBezTo>
                    <a:pt x="194" y="230"/>
                    <a:pt x="201" y="230"/>
                    <a:pt x="204" y="226"/>
                  </a:cubicBezTo>
                  <a:cubicBezTo>
                    <a:pt x="204" y="228"/>
                    <a:pt x="204" y="228"/>
                    <a:pt x="204" y="228"/>
                  </a:cubicBezTo>
                  <a:cubicBezTo>
                    <a:pt x="212" y="226"/>
                    <a:pt x="203" y="223"/>
                    <a:pt x="210" y="221"/>
                  </a:cubicBezTo>
                  <a:cubicBezTo>
                    <a:pt x="209" y="222"/>
                    <a:pt x="210" y="222"/>
                    <a:pt x="210" y="223"/>
                  </a:cubicBezTo>
                  <a:cubicBezTo>
                    <a:pt x="214" y="216"/>
                    <a:pt x="225" y="212"/>
                    <a:pt x="230" y="208"/>
                  </a:cubicBezTo>
                  <a:cubicBezTo>
                    <a:pt x="230" y="209"/>
                    <a:pt x="230" y="209"/>
                    <a:pt x="230" y="209"/>
                  </a:cubicBezTo>
                  <a:cubicBezTo>
                    <a:pt x="236" y="207"/>
                    <a:pt x="244" y="194"/>
                    <a:pt x="248" y="202"/>
                  </a:cubicBezTo>
                  <a:cubicBezTo>
                    <a:pt x="246" y="200"/>
                    <a:pt x="251" y="197"/>
                    <a:pt x="243" y="195"/>
                  </a:cubicBezTo>
                  <a:cubicBezTo>
                    <a:pt x="242" y="199"/>
                    <a:pt x="230" y="194"/>
                    <a:pt x="233" y="200"/>
                  </a:cubicBezTo>
                  <a:cubicBezTo>
                    <a:pt x="227" y="198"/>
                    <a:pt x="217" y="195"/>
                    <a:pt x="212" y="196"/>
                  </a:cubicBezTo>
                  <a:cubicBezTo>
                    <a:pt x="215" y="195"/>
                    <a:pt x="209" y="191"/>
                    <a:pt x="215" y="191"/>
                  </a:cubicBezTo>
                  <a:cubicBezTo>
                    <a:pt x="211" y="188"/>
                    <a:pt x="211" y="188"/>
                    <a:pt x="211" y="188"/>
                  </a:cubicBezTo>
                  <a:cubicBezTo>
                    <a:pt x="212" y="187"/>
                    <a:pt x="215" y="189"/>
                    <a:pt x="214" y="187"/>
                  </a:cubicBezTo>
                  <a:cubicBezTo>
                    <a:pt x="211" y="187"/>
                    <a:pt x="203" y="188"/>
                    <a:pt x="201" y="186"/>
                  </a:cubicBezTo>
                  <a:cubicBezTo>
                    <a:pt x="196" y="188"/>
                    <a:pt x="189" y="192"/>
                    <a:pt x="181" y="188"/>
                  </a:cubicBezTo>
                  <a:cubicBezTo>
                    <a:pt x="185" y="188"/>
                    <a:pt x="181" y="183"/>
                    <a:pt x="184" y="183"/>
                  </a:cubicBezTo>
                  <a:cubicBezTo>
                    <a:pt x="181" y="179"/>
                    <a:pt x="170" y="193"/>
                    <a:pt x="172" y="172"/>
                  </a:cubicBezTo>
                  <a:cubicBezTo>
                    <a:pt x="175" y="170"/>
                    <a:pt x="175" y="174"/>
                    <a:pt x="178" y="170"/>
                  </a:cubicBezTo>
                  <a:cubicBezTo>
                    <a:pt x="177" y="170"/>
                    <a:pt x="178" y="168"/>
                    <a:pt x="179" y="166"/>
                  </a:cubicBezTo>
                  <a:cubicBezTo>
                    <a:pt x="180" y="165"/>
                    <a:pt x="190" y="159"/>
                    <a:pt x="193" y="162"/>
                  </a:cubicBezTo>
                  <a:cubicBezTo>
                    <a:pt x="195" y="163"/>
                    <a:pt x="189" y="165"/>
                    <a:pt x="192" y="165"/>
                  </a:cubicBezTo>
                  <a:cubicBezTo>
                    <a:pt x="197" y="163"/>
                    <a:pt x="197" y="162"/>
                    <a:pt x="202" y="160"/>
                  </a:cubicBezTo>
                  <a:cubicBezTo>
                    <a:pt x="202" y="160"/>
                    <a:pt x="202" y="160"/>
                    <a:pt x="202" y="160"/>
                  </a:cubicBezTo>
                  <a:cubicBezTo>
                    <a:pt x="206" y="160"/>
                    <a:pt x="212" y="156"/>
                    <a:pt x="208" y="155"/>
                  </a:cubicBezTo>
                  <a:cubicBezTo>
                    <a:pt x="205" y="155"/>
                    <a:pt x="209" y="157"/>
                    <a:pt x="205" y="157"/>
                  </a:cubicBezTo>
                  <a:cubicBezTo>
                    <a:pt x="207" y="154"/>
                    <a:pt x="213" y="152"/>
                    <a:pt x="219" y="151"/>
                  </a:cubicBezTo>
                  <a:cubicBezTo>
                    <a:pt x="217" y="152"/>
                    <a:pt x="217" y="153"/>
                    <a:pt x="217" y="154"/>
                  </a:cubicBezTo>
                  <a:cubicBezTo>
                    <a:pt x="224" y="149"/>
                    <a:pt x="231" y="148"/>
                    <a:pt x="239" y="145"/>
                  </a:cubicBezTo>
                  <a:cubicBezTo>
                    <a:pt x="239" y="143"/>
                    <a:pt x="236" y="149"/>
                    <a:pt x="235" y="148"/>
                  </a:cubicBezTo>
                  <a:cubicBezTo>
                    <a:pt x="245" y="150"/>
                    <a:pt x="256" y="143"/>
                    <a:pt x="264" y="146"/>
                  </a:cubicBezTo>
                  <a:cubicBezTo>
                    <a:pt x="263" y="146"/>
                    <a:pt x="263" y="143"/>
                    <a:pt x="263" y="144"/>
                  </a:cubicBezTo>
                  <a:cubicBezTo>
                    <a:pt x="268" y="144"/>
                    <a:pt x="268" y="147"/>
                    <a:pt x="271" y="145"/>
                  </a:cubicBezTo>
                  <a:cubicBezTo>
                    <a:pt x="272" y="147"/>
                    <a:pt x="275" y="144"/>
                    <a:pt x="278" y="144"/>
                  </a:cubicBezTo>
                  <a:cubicBezTo>
                    <a:pt x="280" y="142"/>
                    <a:pt x="279" y="144"/>
                    <a:pt x="276" y="145"/>
                  </a:cubicBezTo>
                  <a:cubicBezTo>
                    <a:pt x="280" y="143"/>
                    <a:pt x="298" y="139"/>
                    <a:pt x="307" y="139"/>
                  </a:cubicBezTo>
                  <a:cubicBezTo>
                    <a:pt x="306" y="138"/>
                    <a:pt x="308" y="137"/>
                    <a:pt x="309" y="136"/>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3" y="129"/>
                    <a:pt x="301" y="179"/>
                    <a:pt x="306" y="158"/>
                  </a:cubicBezTo>
                  <a:cubicBezTo>
                    <a:pt x="306" y="158"/>
                    <a:pt x="306" y="158"/>
                    <a:pt x="306" y="158"/>
                  </a:cubicBezTo>
                  <a:cubicBezTo>
                    <a:pt x="306" y="158"/>
                    <a:pt x="306" y="158"/>
                    <a:pt x="306" y="158"/>
                  </a:cubicBezTo>
                  <a:cubicBezTo>
                    <a:pt x="306" y="158"/>
                    <a:pt x="306" y="158"/>
                    <a:pt x="306" y="158"/>
                  </a:cubicBezTo>
                  <a:cubicBezTo>
                    <a:pt x="306" y="158"/>
                    <a:pt x="306" y="158"/>
                    <a:pt x="306" y="158"/>
                  </a:cubicBezTo>
                  <a:cubicBezTo>
                    <a:pt x="305" y="158"/>
                    <a:pt x="305" y="158"/>
                    <a:pt x="305" y="158"/>
                  </a:cubicBezTo>
                  <a:cubicBezTo>
                    <a:pt x="304" y="158"/>
                    <a:pt x="304" y="158"/>
                    <a:pt x="304" y="158"/>
                  </a:cubicBezTo>
                  <a:cubicBezTo>
                    <a:pt x="307" y="156"/>
                    <a:pt x="307" y="156"/>
                    <a:pt x="307" y="156"/>
                  </a:cubicBezTo>
                  <a:cubicBezTo>
                    <a:pt x="306" y="154"/>
                    <a:pt x="301" y="153"/>
                    <a:pt x="302" y="151"/>
                  </a:cubicBezTo>
                  <a:cubicBezTo>
                    <a:pt x="300" y="152"/>
                    <a:pt x="303" y="153"/>
                    <a:pt x="307" y="154"/>
                  </a:cubicBezTo>
                  <a:cubicBezTo>
                    <a:pt x="308" y="155"/>
                    <a:pt x="308" y="155"/>
                    <a:pt x="308"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8" y="158"/>
                    <a:pt x="316" y="123"/>
                    <a:pt x="313" y="138"/>
                  </a:cubicBezTo>
                  <a:cubicBezTo>
                    <a:pt x="313" y="138"/>
                    <a:pt x="313" y="138"/>
                    <a:pt x="313" y="138"/>
                  </a:cubicBezTo>
                  <a:cubicBezTo>
                    <a:pt x="312" y="138"/>
                    <a:pt x="312" y="138"/>
                    <a:pt x="312" y="138"/>
                  </a:cubicBezTo>
                  <a:cubicBezTo>
                    <a:pt x="310" y="139"/>
                    <a:pt x="310" y="139"/>
                    <a:pt x="310" y="139"/>
                  </a:cubicBezTo>
                  <a:cubicBezTo>
                    <a:pt x="309" y="140"/>
                    <a:pt x="309" y="140"/>
                    <a:pt x="310" y="139"/>
                  </a:cubicBezTo>
                  <a:cubicBezTo>
                    <a:pt x="311" y="139"/>
                    <a:pt x="311" y="139"/>
                    <a:pt x="312" y="139"/>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1" y="146"/>
                    <a:pt x="316" y="122"/>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7" y="155"/>
                    <a:pt x="307" y="155"/>
                    <a:pt x="307" y="155"/>
                  </a:cubicBezTo>
                  <a:cubicBezTo>
                    <a:pt x="305" y="154"/>
                    <a:pt x="304" y="154"/>
                    <a:pt x="305" y="153"/>
                  </a:cubicBezTo>
                  <a:cubicBezTo>
                    <a:pt x="302" y="152"/>
                    <a:pt x="298" y="152"/>
                    <a:pt x="296" y="148"/>
                  </a:cubicBezTo>
                  <a:cubicBezTo>
                    <a:pt x="296" y="149"/>
                    <a:pt x="300" y="147"/>
                    <a:pt x="297" y="145"/>
                  </a:cubicBezTo>
                  <a:cubicBezTo>
                    <a:pt x="291" y="144"/>
                    <a:pt x="295" y="146"/>
                    <a:pt x="290" y="146"/>
                  </a:cubicBezTo>
                  <a:cubicBezTo>
                    <a:pt x="287" y="146"/>
                    <a:pt x="287" y="146"/>
                    <a:pt x="287" y="146"/>
                  </a:cubicBezTo>
                  <a:cubicBezTo>
                    <a:pt x="286" y="149"/>
                    <a:pt x="282" y="145"/>
                    <a:pt x="283" y="148"/>
                  </a:cubicBezTo>
                  <a:cubicBezTo>
                    <a:pt x="283" y="146"/>
                    <a:pt x="275" y="148"/>
                    <a:pt x="276" y="144"/>
                  </a:cubicBezTo>
                  <a:cubicBezTo>
                    <a:pt x="277" y="141"/>
                    <a:pt x="277" y="141"/>
                    <a:pt x="277" y="141"/>
                  </a:cubicBezTo>
                  <a:cubicBezTo>
                    <a:pt x="274" y="141"/>
                    <a:pt x="272" y="144"/>
                    <a:pt x="270" y="146"/>
                  </a:cubicBezTo>
                  <a:cubicBezTo>
                    <a:pt x="269" y="145"/>
                    <a:pt x="269" y="145"/>
                    <a:pt x="269" y="144"/>
                  </a:cubicBezTo>
                  <a:cubicBezTo>
                    <a:pt x="268" y="149"/>
                    <a:pt x="262" y="144"/>
                    <a:pt x="259" y="148"/>
                  </a:cubicBezTo>
                  <a:cubicBezTo>
                    <a:pt x="253" y="146"/>
                    <a:pt x="244" y="149"/>
                    <a:pt x="241" y="146"/>
                  </a:cubicBezTo>
                  <a:cubicBezTo>
                    <a:pt x="236" y="148"/>
                    <a:pt x="232" y="150"/>
                    <a:pt x="227" y="149"/>
                  </a:cubicBezTo>
                  <a:cubicBezTo>
                    <a:pt x="228" y="149"/>
                    <a:pt x="229" y="148"/>
                    <a:pt x="230" y="147"/>
                  </a:cubicBezTo>
                  <a:cubicBezTo>
                    <a:pt x="226" y="146"/>
                    <a:pt x="225" y="147"/>
                    <a:pt x="222" y="148"/>
                  </a:cubicBezTo>
                  <a:cubicBezTo>
                    <a:pt x="223" y="148"/>
                    <a:pt x="215" y="146"/>
                    <a:pt x="211" y="145"/>
                  </a:cubicBezTo>
                  <a:cubicBezTo>
                    <a:pt x="206" y="147"/>
                    <a:pt x="208" y="149"/>
                    <a:pt x="208" y="151"/>
                  </a:cubicBezTo>
                  <a:cubicBezTo>
                    <a:pt x="203" y="147"/>
                    <a:pt x="194" y="154"/>
                    <a:pt x="188" y="150"/>
                  </a:cubicBezTo>
                  <a:cubicBezTo>
                    <a:pt x="190" y="150"/>
                    <a:pt x="195" y="148"/>
                    <a:pt x="191" y="146"/>
                  </a:cubicBezTo>
                  <a:cubicBezTo>
                    <a:pt x="187" y="142"/>
                    <a:pt x="182" y="151"/>
                    <a:pt x="175" y="148"/>
                  </a:cubicBezTo>
                  <a:cubicBezTo>
                    <a:pt x="177" y="152"/>
                    <a:pt x="177" y="152"/>
                    <a:pt x="177" y="152"/>
                  </a:cubicBezTo>
                  <a:cubicBezTo>
                    <a:pt x="173" y="149"/>
                    <a:pt x="165" y="153"/>
                    <a:pt x="166" y="149"/>
                  </a:cubicBezTo>
                  <a:cubicBezTo>
                    <a:pt x="163" y="150"/>
                    <a:pt x="157" y="146"/>
                    <a:pt x="157" y="150"/>
                  </a:cubicBezTo>
                  <a:cubicBezTo>
                    <a:pt x="151" y="148"/>
                    <a:pt x="144" y="144"/>
                    <a:pt x="136" y="141"/>
                  </a:cubicBezTo>
                  <a:cubicBezTo>
                    <a:pt x="131" y="138"/>
                    <a:pt x="131" y="138"/>
                    <a:pt x="131" y="138"/>
                  </a:cubicBezTo>
                  <a:cubicBezTo>
                    <a:pt x="129" y="137"/>
                    <a:pt x="129" y="137"/>
                    <a:pt x="129" y="137"/>
                  </a:cubicBezTo>
                  <a:cubicBezTo>
                    <a:pt x="128" y="136"/>
                    <a:pt x="128" y="136"/>
                    <a:pt x="128" y="136"/>
                  </a:cubicBezTo>
                  <a:cubicBezTo>
                    <a:pt x="128" y="136"/>
                    <a:pt x="128" y="136"/>
                    <a:pt x="128" y="136"/>
                  </a:cubicBezTo>
                  <a:cubicBezTo>
                    <a:pt x="128" y="136"/>
                    <a:pt x="128" y="136"/>
                    <a:pt x="128" y="136"/>
                  </a:cubicBezTo>
                  <a:cubicBezTo>
                    <a:pt x="128" y="136"/>
                    <a:pt x="128" y="136"/>
                    <a:pt x="128" y="136"/>
                  </a:cubicBezTo>
                  <a:cubicBezTo>
                    <a:pt x="130" y="152"/>
                    <a:pt x="125" y="114"/>
                    <a:pt x="125" y="118"/>
                  </a:cubicBezTo>
                  <a:cubicBezTo>
                    <a:pt x="126" y="118"/>
                    <a:pt x="126" y="118"/>
                    <a:pt x="126" y="118"/>
                  </a:cubicBezTo>
                  <a:cubicBezTo>
                    <a:pt x="126" y="118"/>
                    <a:pt x="126" y="118"/>
                    <a:pt x="126" y="118"/>
                  </a:cubicBezTo>
                  <a:cubicBezTo>
                    <a:pt x="126" y="118"/>
                    <a:pt x="126" y="118"/>
                    <a:pt x="126" y="118"/>
                  </a:cubicBezTo>
                  <a:cubicBezTo>
                    <a:pt x="126" y="117"/>
                    <a:pt x="126" y="117"/>
                    <a:pt x="126" y="117"/>
                  </a:cubicBezTo>
                  <a:cubicBezTo>
                    <a:pt x="130" y="115"/>
                    <a:pt x="133" y="113"/>
                    <a:pt x="135" y="113"/>
                  </a:cubicBezTo>
                  <a:cubicBezTo>
                    <a:pt x="137" y="111"/>
                    <a:pt x="141" y="109"/>
                    <a:pt x="139" y="108"/>
                  </a:cubicBezTo>
                  <a:cubicBezTo>
                    <a:pt x="135" y="108"/>
                    <a:pt x="136" y="112"/>
                    <a:pt x="134" y="111"/>
                  </a:cubicBezTo>
                  <a:cubicBezTo>
                    <a:pt x="136" y="110"/>
                    <a:pt x="135" y="109"/>
                    <a:pt x="135" y="109"/>
                  </a:cubicBezTo>
                  <a:cubicBezTo>
                    <a:pt x="140" y="107"/>
                    <a:pt x="143" y="106"/>
                    <a:pt x="141" y="111"/>
                  </a:cubicBezTo>
                  <a:cubicBezTo>
                    <a:pt x="150" y="108"/>
                    <a:pt x="146" y="100"/>
                    <a:pt x="158" y="98"/>
                  </a:cubicBezTo>
                  <a:cubicBezTo>
                    <a:pt x="158" y="99"/>
                    <a:pt x="159" y="100"/>
                    <a:pt x="162" y="98"/>
                  </a:cubicBezTo>
                  <a:cubicBezTo>
                    <a:pt x="167" y="94"/>
                    <a:pt x="167" y="94"/>
                    <a:pt x="167" y="94"/>
                  </a:cubicBezTo>
                  <a:cubicBezTo>
                    <a:pt x="174" y="93"/>
                    <a:pt x="171" y="97"/>
                    <a:pt x="172" y="99"/>
                  </a:cubicBezTo>
                  <a:cubicBezTo>
                    <a:pt x="176" y="98"/>
                    <a:pt x="180" y="97"/>
                    <a:pt x="181" y="95"/>
                  </a:cubicBezTo>
                  <a:cubicBezTo>
                    <a:pt x="186" y="97"/>
                    <a:pt x="186" y="97"/>
                    <a:pt x="186" y="97"/>
                  </a:cubicBezTo>
                  <a:cubicBezTo>
                    <a:pt x="182" y="96"/>
                    <a:pt x="188" y="95"/>
                    <a:pt x="190" y="94"/>
                  </a:cubicBezTo>
                  <a:cubicBezTo>
                    <a:pt x="188" y="95"/>
                    <a:pt x="188" y="95"/>
                    <a:pt x="188" y="95"/>
                  </a:cubicBezTo>
                  <a:cubicBezTo>
                    <a:pt x="189" y="96"/>
                    <a:pt x="193" y="95"/>
                    <a:pt x="195" y="94"/>
                  </a:cubicBezTo>
                  <a:cubicBezTo>
                    <a:pt x="194" y="92"/>
                    <a:pt x="190" y="93"/>
                    <a:pt x="188" y="92"/>
                  </a:cubicBezTo>
                  <a:cubicBezTo>
                    <a:pt x="189" y="91"/>
                    <a:pt x="192" y="91"/>
                    <a:pt x="194" y="89"/>
                  </a:cubicBezTo>
                  <a:cubicBezTo>
                    <a:pt x="194" y="92"/>
                    <a:pt x="199" y="89"/>
                    <a:pt x="202" y="89"/>
                  </a:cubicBezTo>
                  <a:cubicBezTo>
                    <a:pt x="205" y="89"/>
                    <a:pt x="205" y="86"/>
                    <a:pt x="206" y="86"/>
                  </a:cubicBezTo>
                  <a:cubicBezTo>
                    <a:pt x="206" y="87"/>
                    <a:pt x="211" y="85"/>
                    <a:pt x="209" y="87"/>
                  </a:cubicBezTo>
                  <a:cubicBezTo>
                    <a:pt x="208" y="88"/>
                    <a:pt x="206" y="87"/>
                    <a:pt x="205" y="88"/>
                  </a:cubicBezTo>
                  <a:cubicBezTo>
                    <a:pt x="207" y="89"/>
                    <a:pt x="208" y="91"/>
                    <a:pt x="212" y="88"/>
                  </a:cubicBezTo>
                  <a:cubicBezTo>
                    <a:pt x="215" y="86"/>
                    <a:pt x="210" y="83"/>
                    <a:pt x="216" y="84"/>
                  </a:cubicBezTo>
                  <a:cubicBezTo>
                    <a:pt x="215" y="85"/>
                    <a:pt x="215" y="86"/>
                    <a:pt x="214" y="87"/>
                  </a:cubicBezTo>
                  <a:cubicBezTo>
                    <a:pt x="220" y="87"/>
                    <a:pt x="220" y="87"/>
                    <a:pt x="220" y="87"/>
                  </a:cubicBezTo>
                  <a:cubicBezTo>
                    <a:pt x="220" y="85"/>
                    <a:pt x="220" y="85"/>
                    <a:pt x="220" y="85"/>
                  </a:cubicBezTo>
                  <a:cubicBezTo>
                    <a:pt x="220" y="85"/>
                    <a:pt x="220" y="86"/>
                    <a:pt x="220" y="86"/>
                  </a:cubicBezTo>
                  <a:cubicBezTo>
                    <a:pt x="222" y="83"/>
                    <a:pt x="229" y="83"/>
                    <a:pt x="230" y="80"/>
                  </a:cubicBezTo>
                  <a:cubicBezTo>
                    <a:pt x="233" y="79"/>
                    <a:pt x="236" y="81"/>
                    <a:pt x="239" y="81"/>
                  </a:cubicBezTo>
                  <a:cubicBezTo>
                    <a:pt x="239" y="81"/>
                    <a:pt x="239" y="81"/>
                    <a:pt x="239" y="81"/>
                  </a:cubicBezTo>
                  <a:cubicBezTo>
                    <a:pt x="242" y="82"/>
                    <a:pt x="247" y="80"/>
                    <a:pt x="249" y="78"/>
                  </a:cubicBezTo>
                  <a:cubicBezTo>
                    <a:pt x="249" y="79"/>
                    <a:pt x="249" y="79"/>
                    <a:pt x="249" y="79"/>
                  </a:cubicBezTo>
                  <a:cubicBezTo>
                    <a:pt x="251" y="78"/>
                    <a:pt x="255" y="77"/>
                    <a:pt x="258" y="76"/>
                  </a:cubicBezTo>
                  <a:cubicBezTo>
                    <a:pt x="262" y="77"/>
                    <a:pt x="261" y="85"/>
                    <a:pt x="265" y="81"/>
                  </a:cubicBezTo>
                  <a:cubicBezTo>
                    <a:pt x="270" y="80"/>
                    <a:pt x="272" y="75"/>
                    <a:pt x="269" y="73"/>
                  </a:cubicBezTo>
                  <a:cubicBezTo>
                    <a:pt x="278" y="73"/>
                    <a:pt x="287" y="68"/>
                    <a:pt x="294" y="70"/>
                  </a:cubicBezTo>
                  <a:cubicBezTo>
                    <a:pt x="295" y="68"/>
                    <a:pt x="294" y="68"/>
                    <a:pt x="297" y="67"/>
                  </a:cubicBezTo>
                  <a:cubicBezTo>
                    <a:pt x="305" y="64"/>
                    <a:pt x="305" y="64"/>
                    <a:pt x="305" y="64"/>
                  </a:cubicBezTo>
                  <a:cubicBezTo>
                    <a:pt x="309" y="63"/>
                    <a:pt x="309" y="63"/>
                    <a:pt x="309" y="63"/>
                  </a:cubicBezTo>
                  <a:cubicBezTo>
                    <a:pt x="311" y="62"/>
                    <a:pt x="311" y="62"/>
                    <a:pt x="311"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56"/>
                    <a:pt x="311" y="117"/>
                    <a:pt x="311" y="91"/>
                  </a:cubicBezTo>
                  <a:cubicBezTo>
                    <a:pt x="311" y="91"/>
                    <a:pt x="311" y="91"/>
                    <a:pt x="311" y="91"/>
                  </a:cubicBezTo>
                  <a:cubicBezTo>
                    <a:pt x="311" y="91"/>
                    <a:pt x="311" y="91"/>
                    <a:pt x="311" y="91"/>
                  </a:cubicBezTo>
                  <a:cubicBezTo>
                    <a:pt x="310" y="91"/>
                    <a:pt x="310" y="91"/>
                    <a:pt x="310" y="91"/>
                  </a:cubicBezTo>
                  <a:cubicBezTo>
                    <a:pt x="305" y="89"/>
                    <a:pt x="300" y="88"/>
                    <a:pt x="297" y="84"/>
                  </a:cubicBezTo>
                  <a:cubicBezTo>
                    <a:pt x="300" y="84"/>
                    <a:pt x="297" y="81"/>
                    <a:pt x="298" y="80"/>
                  </a:cubicBezTo>
                  <a:cubicBezTo>
                    <a:pt x="295" y="81"/>
                    <a:pt x="295" y="77"/>
                    <a:pt x="293" y="81"/>
                  </a:cubicBezTo>
                  <a:cubicBezTo>
                    <a:pt x="293" y="83"/>
                    <a:pt x="293" y="84"/>
                    <a:pt x="295" y="85"/>
                  </a:cubicBezTo>
                  <a:cubicBezTo>
                    <a:pt x="289" y="85"/>
                    <a:pt x="279" y="85"/>
                    <a:pt x="275" y="82"/>
                  </a:cubicBezTo>
                  <a:cubicBezTo>
                    <a:pt x="277" y="83"/>
                    <a:pt x="276" y="83"/>
                    <a:pt x="274" y="84"/>
                  </a:cubicBezTo>
                  <a:cubicBezTo>
                    <a:pt x="275" y="81"/>
                    <a:pt x="269" y="80"/>
                    <a:pt x="266" y="81"/>
                  </a:cubicBezTo>
                  <a:cubicBezTo>
                    <a:pt x="265" y="84"/>
                    <a:pt x="265" y="84"/>
                    <a:pt x="265" y="84"/>
                  </a:cubicBezTo>
                  <a:cubicBezTo>
                    <a:pt x="262" y="81"/>
                    <a:pt x="262" y="81"/>
                    <a:pt x="262" y="81"/>
                  </a:cubicBezTo>
                  <a:cubicBezTo>
                    <a:pt x="261" y="82"/>
                    <a:pt x="261" y="86"/>
                    <a:pt x="257" y="84"/>
                  </a:cubicBezTo>
                  <a:cubicBezTo>
                    <a:pt x="256" y="82"/>
                    <a:pt x="256" y="82"/>
                    <a:pt x="256" y="82"/>
                  </a:cubicBezTo>
                  <a:cubicBezTo>
                    <a:pt x="252" y="84"/>
                    <a:pt x="246" y="87"/>
                    <a:pt x="241" y="86"/>
                  </a:cubicBezTo>
                  <a:cubicBezTo>
                    <a:pt x="237" y="83"/>
                    <a:pt x="237" y="83"/>
                    <a:pt x="237" y="83"/>
                  </a:cubicBezTo>
                  <a:cubicBezTo>
                    <a:pt x="235" y="84"/>
                    <a:pt x="232" y="86"/>
                    <a:pt x="236" y="86"/>
                  </a:cubicBezTo>
                  <a:cubicBezTo>
                    <a:pt x="228" y="85"/>
                    <a:pt x="223" y="86"/>
                    <a:pt x="220" y="83"/>
                  </a:cubicBezTo>
                  <a:cubicBezTo>
                    <a:pt x="207" y="91"/>
                    <a:pt x="186" y="94"/>
                    <a:pt x="168" y="94"/>
                  </a:cubicBezTo>
                  <a:cubicBezTo>
                    <a:pt x="169" y="92"/>
                    <a:pt x="169" y="92"/>
                    <a:pt x="169" y="92"/>
                  </a:cubicBezTo>
                  <a:cubicBezTo>
                    <a:pt x="164" y="90"/>
                    <a:pt x="166" y="95"/>
                    <a:pt x="163" y="94"/>
                  </a:cubicBezTo>
                  <a:cubicBezTo>
                    <a:pt x="165" y="92"/>
                    <a:pt x="160" y="90"/>
                    <a:pt x="163" y="88"/>
                  </a:cubicBezTo>
                  <a:cubicBezTo>
                    <a:pt x="157" y="86"/>
                    <a:pt x="155" y="90"/>
                    <a:pt x="150" y="91"/>
                  </a:cubicBezTo>
                  <a:cubicBezTo>
                    <a:pt x="149" y="93"/>
                    <a:pt x="154" y="90"/>
                    <a:pt x="153" y="92"/>
                  </a:cubicBezTo>
                  <a:cubicBezTo>
                    <a:pt x="152" y="93"/>
                    <a:pt x="143" y="90"/>
                    <a:pt x="141" y="93"/>
                  </a:cubicBezTo>
                  <a:cubicBezTo>
                    <a:pt x="140" y="91"/>
                    <a:pt x="142" y="89"/>
                    <a:pt x="143" y="88"/>
                  </a:cubicBezTo>
                  <a:cubicBezTo>
                    <a:pt x="138" y="89"/>
                    <a:pt x="138" y="89"/>
                    <a:pt x="138" y="89"/>
                  </a:cubicBezTo>
                  <a:cubicBezTo>
                    <a:pt x="134" y="85"/>
                    <a:pt x="151" y="84"/>
                    <a:pt x="146" y="78"/>
                  </a:cubicBezTo>
                  <a:cubicBezTo>
                    <a:pt x="143" y="78"/>
                    <a:pt x="143" y="78"/>
                    <a:pt x="143" y="78"/>
                  </a:cubicBezTo>
                  <a:cubicBezTo>
                    <a:pt x="140" y="75"/>
                    <a:pt x="153" y="76"/>
                    <a:pt x="144" y="74"/>
                  </a:cubicBezTo>
                  <a:cubicBezTo>
                    <a:pt x="141" y="75"/>
                    <a:pt x="141" y="75"/>
                    <a:pt x="141" y="75"/>
                  </a:cubicBezTo>
                  <a:cubicBezTo>
                    <a:pt x="137" y="68"/>
                    <a:pt x="140" y="71"/>
                    <a:pt x="139" y="69"/>
                  </a:cubicBezTo>
                  <a:cubicBezTo>
                    <a:pt x="138" y="67"/>
                    <a:pt x="137" y="66"/>
                    <a:pt x="135" y="67"/>
                  </a:cubicBezTo>
                  <a:cubicBezTo>
                    <a:pt x="142" y="60"/>
                    <a:pt x="134" y="56"/>
                    <a:pt x="145" y="51"/>
                  </a:cubicBezTo>
                  <a:cubicBezTo>
                    <a:pt x="148" y="52"/>
                    <a:pt x="136" y="56"/>
                    <a:pt x="140" y="58"/>
                  </a:cubicBezTo>
                  <a:cubicBezTo>
                    <a:pt x="146" y="57"/>
                    <a:pt x="149" y="52"/>
                    <a:pt x="153" y="51"/>
                  </a:cubicBezTo>
                  <a:cubicBezTo>
                    <a:pt x="148" y="51"/>
                    <a:pt x="151" y="47"/>
                    <a:pt x="154" y="45"/>
                  </a:cubicBezTo>
                  <a:cubicBezTo>
                    <a:pt x="159" y="45"/>
                    <a:pt x="152" y="49"/>
                    <a:pt x="158" y="48"/>
                  </a:cubicBezTo>
                  <a:cubicBezTo>
                    <a:pt x="159" y="45"/>
                    <a:pt x="165" y="42"/>
                    <a:pt x="159" y="43"/>
                  </a:cubicBezTo>
                  <a:cubicBezTo>
                    <a:pt x="161" y="38"/>
                    <a:pt x="165" y="42"/>
                    <a:pt x="168" y="38"/>
                  </a:cubicBezTo>
                  <a:cubicBezTo>
                    <a:pt x="170" y="41"/>
                    <a:pt x="164" y="46"/>
                    <a:pt x="170" y="46"/>
                  </a:cubicBezTo>
                  <a:cubicBezTo>
                    <a:pt x="168" y="44"/>
                    <a:pt x="179" y="40"/>
                    <a:pt x="174" y="37"/>
                  </a:cubicBezTo>
                  <a:cubicBezTo>
                    <a:pt x="177" y="37"/>
                    <a:pt x="177" y="39"/>
                    <a:pt x="176" y="42"/>
                  </a:cubicBezTo>
                  <a:cubicBezTo>
                    <a:pt x="180" y="43"/>
                    <a:pt x="184" y="35"/>
                    <a:pt x="186" y="40"/>
                  </a:cubicBezTo>
                  <a:cubicBezTo>
                    <a:pt x="187" y="37"/>
                    <a:pt x="187" y="37"/>
                    <a:pt x="187" y="37"/>
                  </a:cubicBezTo>
                  <a:cubicBezTo>
                    <a:pt x="188" y="37"/>
                    <a:pt x="190" y="38"/>
                    <a:pt x="192" y="39"/>
                  </a:cubicBezTo>
                  <a:cubicBezTo>
                    <a:pt x="196" y="38"/>
                    <a:pt x="202" y="33"/>
                    <a:pt x="203" y="37"/>
                  </a:cubicBezTo>
                  <a:cubicBezTo>
                    <a:pt x="204" y="37"/>
                    <a:pt x="212" y="35"/>
                    <a:pt x="208" y="33"/>
                  </a:cubicBezTo>
                  <a:cubicBezTo>
                    <a:pt x="203" y="32"/>
                    <a:pt x="203" y="36"/>
                    <a:pt x="200" y="33"/>
                  </a:cubicBezTo>
                  <a:cubicBezTo>
                    <a:pt x="204" y="35"/>
                    <a:pt x="206" y="31"/>
                    <a:pt x="209" y="29"/>
                  </a:cubicBezTo>
                  <a:cubicBezTo>
                    <a:pt x="210" y="31"/>
                    <a:pt x="210" y="31"/>
                    <a:pt x="210" y="31"/>
                  </a:cubicBezTo>
                  <a:cubicBezTo>
                    <a:pt x="211" y="30"/>
                    <a:pt x="215" y="29"/>
                    <a:pt x="216" y="27"/>
                  </a:cubicBezTo>
                  <a:cubicBezTo>
                    <a:pt x="215" y="29"/>
                    <a:pt x="215" y="30"/>
                    <a:pt x="217" y="30"/>
                  </a:cubicBezTo>
                  <a:cubicBezTo>
                    <a:pt x="218" y="27"/>
                    <a:pt x="218" y="27"/>
                    <a:pt x="218" y="27"/>
                  </a:cubicBezTo>
                  <a:cubicBezTo>
                    <a:pt x="224" y="25"/>
                    <a:pt x="220" y="31"/>
                    <a:pt x="227" y="29"/>
                  </a:cubicBezTo>
                  <a:cubicBezTo>
                    <a:pt x="222" y="32"/>
                    <a:pt x="222" y="32"/>
                    <a:pt x="222" y="32"/>
                  </a:cubicBezTo>
                  <a:cubicBezTo>
                    <a:pt x="223" y="32"/>
                    <a:pt x="226" y="34"/>
                    <a:pt x="229" y="32"/>
                  </a:cubicBezTo>
                  <a:cubicBezTo>
                    <a:pt x="229" y="30"/>
                    <a:pt x="231" y="27"/>
                    <a:pt x="232" y="25"/>
                  </a:cubicBezTo>
                  <a:cubicBezTo>
                    <a:pt x="235" y="23"/>
                    <a:pt x="234" y="27"/>
                    <a:pt x="237" y="24"/>
                  </a:cubicBezTo>
                  <a:cubicBezTo>
                    <a:pt x="233" y="28"/>
                    <a:pt x="233" y="28"/>
                    <a:pt x="233" y="28"/>
                  </a:cubicBezTo>
                  <a:cubicBezTo>
                    <a:pt x="232" y="29"/>
                    <a:pt x="237" y="31"/>
                    <a:pt x="241" y="30"/>
                  </a:cubicBezTo>
                  <a:cubicBezTo>
                    <a:pt x="244" y="29"/>
                    <a:pt x="248" y="25"/>
                    <a:pt x="243" y="24"/>
                  </a:cubicBezTo>
                  <a:cubicBezTo>
                    <a:pt x="246" y="24"/>
                    <a:pt x="249" y="25"/>
                    <a:pt x="248" y="27"/>
                  </a:cubicBezTo>
                  <a:cubicBezTo>
                    <a:pt x="253" y="25"/>
                    <a:pt x="247" y="24"/>
                    <a:pt x="251" y="22"/>
                  </a:cubicBezTo>
                  <a:cubicBezTo>
                    <a:pt x="253" y="23"/>
                    <a:pt x="259" y="24"/>
                    <a:pt x="263" y="26"/>
                  </a:cubicBezTo>
                  <a:cubicBezTo>
                    <a:pt x="259" y="31"/>
                    <a:pt x="259" y="31"/>
                    <a:pt x="259" y="31"/>
                  </a:cubicBezTo>
                  <a:cubicBezTo>
                    <a:pt x="262" y="30"/>
                    <a:pt x="262" y="30"/>
                    <a:pt x="262" y="30"/>
                  </a:cubicBezTo>
                  <a:cubicBezTo>
                    <a:pt x="259" y="34"/>
                    <a:pt x="265" y="32"/>
                    <a:pt x="263" y="36"/>
                  </a:cubicBezTo>
                  <a:cubicBezTo>
                    <a:pt x="265" y="36"/>
                    <a:pt x="268" y="34"/>
                    <a:pt x="270" y="33"/>
                  </a:cubicBezTo>
                  <a:cubicBezTo>
                    <a:pt x="263" y="29"/>
                    <a:pt x="276" y="24"/>
                    <a:pt x="273" y="20"/>
                  </a:cubicBezTo>
                  <a:cubicBezTo>
                    <a:pt x="281" y="17"/>
                    <a:pt x="281" y="31"/>
                    <a:pt x="288" y="21"/>
                  </a:cubicBezTo>
                  <a:cubicBezTo>
                    <a:pt x="286" y="20"/>
                    <a:pt x="290" y="16"/>
                    <a:pt x="285" y="18"/>
                  </a:cubicBezTo>
                  <a:cubicBezTo>
                    <a:pt x="290" y="18"/>
                    <a:pt x="287" y="13"/>
                    <a:pt x="294" y="14"/>
                  </a:cubicBezTo>
                  <a:cubicBezTo>
                    <a:pt x="290" y="16"/>
                    <a:pt x="300" y="17"/>
                    <a:pt x="294" y="22"/>
                  </a:cubicBezTo>
                  <a:cubicBezTo>
                    <a:pt x="294" y="20"/>
                    <a:pt x="290" y="21"/>
                    <a:pt x="289" y="22"/>
                  </a:cubicBezTo>
                  <a:cubicBezTo>
                    <a:pt x="292" y="23"/>
                    <a:pt x="290" y="27"/>
                    <a:pt x="295" y="26"/>
                  </a:cubicBezTo>
                  <a:cubicBezTo>
                    <a:pt x="298" y="25"/>
                    <a:pt x="303" y="23"/>
                    <a:pt x="302" y="21"/>
                  </a:cubicBezTo>
                  <a:cubicBezTo>
                    <a:pt x="301" y="18"/>
                    <a:pt x="297" y="23"/>
                    <a:pt x="298" y="19"/>
                  </a:cubicBezTo>
                  <a:cubicBezTo>
                    <a:pt x="304" y="16"/>
                    <a:pt x="306" y="20"/>
                    <a:pt x="308" y="15"/>
                  </a:cubicBezTo>
                  <a:cubicBezTo>
                    <a:pt x="304" y="16"/>
                    <a:pt x="302" y="14"/>
                    <a:pt x="302" y="12"/>
                  </a:cubicBezTo>
                  <a:cubicBezTo>
                    <a:pt x="306" y="9"/>
                    <a:pt x="306" y="9"/>
                    <a:pt x="306" y="9"/>
                  </a:cubicBezTo>
                  <a:cubicBezTo>
                    <a:pt x="306" y="11"/>
                    <a:pt x="306" y="11"/>
                    <a:pt x="306" y="11"/>
                  </a:cubicBezTo>
                  <a:cubicBezTo>
                    <a:pt x="313" y="11"/>
                    <a:pt x="307" y="7"/>
                    <a:pt x="314" y="6"/>
                  </a:cubicBezTo>
                  <a:cubicBezTo>
                    <a:pt x="319" y="8"/>
                    <a:pt x="319" y="8"/>
                    <a:pt x="319" y="8"/>
                  </a:cubicBezTo>
                  <a:cubicBezTo>
                    <a:pt x="318" y="12"/>
                    <a:pt x="308" y="10"/>
                    <a:pt x="310" y="15"/>
                  </a:cubicBezTo>
                  <a:cubicBezTo>
                    <a:pt x="315" y="14"/>
                    <a:pt x="316" y="11"/>
                    <a:pt x="321" y="11"/>
                  </a:cubicBezTo>
                  <a:cubicBezTo>
                    <a:pt x="318" y="13"/>
                    <a:pt x="318" y="13"/>
                    <a:pt x="318" y="13"/>
                  </a:cubicBezTo>
                  <a:cubicBezTo>
                    <a:pt x="320" y="12"/>
                    <a:pt x="323" y="18"/>
                    <a:pt x="329" y="13"/>
                  </a:cubicBezTo>
                  <a:cubicBezTo>
                    <a:pt x="332" y="10"/>
                    <a:pt x="329" y="11"/>
                    <a:pt x="329" y="9"/>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0"/>
                    <a:pt x="327" y="68"/>
                    <a:pt x="330" y="39"/>
                  </a:cubicBezTo>
                  <a:cubicBezTo>
                    <a:pt x="330" y="39"/>
                    <a:pt x="330" y="39"/>
                    <a:pt x="330" y="39"/>
                  </a:cubicBezTo>
                  <a:cubicBezTo>
                    <a:pt x="330" y="39"/>
                    <a:pt x="330" y="39"/>
                    <a:pt x="330" y="39"/>
                  </a:cubicBezTo>
                  <a:cubicBezTo>
                    <a:pt x="330" y="39"/>
                    <a:pt x="330" y="39"/>
                    <a:pt x="330" y="39"/>
                  </a:cubicBezTo>
                  <a:cubicBezTo>
                    <a:pt x="329" y="39"/>
                    <a:pt x="329" y="39"/>
                    <a:pt x="329" y="39"/>
                  </a:cubicBezTo>
                  <a:cubicBezTo>
                    <a:pt x="327" y="39"/>
                    <a:pt x="327" y="39"/>
                    <a:pt x="327" y="39"/>
                  </a:cubicBezTo>
                  <a:cubicBezTo>
                    <a:pt x="325" y="39"/>
                    <a:pt x="324" y="39"/>
                    <a:pt x="322" y="38"/>
                  </a:cubicBezTo>
                  <a:cubicBezTo>
                    <a:pt x="324" y="35"/>
                    <a:pt x="316" y="35"/>
                    <a:pt x="321" y="33"/>
                  </a:cubicBezTo>
                  <a:cubicBezTo>
                    <a:pt x="322" y="35"/>
                    <a:pt x="324" y="36"/>
                    <a:pt x="327" y="37"/>
                  </a:cubicBezTo>
                  <a:cubicBezTo>
                    <a:pt x="331" y="38"/>
                    <a:pt x="331" y="38"/>
                    <a:pt x="331" y="38"/>
                  </a:cubicBezTo>
                  <a:cubicBezTo>
                    <a:pt x="331" y="38"/>
                    <a:pt x="331" y="38"/>
                    <a:pt x="331" y="38"/>
                  </a:cubicBezTo>
                  <a:cubicBezTo>
                    <a:pt x="331" y="38"/>
                    <a:pt x="331" y="38"/>
                    <a:pt x="331" y="38"/>
                  </a:cubicBezTo>
                  <a:cubicBezTo>
                    <a:pt x="333" y="24"/>
                    <a:pt x="328" y="67"/>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3" y="9"/>
                    <a:pt x="333" y="9"/>
                    <a:pt x="333" y="9"/>
                  </a:cubicBezTo>
                  <a:cubicBezTo>
                    <a:pt x="333" y="10"/>
                    <a:pt x="333" y="10"/>
                    <a:pt x="333" y="10"/>
                  </a:cubicBezTo>
                  <a:cubicBezTo>
                    <a:pt x="332" y="11"/>
                    <a:pt x="332" y="11"/>
                    <a:pt x="332" y="11"/>
                  </a:cubicBezTo>
                  <a:cubicBezTo>
                    <a:pt x="336" y="15"/>
                    <a:pt x="325" y="12"/>
                    <a:pt x="325" y="17"/>
                  </a:cubicBezTo>
                  <a:cubicBezTo>
                    <a:pt x="331" y="15"/>
                    <a:pt x="333" y="20"/>
                    <a:pt x="334" y="22"/>
                  </a:cubicBezTo>
                  <a:cubicBezTo>
                    <a:pt x="336" y="25"/>
                    <a:pt x="339" y="12"/>
                    <a:pt x="337" y="27"/>
                  </a:cubicBezTo>
                  <a:cubicBezTo>
                    <a:pt x="336" y="23"/>
                    <a:pt x="335" y="42"/>
                    <a:pt x="337" y="17"/>
                  </a:cubicBezTo>
                  <a:cubicBezTo>
                    <a:pt x="336" y="16"/>
                    <a:pt x="336" y="16"/>
                    <a:pt x="335" y="15"/>
                  </a:cubicBezTo>
                  <a:cubicBezTo>
                    <a:pt x="336" y="14"/>
                    <a:pt x="336" y="14"/>
                    <a:pt x="336" y="14"/>
                  </a:cubicBezTo>
                  <a:cubicBezTo>
                    <a:pt x="336" y="14"/>
                    <a:pt x="336" y="14"/>
                    <a:pt x="336" y="14"/>
                  </a:cubicBezTo>
                  <a:cubicBezTo>
                    <a:pt x="336" y="14"/>
                    <a:pt x="336" y="14"/>
                    <a:pt x="336" y="14"/>
                  </a:cubicBezTo>
                  <a:cubicBezTo>
                    <a:pt x="336" y="14"/>
                    <a:pt x="336" y="14"/>
                    <a:pt x="336" y="14"/>
                  </a:cubicBezTo>
                  <a:cubicBezTo>
                    <a:pt x="337" y="11"/>
                    <a:pt x="333" y="48"/>
                    <a:pt x="335" y="32"/>
                  </a:cubicBezTo>
                  <a:cubicBezTo>
                    <a:pt x="335" y="32"/>
                    <a:pt x="335" y="32"/>
                    <a:pt x="335" y="32"/>
                  </a:cubicBezTo>
                  <a:cubicBezTo>
                    <a:pt x="334" y="32"/>
                    <a:pt x="334" y="32"/>
                    <a:pt x="334" y="32"/>
                  </a:cubicBezTo>
                  <a:cubicBezTo>
                    <a:pt x="334" y="32"/>
                    <a:pt x="334" y="32"/>
                    <a:pt x="334" y="32"/>
                  </a:cubicBezTo>
                  <a:cubicBezTo>
                    <a:pt x="334" y="32"/>
                    <a:pt x="334" y="32"/>
                    <a:pt x="334" y="32"/>
                  </a:cubicBezTo>
                  <a:cubicBezTo>
                    <a:pt x="333" y="32"/>
                    <a:pt x="333" y="32"/>
                    <a:pt x="333" y="32"/>
                  </a:cubicBezTo>
                  <a:cubicBezTo>
                    <a:pt x="331" y="31"/>
                    <a:pt x="331" y="31"/>
                    <a:pt x="331" y="31"/>
                  </a:cubicBezTo>
                  <a:cubicBezTo>
                    <a:pt x="327" y="30"/>
                    <a:pt x="327" y="30"/>
                    <a:pt x="327" y="30"/>
                  </a:cubicBezTo>
                  <a:cubicBezTo>
                    <a:pt x="324" y="29"/>
                    <a:pt x="322" y="29"/>
                    <a:pt x="320" y="30"/>
                  </a:cubicBezTo>
                  <a:cubicBezTo>
                    <a:pt x="318" y="28"/>
                    <a:pt x="320" y="25"/>
                    <a:pt x="322" y="26"/>
                  </a:cubicBezTo>
                  <a:cubicBezTo>
                    <a:pt x="314" y="24"/>
                    <a:pt x="306" y="23"/>
                    <a:pt x="298" y="21"/>
                  </a:cubicBezTo>
                  <a:cubicBezTo>
                    <a:pt x="303" y="25"/>
                    <a:pt x="289" y="21"/>
                    <a:pt x="292" y="25"/>
                  </a:cubicBezTo>
                  <a:cubicBezTo>
                    <a:pt x="296" y="26"/>
                    <a:pt x="300" y="30"/>
                    <a:pt x="297" y="31"/>
                  </a:cubicBezTo>
                  <a:cubicBezTo>
                    <a:pt x="295" y="31"/>
                    <a:pt x="297" y="30"/>
                    <a:pt x="296" y="29"/>
                  </a:cubicBezTo>
                  <a:cubicBezTo>
                    <a:pt x="293" y="31"/>
                    <a:pt x="291" y="24"/>
                    <a:pt x="288" y="28"/>
                  </a:cubicBezTo>
                  <a:cubicBezTo>
                    <a:pt x="296" y="27"/>
                    <a:pt x="290" y="23"/>
                    <a:pt x="291" y="19"/>
                  </a:cubicBezTo>
                  <a:cubicBezTo>
                    <a:pt x="286" y="21"/>
                    <a:pt x="292" y="17"/>
                    <a:pt x="286" y="16"/>
                  </a:cubicBezTo>
                  <a:cubicBezTo>
                    <a:pt x="280" y="18"/>
                    <a:pt x="274" y="19"/>
                    <a:pt x="267" y="20"/>
                  </a:cubicBezTo>
                  <a:cubicBezTo>
                    <a:pt x="259" y="17"/>
                    <a:pt x="247" y="21"/>
                    <a:pt x="240" y="22"/>
                  </a:cubicBezTo>
                  <a:cubicBezTo>
                    <a:pt x="236" y="20"/>
                    <a:pt x="239" y="16"/>
                    <a:pt x="234" y="16"/>
                  </a:cubicBezTo>
                  <a:cubicBezTo>
                    <a:pt x="230" y="16"/>
                    <a:pt x="238" y="20"/>
                    <a:pt x="231" y="19"/>
                  </a:cubicBezTo>
                  <a:cubicBezTo>
                    <a:pt x="232" y="18"/>
                    <a:pt x="232" y="18"/>
                    <a:pt x="232" y="18"/>
                  </a:cubicBezTo>
                  <a:cubicBezTo>
                    <a:pt x="230" y="19"/>
                    <a:pt x="218" y="16"/>
                    <a:pt x="217" y="22"/>
                  </a:cubicBezTo>
                  <a:cubicBezTo>
                    <a:pt x="219" y="18"/>
                    <a:pt x="219" y="18"/>
                    <a:pt x="219" y="18"/>
                  </a:cubicBezTo>
                  <a:cubicBezTo>
                    <a:pt x="217" y="17"/>
                    <a:pt x="216" y="18"/>
                    <a:pt x="215" y="19"/>
                  </a:cubicBezTo>
                  <a:cubicBezTo>
                    <a:pt x="215" y="18"/>
                    <a:pt x="213" y="16"/>
                    <a:pt x="215" y="15"/>
                  </a:cubicBezTo>
                  <a:cubicBezTo>
                    <a:pt x="211" y="13"/>
                    <a:pt x="206" y="17"/>
                    <a:pt x="202" y="17"/>
                  </a:cubicBezTo>
                  <a:cubicBezTo>
                    <a:pt x="205" y="20"/>
                    <a:pt x="205" y="20"/>
                    <a:pt x="205" y="20"/>
                  </a:cubicBezTo>
                  <a:cubicBezTo>
                    <a:pt x="197" y="22"/>
                    <a:pt x="191" y="20"/>
                    <a:pt x="183" y="22"/>
                  </a:cubicBezTo>
                  <a:cubicBezTo>
                    <a:pt x="183" y="20"/>
                    <a:pt x="183" y="20"/>
                    <a:pt x="183" y="20"/>
                  </a:cubicBezTo>
                  <a:cubicBezTo>
                    <a:pt x="179" y="22"/>
                    <a:pt x="179" y="22"/>
                    <a:pt x="179" y="22"/>
                  </a:cubicBezTo>
                  <a:cubicBezTo>
                    <a:pt x="180" y="19"/>
                    <a:pt x="175" y="18"/>
                    <a:pt x="173" y="20"/>
                  </a:cubicBezTo>
                  <a:cubicBezTo>
                    <a:pt x="185" y="13"/>
                    <a:pt x="185" y="13"/>
                    <a:pt x="185" y="13"/>
                  </a:cubicBezTo>
                  <a:cubicBezTo>
                    <a:pt x="188" y="14"/>
                    <a:pt x="181" y="16"/>
                    <a:pt x="184" y="19"/>
                  </a:cubicBezTo>
                  <a:cubicBezTo>
                    <a:pt x="186" y="20"/>
                    <a:pt x="193" y="19"/>
                    <a:pt x="194" y="17"/>
                  </a:cubicBezTo>
                  <a:cubicBezTo>
                    <a:pt x="191" y="17"/>
                    <a:pt x="191" y="17"/>
                    <a:pt x="189" y="18"/>
                  </a:cubicBezTo>
                  <a:cubicBezTo>
                    <a:pt x="187" y="15"/>
                    <a:pt x="192" y="15"/>
                    <a:pt x="194" y="12"/>
                  </a:cubicBezTo>
                  <a:cubicBezTo>
                    <a:pt x="192" y="12"/>
                    <a:pt x="190" y="12"/>
                    <a:pt x="190" y="13"/>
                  </a:cubicBezTo>
                  <a:cubicBezTo>
                    <a:pt x="192" y="11"/>
                    <a:pt x="195" y="10"/>
                    <a:pt x="200" y="10"/>
                  </a:cubicBezTo>
                  <a:cubicBezTo>
                    <a:pt x="197" y="11"/>
                    <a:pt x="202" y="11"/>
                    <a:pt x="201" y="13"/>
                  </a:cubicBezTo>
                  <a:cubicBezTo>
                    <a:pt x="201" y="10"/>
                    <a:pt x="206" y="8"/>
                    <a:pt x="212" y="8"/>
                  </a:cubicBezTo>
                  <a:cubicBezTo>
                    <a:pt x="216" y="11"/>
                    <a:pt x="222" y="5"/>
                    <a:pt x="229" y="5"/>
                  </a:cubicBezTo>
                  <a:cubicBezTo>
                    <a:pt x="227" y="9"/>
                    <a:pt x="224" y="11"/>
                    <a:pt x="220" y="13"/>
                  </a:cubicBezTo>
                  <a:cubicBezTo>
                    <a:pt x="224" y="14"/>
                    <a:pt x="224" y="13"/>
                    <a:pt x="229" y="14"/>
                  </a:cubicBezTo>
                  <a:cubicBezTo>
                    <a:pt x="231" y="11"/>
                    <a:pt x="232" y="8"/>
                    <a:pt x="237" y="6"/>
                  </a:cubicBezTo>
                  <a:cubicBezTo>
                    <a:pt x="238" y="8"/>
                    <a:pt x="238" y="8"/>
                    <a:pt x="238" y="8"/>
                  </a:cubicBezTo>
                  <a:cubicBezTo>
                    <a:pt x="243" y="6"/>
                    <a:pt x="243" y="3"/>
                    <a:pt x="249" y="3"/>
                  </a:cubicBezTo>
                  <a:cubicBezTo>
                    <a:pt x="261" y="4"/>
                    <a:pt x="272" y="3"/>
                    <a:pt x="281" y="4"/>
                  </a:cubicBezTo>
                  <a:cubicBezTo>
                    <a:pt x="281" y="6"/>
                    <a:pt x="281" y="6"/>
                    <a:pt x="281" y="6"/>
                  </a:cubicBezTo>
                  <a:cubicBezTo>
                    <a:pt x="286" y="2"/>
                    <a:pt x="298" y="5"/>
                    <a:pt x="304" y="4"/>
                  </a:cubicBezTo>
                  <a:cubicBezTo>
                    <a:pt x="315" y="8"/>
                    <a:pt x="330" y="7"/>
                    <a:pt x="334" y="14"/>
                  </a:cubicBezTo>
                  <a:cubicBezTo>
                    <a:pt x="342" y="16"/>
                    <a:pt x="342" y="16"/>
                    <a:pt x="342" y="16"/>
                  </a:cubicBezTo>
                  <a:cubicBezTo>
                    <a:pt x="343" y="17"/>
                    <a:pt x="343" y="17"/>
                    <a:pt x="343" y="17"/>
                  </a:cubicBezTo>
                  <a:cubicBezTo>
                    <a:pt x="343" y="17"/>
                    <a:pt x="343" y="17"/>
                    <a:pt x="343" y="17"/>
                  </a:cubicBezTo>
                  <a:cubicBezTo>
                    <a:pt x="344" y="17"/>
                    <a:pt x="344" y="17"/>
                    <a:pt x="344" y="17"/>
                  </a:cubicBezTo>
                  <a:cubicBezTo>
                    <a:pt x="344" y="17"/>
                    <a:pt x="344" y="17"/>
                    <a:pt x="344" y="17"/>
                  </a:cubicBezTo>
                  <a:cubicBezTo>
                    <a:pt x="344" y="17"/>
                    <a:pt x="344" y="17"/>
                    <a:pt x="344" y="17"/>
                  </a:cubicBezTo>
                  <a:cubicBezTo>
                    <a:pt x="345" y="5"/>
                    <a:pt x="342" y="34"/>
                    <a:pt x="342" y="31"/>
                  </a:cubicBezTo>
                  <a:cubicBezTo>
                    <a:pt x="342" y="31"/>
                    <a:pt x="342" y="31"/>
                    <a:pt x="342" y="31"/>
                  </a:cubicBezTo>
                  <a:cubicBezTo>
                    <a:pt x="341" y="31"/>
                    <a:pt x="341" y="31"/>
                    <a:pt x="341" y="31"/>
                  </a:cubicBezTo>
                  <a:cubicBezTo>
                    <a:pt x="341" y="31"/>
                    <a:pt x="341" y="31"/>
                    <a:pt x="341" y="31"/>
                  </a:cubicBezTo>
                  <a:cubicBezTo>
                    <a:pt x="337" y="33"/>
                    <a:pt x="337" y="33"/>
                    <a:pt x="337" y="33"/>
                  </a:cubicBezTo>
                  <a:cubicBezTo>
                    <a:pt x="324" y="37"/>
                    <a:pt x="324" y="37"/>
                    <a:pt x="324" y="37"/>
                  </a:cubicBezTo>
                  <a:cubicBezTo>
                    <a:pt x="316" y="40"/>
                    <a:pt x="307" y="44"/>
                    <a:pt x="297" y="45"/>
                  </a:cubicBezTo>
                  <a:cubicBezTo>
                    <a:pt x="299" y="41"/>
                    <a:pt x="299" y="41"/>
                    <a:pt x="299" y="41"/>
                  </a:cubicBezTo>
                  <a:cubicBezTo>
                    <a:pt x="296" y="44"/>
                    <a:pt x="297" y="40"/>
                    <a:pt x="293" y="41"/>
                  </a:cubicBezTo>
                  <a:cubicBezTo>
                    <a:pt x="298" y="43"/>
                    <a:pt x="289" y="45"/>
                    <a:pt x="287" y="48"/>
                  </a:cubicBezTo>
                  <a:cubicBezTo>
                    <a:pt x="278" y="47"/>
                    <a:pt x="267" y="52"/>
                    <a:pt x="260" y="56"/>
                  </a:cubicBezTo>
                  <a:cubicBezTo>
                    <a:pt x="259" y="54"/>
                    <a:pt x="259" y="54"/>
                    <a:pt x="259" y="54"/>
                  </a:cubicBezTo>
                  <a:cubicBezTo>
                    <a:pt x="252" y="59"/>
                    <a:pt x="242" y="57"/>
                    <a:pt x="232" y="58"/>
                  </a:cubicBezTo>
                  <a:cubicBezTo>
                    <a:pt x="231" y="57"/>
                    <a:pt x="229" y="55"/>
                    <a:pt x="226" y="56"/>
                  </a:cubicBezTo>
                  <a:cubicBezTo>
                    <a:pt x="221" y="61"/>
                    <a:pt x="219" y="61"/>
                    <a:pt x="211" y="65"/>
                  </a:cubicBezTo>
                  <a:cubicBezTo>
                    <a:pt x="206" y="66"/>
                    <a:pt x="197" y="67"/>
                    <a:pt x="191" y="66"/>
                  </a:cubicBezTo>
                  <a:cubicBezTo>
                    <a:pt x="181" y="71"/>
                    <a:pt x="171" y="74"/>
                    <a:pt x="161" y="77"/>
                  </a:cubicBezTo>
                  <a:cubicBezTo>
                    <a:pt x="157" y="78"/>
                    <a:pt x="154" y="80"/>
                    <a:pt x="153" y="81"/>
                  </a:cubicBezTo>
                  <a:cubicBezTo>
                    <a:pt x="152" y="82"/>
                    <a:pt x="152" y="82"/>
                    <a:pt x="152" y="82"/>
                  </a:cubicBezTo>
                  <a:cubicBezTo>
                    <a:pt x="152" y="82"/>
                    <a:pt x="152" y="82"/>
                    <a:pt x="152" y="82"/>
                  </a:cubicBezTo>
                  <a:cubicBezTo>
                    <a:pt x="154" y="87"/>
                    <a:pt x="136" y="38"/>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5" y="59"/>
                    <a:pt x="145" y="59"/>
                    <a:pt x="145" y="59"/>
                  </a:cubicBezTo>
                  <a:cubicBezTo>
                    <a:pt x="146" y="59"/>
                    <a:pt x="146" y="59"/>
                    <a:pt x="146" y="59"/>
                  </a:cubicBezTo>
                  <a:cubicBezTo>
                    <a:pt x="149" y="59"/>
                    <a:pt x="149" y="59"/>
                    <a:pt x="149" y="59"/>
                  </a:cubicBezTo>
                  <a:cubicBezTo>
                    <a:pt x="157" y="59"/>
                    <a:pt x="157" y="59"/>
                    <a:pt x="157" y="59"/>
                  </a:cubicBezTo>
                  <a:cubicBezTo>
                    <a:pt x="158" y="61"/>
                    <a:pt x="158" y="61"/>
                    <a:pt x="158" y="61"/>
                  </a:cubicBezTo>
                  <a:cubicBezTo>
                    <a:pt x="178" y="57"/>
                    <a:pt x="203" y="59"/>
                    <a:pt x="222" y="54"/>
                  </a:cubicBezTo>
                  <a:cubicBezTo>
                    <a:pt x="221" y="59"/>
                    <a:pt x="221" y="59"/>
                    <a:pt x="221" y="59"/>
                  </a:cubicBezTo>
                  <a:cubicBezTo>
                    <a:pt x="226" y="60"/>
                    <a:pt x="234" y="56"/>
                    <a:pt x="232" y="53"/>
                  </a:cubicBezTo>
                  <a:cubicBezTo>
                    <a:pt x="238" y="54"/>
                    <a:pt x="247" y="50"/>
                    <a:pt x="251" y="53"/>
                  </a:cubicBezTo>
                  <a:cubicBezTo>
                    <a:pt x="257" y="54"/>
                    <a:pt x="258" y="51"/>
                    <a:pt x="264" y="50"/>
                  </a:cubicBezTo>
                  <a:cubicBezTo>
                    <a:pt x="277" y="51"/>
                    <a:pt x="281" y="52"/>
                    <a:pt x="294" y="52"/>
                  </a:cubicBezTo>
                  <a:cubicBezTo>
                    <a:pt x="291" y="52"/>
                    <a:pt x="291" y="52"/>
                    <a:pt x="291" y="52"/>
                  </a:cubicBezTo>
                  <a:cubicBezTo>
                    <a:pt x="290" y="53"/>
                    <a:pt x="289" y="54"/>
                    <a:pt x="292" y="55"/>
                  </a:cubicBezTo>
                  <a:cubicBezTo>
                    <a:pt x="297" y="54"/>
                    <a:pt x="309" y="60"/>
                    <a:pt x="306" y="53"/>
                  </a:cubicBezTo>
                  <a:cubicBezTo>
                    <a:pt x="316" y="58"/>
                    <a:pt x="316" y="58"/>
                    <a:pt x="316" y="58"/>
                  </a:cubicBezTo>
                  <a:cubicBezTo>
                    <a:pt x="322" y="59"/>
                    <a:pt x="322" y="59"/>
                    <a:pt x="322" y="59"/>
                  </a:cubicBezTo>
                  <a:cubicBezTo>
                    <a:pt x="325" y="60"/>
                    <a:pt x="325" y="60"/>
                    <a:pt x="325" y="60"/>
                  </a:cubicBezTo>
                  <a:cubicBezTo>
                    <a:pt x="325" y="60"/>
                    <a:pt x="325" y="60"/>
                    <a:pt x="325" y="60"/>
                  </a:cubicBezTo>
                  <a:cubicBezTo>
                    <a:pt x="325" y="53"/>
                    <a:pt x="323" y="12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3" y="94"/>
                    <a:pt x="323" y="94"/>
                    <a:pt x="323" y="94"/>
                  </a:cubicBezTo>
                  <a:cubicBezTo>
                    <a:pt x="322" y="94"/>
                    <a:pt x="322" y="94"/>
                    <a:pt x="322" y="94"/>
                  </a:cubicBezTo>
                  <a:cubicBezTo>
                    <a:pt x="315" y="97"/>
                    <a:pt x="307" y="99"/>
                    <a:pt x="301" y="99"/>
                  </a:cubicBezTo>
                  <a:cubicBezTo>
                    <a:pt x="302" y="100"/>
                    <a:pt x="299" y="101"/>
                    <a:pt x="298" y="103"/>
                  </a:cubicBezTo>
                  <a:cubicBezTo>
                    <a:pt x="287" y="105"/>
                    <a:pt x="275" y="104"/>
                    <a:pt x="267" y="108"/>
                  </a:cubicBezTo>
                  <a:cubicBezTo>
                    <a:pt x="265" y="108"/>
                    <a:pt x="269" y="105"/>
                    <a:pt x="265" y="106"/>
                  </a:cubicBezTo>
                  <a:cubicBezTo>
                    <a:pt x="263" y="107"/>
                    <a:pt x="265" y="108"/>
                    <a:pt x="262" y="109"/>
                  </a:cubicBezTo>
                  <a:cubicBezTo>
                    <a:pt x="246" y="114"/>
                    <a:pt x="228" y="112"/>
                    <a:pt x="214" y="116"/>
                  </a:cubicBezTo>
                  <a:cubicBezTo>
                    <a:pt x="201" y="120"/>
                    <a:pt x="186" y="124"/>
                    <a:pt x="174" y="127"/>
                  </a:cubicBezTo>
                  <a:cubicBezTo>
                    <a:pt x="168" y="128"/>
                    <a:pt x="163" y="130"/>
                    <a:pt x="158" y="132"/>
                  </a:cubicBezTo>
                  <a:cubicBezTo>
                    <a:pt x="153" y="135"/>
                    <a:pt x="153" y="135"/>
                    <a:pt x="153" y="135"/>
                  </a:cubicBezTo>
                  <a:cubicBezTo>
                    <a:pt x="151" y="137"/>
                    <a:pt x="151" y="137"/>
                    <a:pt x="151" y="137"/>
                  </a:cubicBezTo>
                  <a:cubicBezTo>
                    <a:pt x="150" y="137"/>
                    <a:pt x="150" y="137"/>
                    <a:pt x="150" y="137"/>
                  </a:cubicBezTo>
                  <a:cubicBezTo>
                    <a:pt x="150" y="137"/>
                    <a:pt x="150" y="137"/>
                    <a:pt x="150" y="137"/>
                  </a:cubicBezTo>
                  <a:cubicBezTo>
                    <a:pt x="150" y="137"/>
                    <a:pt x="150" y="137"/>
                    <a:pt x="150" y="137"/>
                  </a:cubicBezTo>
                  <a:cubicBezTo>
                    <a:pt x="151" y="143"/>
                    <a:pt x="144" y="87"/>
                    <a:pt x="147" y="111"/>
                  </a:cubicBezTo>
                  <a:cubicBezTo>
                    <a:pt x="147" y="111"/>
                    <a:pt x="147" y="111"/>
                    <a:pt x="147" y="111"/>
                  </a:cubicBezTo>
                  <a:cubicBezTo>
                    <a:pt x="147" y="111"/>
                    <a:pt x="147" y="111"/>
                    <a:pt x="147" y="111"/>
                  </a:cubicBezTo>
                  <a:cubicBezTo>
                    <a:pt x="147" y="111"/>
                    <a:pt x="147" y="111"/>
                    <a:pt x="147" y="111"/>
                  </a:cubicBezTo>
                  <a:cubicBezTo>
                    <a:pt x="148" y="111"/>
                    <a:pt x="148" y="111"/>
                    <a:pt x="148" y="111"/>
                  </a:cubicBezTo>
                  <a:cubicBezTo>
                    <a:pt x="149" y="111"/>
                    <a:pt x="149" y="111"/>
                    <a:pt x="149" y="111"/>
                  </a:cubicBezTo>
                  <a:cubicBezTo>
                    <a:pt x="148" y="112"/>
                    <a:pt x="148" y="112"/>
                    <a:pt x="148" y="112"/>
                  </a:cubicBezTo>
                  <a:cubicBezTo>
                    <a:pt x="155" y="110"/>
                    <a:pt x="159" y="123"/>
                    <a:pt x="167" y="117"/>
                  </a:cubicBezTo>
                  <a:cubicBezTo>
                    <a:pt x="168" y="118"/>
                    <a:pt x="173" y="118"/>
                    <a:pt x="172" y="120"/>
                  </a:cubicBezTo>
                  <a:cubicBezTo>
                    <a:pt x="177" y="119"/>
                    <a:pt x="189" y="124"/>
                    <a:pt x="198" y="120"/>
                  </a:cubicBezTo>
                  <a:cubicBezTo>
                    <a:pt x="196" y="121"/>
                    <a:pt x="196" y="121"/>
                    <a:pt x="196" y="121"/>
                  </a:cubicBezTo>
                  <a:cubicBezTo>
                    <a:pt x="206" y="123"/>
                    <a:pt x="215" y="118"/>
                    <a:pt x="225" y="120"/>
                  </a:cubicBezTo>
                  <a:cubicBezTo>
                    <a:pt x="224" y="120"/>
                    <a:pt x="222" y="121"/>
                    <a:pt x="222" y="122"/>
                  </a:cubicBezTo>
                  <a:cubicBezTo>
                    <a:pt x="226" y="124"/>
                    <a:pt x="232" y="117"/>
                    <a:pt x="234" y="122"/>
                  </a:cubicBezTo>
                  <a:cubicBezTo>
                    <a:pt x="237" y="121"/>
                    <a:pt x="236" y="119"/>
                    <a:pt x="234" y="119"/>
                  </a:cubicBezTo>
                  <a:cubicBezTo>
                    <a:pt x="258" y="120"/>
                    <a:pt x="286" y="111"/>
                    <a:pt x="318" y="127"/>
                  </a:cubicBezTo>
                  <a:cubicBezTo>
                    <a:pt x="328" y="135"/>
                    <a:pt x="326" y="136"/>
                    <a:pt x="325" y="137"/>
                  </a:cubicBezTo>
                  <a:cubicBezTo>
                    <a:pt x="324" y="138"/>
                    <a:pt x="324" y="138"/>
                    <a:pt x="324" y="138"/>
                  </a:cubicBezTo>
                  <a:cubicBezTo>
                    <a:pt x="324" y="138"/>
                    <a:pt x="324" y="138"/>
                    <a:pt x="324" y="138"/>
                  </a:cubicBezTo>
                  <a:cubicBezTo>
                    <a:pt x="325" y="138"/>
                    <a:pt x="325" y="138"/>
                    <a:pt x="325" y="138"/>
                  </a:cubicBezTo>
                  <a:cubicBezTo>
                    <a:pt x="325" y="138"/>
                    <a:pt x="325" y="138"/>
                    <a:pt x="325" y="138"/>
                  </a:cubicBezTo>
                  <a:cubicBezTo>
                    <a:pt x="325" y="138"/>
                    <a:pt x="325" y="138"/>
                    <a:pt x="325" y="138"/>
                  </a:cubicBezTo>
                  <a:cubicBezTo>
                    <a:pt x="325" y="138"/>
                    <a:pt x="325" y="138"/>
                    <a:pt x="325" y="138"/>
                  </a:cubicBezTo>
                  <a:cubicBezTo>
                    <a:pt x="329" y="120"/>
                    <a:pt x="319" y="164"/>
                    <a:pt x="320" y="159"/>
                  </a:cubicBezTo>
                  <a:cubicBezTo>
                    <a:pt x="320" y="159"/>
                    <a:pt x="320" y="159"/>
                    <a:pt x="320" y="159"/>
                  </a:cubicBezTo>
                  <a:cubicBezTo>
                    <a:pt x="320" y="159"/>
                    <a:pt x="320" y="159"/>
                    <a:pt x="320" y="159"/>
                  </a:cubicBezTo>
                  <a:cubicBezTo>
                    <a:pt x="319" y="160"/>
                    <a:pt x="319" y="160"/>
                    <a:pt x="319" y="160"/>
                  </a:cubicBezTo>
                  <a:cubicBezTo>
                    <a:pt x="318" y="160"/>
                    <a:pt x="318" y="160"/>
                    <a:pt x="318" y="160"/>
                  </a:cubicBezTo>
                  <a:cubicBezTo>
                    <a:pt x="317" y="161"/>
                    <a:pt x="316" y="161"/>
                    <a:pt x="314" y="162"/>
                  </a:cubicBezTo>
                  <a:cubicBezTo>
                    <a:pt x="313" y="162"/>
                    <a:pt x="314" y="164"/>
                    <a:pt x="313" y="163"/>
                  </a:cubicBezTo>
                  <a:cubicBezTo>
                    <a:pt x="308" y="166"/>
                    <a:pt x="303" y="160"/>
                    <a:pt x="299" y="163"/>
                  </a:cubicBezTo>
                  <a:cubicBezTo>
                    <a:pt x="302" y="166"/>
                    <a:pt x="297" y="165"/>
                    <a:pt x="297" y="167"/>
                  </a:cubicBezTo>
                  <a:cubicBezTo>
                    <a:pt x="286" y="167"/>
                    <a:pt x="283" y="164"/>
                    <a:pt x="275" y="167"/>
                  </a:cubicBezTo>
                  <a:cubicBezTo>
                    <a:pt x="275" y="165"/>
                    <a:pt x="275" y="165"/>
                    <a:pt x="275" y="165"/>
                  </a:cubicBezTo>
                  <a:cubicBezTo>
                    <a:pt x="265" y="171"/>
                    <a:pt x="254" y="169"/>
                    <a:pt x="246" y="176"/>
                  </a:cubicBezTo>
                  <a:cubicBezTo>
                    <a:pt x="233" y="177"/>
                    <a:pt x="220" y="179"/>
                    <a:pt x="209" y="182"/>
                  </a:cubicBezTo>
                  <a:cubicBezTo>
                    <a:pt x="205" y="185"/>
                    <a:pt x="199" y="186"/>
                    <a:pt x="196" y="189"/>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9"/>
                    <a:pt x="190" y="138"/>
                    <a:pt x="191" y="164"/>
                  </a:cubicBezTo>
                  <a:cubicBezTo>
                    <a:pt x="191" y="164"/>
                    <a:pt x="191" y="164"/>
                    <a:pt x="191" y="164"/>
                  </a:cubicBezTo>
                  <a:cubicBezTo>
                    <a:pt x="191" y="164"/>
                    <a:pt x="191" y="164"/>
                    <a:pt x="191" y="164"/>
                  </a:cubicBezTo>
                  <a:cubicBezTo>
                    <a:pt x="192" y="164"/>
                    <a:pt x="192" y="164"/>
                    <a:pt x="192" y="164"/>
                  </a:cubicBezTo>
                  <a:cubicBezTo>
                    <a:pt x="193" y="165"/>
                    <a:pt x="193" y="165"/>
                    <a:pt x="193" y="165"/>
                  </a:cubicBezTo>
                  <a:cubicBezTo>
                    <a:pt x="198" y="168"/>
                    <a:pt x="209" y="169"/>
                    <a:pt x="223" y="169"/>
                  </a:cubicBezTo>
                  <a:cubicBezTo>
                    <a:pt x="230" y="170"/>
                    <a:pt x="238" y="171"/>
                    <a:pt x="247" y="173"/>
                  </a:cubicBezTo>
                  <a:cubicBezTo>
                    <a:pt x="251" y="174"/>
                    <a:pt x="256" y="176"/>
                    <a:pt x="261" y="177"/>
                  </a:cubicBezTo>
                  <a:cubicBezTo>
                    <a:pt x="257" y="142"/>
                    <a:pt x="266" y="225"/>
                    <a:pt x="265" y="217"/>
                  </a:cubicBezTo>
                  <a:cubicBezTo>
                    <a:pt x="265" y="217"/>
                    <a:pt x="265" y="217"/>
                    <a:pt x="265" y="217"/>
                  </a:cubicBezTo>
                  <a:cubicBezTo>
                    <a:pt x="265" y="217"/>
                    <a:pt x="265" y="217"/>
                    <a:pt x="265" y="217"/>
                  </a:cubicBezTo>
                  <a:cubicBezTo>
                    <a:pt x="265" y="217"/>
                    <a:pt x="265" y="217"/>
                    <a:pt x="265" y="217"/>
                  </a:cubicBezTo>
                  <a:cubicBezTo>
                    <a:pt x="265" y="217"/>
                    <a:pt x="265" y="217"/>
                    <a:pt x="265" y="217"/>
                  </a:cubicBezTo>
                  <a:cubicBezTo>
                    <a:pt x="264" y="218"/>
                    <a:pt x="264" y="218"/>
                    <a:pt x="264" y="218"/>
                  </a:cubicBezTo>
                  <a:cubicBezTo>
                    <a:pt x="263" y="219"/>
                    <a:pt x="263" y="219"/>
                    <a:pt x="263" y="219"/>
                  </a:cubicBezTo>
                  <a:cubicBezTo>
                    <a:pt x="260" y="220"/>
                    <a:pt x="260" y="220"/>
                    <a:pt x="260" y="220"/>
                  </a:cubicBezTo>
                  <a:cubicBezTo>
                    <a:pt x="255" y="224"/>
                    <a:pt x="255" y="224"/>
                    <a:pt x="255" y="224"/>
                  </a:cubicBezTo>
                  <a:cubicBezTo>
                    <a:pt x="228" y="240"/>
                    <a:pt x="210" y="249"/>
                    <a:pt x="199" y="265"/>
                  </a:cubicBezTo>
                  <a:cubicBezTo>
                    <a:pt x="193" y="278"/>
                    <a:pt x="190" y="271"/>
                    <a:pt x="194" y="275"/>
                  </a:cubicBezTo>
                  <a:cubicBezTo>
                    <a:pt x="198" y="281"/>
                    <a:pt x="211" y="298"/>
                    <a:pt x="216" y="313"/>
                  </a:cubicBezTo>
                  <a:cubicBezTo>
                    <a:pt x="218" y="329"/>
                    <a:pt x="218" y="330"/>
                    <a:pt x="222" y="346"/>
                  </a:cubicBezTo>
                  <a:cubicBezTo>
                    <a:pt x="222" y="346"/>
                    <a:pt x="221" y="345"/>
                    <a:pt x="221" y="346"/>
                  </a:cubicBezTo>
                  <a:cubicBezTo>
                    <a:pt x="224" y="346"/>
                    <a:pt x="222" y="358"/>
                    <a:pt x="225" y="359"/>
                  </a:cubicBezTo>
                  <a:cubicBezTo>
                    <a:pt x="223" y="385"/>
                    <a:pt x="217" y="404"/>
                    <a:pt x="208" y="425"/>
                  </a:cubicBezTo>
                  <a:cubicBezTo>
                    <a:pt x="209" y="421"/>
                    <a:pt x="207" y="419"/>
                    <a:pt x="205" y="422"/>
                  </a:cubicBezTo>
                  <a:cubicBezTo>
                    <a:pt x="206" y="427"/>
                    <a:pt x="206" y="427"/>
                    <a:pt x="206" y="427"/>
                  </a:cubicBezTo>
                  <a:cubicBezTo>
                    <a:pt x="204" y="427"/>
                    <a:pt x="204" y="427"/>
                    <a:pt x="204" y="427"/>
                  </a:cubicBezTo>
                  <a:cubicBezTo>
                    <a:pt x="204" y="430"/>
                    <a:pt x="204" y="433"/>
                    <a:pt x="206" y="431"/>
                  </a:cubicBezTo>
                  <a:cubicBezTo>
                    <a:pt x="185" y="483"/>
                    <a:pt x="146" y="521"/>
                    <a:pt x="113" y="560"/>
                  </a:cubicBezTo>
                  <a:cubicBezTo>
                    <a:pt x="104" y="568"/>
                    <a:pt x="93" y="582"/>
                    <a:pt x="85" y="592"/>
                  </a:cubicBezTo>
                  <a:cubicBezTo>
                    <a:pt x="55" y="617"/>
                    <a:pt x="27" y="639"/>
                    <a:pt x="3" y="670"/>
                  </a:cubicBezTo>
                  <a:cubicBezTo>
                    <a:pt x="3" y="670"/>
                    <a:pt x="0" y="660"/>
                    <a:pt x="9" y="64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4" name="Google Shape;294;p14"/>
            <p:cNvSpPr/>
            <p:nvPr/>
          </p:nvSpPr>
          <p:spPr>
            <a:xfrm>
              <a:off x="2076451" y="3111500"/>
              <a:ext cx="25400" cy="20637"/>
            </a:xfrm>
            <a:custGeom>
              <a:avLst/>
              <a:gdLst/>
              <a:ahLst/>
              <a:cxnLst/>
              <a:rect l="l" t="t" r="r" b="b"/>
              <a:pathLst>
                <a:path w="6" h="5" extrusionOk="0">
                  <a:moveTo>
                    <a:pt x="0" y="0"/>
                  </a:moveTo>
                  <a:cubicBezTo>
                    <a:pt x="1" y="1"/>
                    <a:pt x="6" y="2"/>
                    <a:pt x="3" y="5"/>
                  </a:cubicBezTo>
                  <a:cubicBezTo>
                    <a:pt x="2" y="3"/>
                    <a:pt x="0" y="1"/>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5" name="Google Shape;295;p14"/>
            <p:cNvSpPr/>
            <p:nvPr/>
          </p:nvSpPr>
          <p:spPr>
            <a:xfrm>
              <a:off x="2578101" y="3154363"/>
              <a:ext cx="15875" cy="15875"/>
            </a:xfrm>
            <a:custGeom>
              <a:avLst/>
              <a:gdLst/>
              <a:ahLst/>
              <a:cxnLst/>
              <a:rect l="l" t="t" r="r" b="b"/>
              <a:pathLst>
                <a:path w="4" h="4" extrusionOk="0">
                  <a:moveTo>
                    <a:pt x="2" y="1"/>
                  </a:moveTo>
                  <a:cubicBezTo>
                    <a:pt x="2" y="0"/>
                    <a:pt x="3" y="2"/>
                    <a:pt x="4" y="2"/>
                  </a:cubicBezTo>
                  <a:cubicBezTo>
                    <a:pt x="2" y="2"/>
                    <a:pt x="1" y="4"/>
                    <a:pt x="0" y="3"/>
                  </a:cubicBezTo>
                  <a:cubicBezTo>
                    <a:pt x="1" y="2"/>
                    <a:pt x="1" y="2"/>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6" name="Google Shape;296;p14"/>
            <p:cNvSpPr/>
            <p:nvPr/>
          </p:nvSpPr>
          <p:spPr>
            <a:xfrm>
              <a:off x="2657476" y="3179763"/>
              <a:ext cx="42863" cy="3175"/>
            </a:xfrm>
            <a:custGeom>
              <a:avLst/>
              <a:gdLst/>
              <a:ahLst/>
              <a:cxnLst/>
              <a:rect l="l" t="t" r="r" b="b"/>
              <a:pathLst>
                <a:path w="10" h="1" extrusionOk="0">
                  <a:moveTo>
                    <a:pt x="10" y="0"/>
                  </a:moveTo>
                  <a:cubicBezTo>
                    <a:pt x="10" y="1"/>
                    <a:pt x="4" y="1"/>
                    <a:pt x="0" y="1"/>
                  </a:cubicBezTo>
                  <a:lnTo>
                    <a:pt x="1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7" name="Google Shape;297;p14"/>
            <p:cNvSpPr/>
            <p:nvPr/>
          </p:nvSpPr>
          <p:spPr>
            <a:xfrm>
              <a:off x="2751138" y="3068638"/>
              <a:ext cx="17463" cy="12700"/>
            </a:xfrm>
            <a:custGeom>
              <a:avLst/>
              <a:gdLst/>
              <a:ahLst/>
              <a:cxnLst/>
              <a:rect l="l" t="t" r="r" b="b"/>
              <a:pathLst>
                <a:path w="4" h="3" extrusionOk="0">
                  <a:moveTo>
                    <a:pt x="2" y="3"/>
                  </a:moveTo>
                  <a:cubicBezTo>
                    <a:pt x="0" y="2"/>
                    <a:pt x="0" y="1"/>
                    <a:pt x="3" y="0"/>
                  </a:cubicBezTo>
                  <a:cubicBezTo>
                    <a:pt x="4" y="1"/>
                    <a:pt x="3" y="2"/>
                    <a:pt x="2"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8" name="Google Shape;298;p14"/>
            <p:cNvSpPr/>
            <p:nvPr/>
          </p:nvSpPr>
          <p:spPr>
            <a:xfrm>
              <a:off x="2738438" y="3086100"/>
              <a:ext cx="22225" cy="17462"/>
            </a:xfrm>
            <a:custGeom>
              <a:avLst/>
              <a:gdLst/>
              <a:ahLst/>
              <a:cxnLst/>
              <a:rect l="l" t="t" r="r" b="b"/>
              <a:pathLst>
                <a:path w="5" h="4" extrusionOk="0">
                  <a:moveTo>
                    <a:pt x="5" y="3"/>
                  </a:moveTo>
                  <a:cubicBezTo>
                    <a:pt x="2" y="3"/>
                    <a:pt x="1" y="3"/>
                    <a:pt x="0" y="2"/>
                  </a:cubicBezTo>
                  <a:cubicBezTo>
                    <a:pt x="0" y="4"/>
                    <a:pt x="4" y="0"/>
                    <a:pt x="5"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299" name="Google Shape;299;p14"/>
            <p:cNvSpPr/>
            <p:nvPr/>
          </p:nvSpPr>
          <p:spPr>
            <a:xfrm>
              <a:off x="2479676" y="3128963"/>
              <a:ext cx="30163" cy="20637"/>
            </a:xfrm>
            <a:custGeom>
              <a:avLst/>
              <a:gdLst/>
              <a:ahLst/>
              <a:cxnLst/>
              <a:rect l="l" t="t" r="r" b="b"/>
              <a:pathLst>
                <a:path w="7" h="5" extrusionOk="0">
                  <a:moveTo>
                    <a:pt x="6" y="2"/>
                  </a:moveTo>
                  <a:cubicBezTo>
                    <a:pt x="5" y="3"/>
                    <a:pt x="2" y="5"/>
                    <a:pt x="0" y="3"/>
                  </a:cubicBezTo>
                  <a:cubicBezTo>
                    <a:pt x="2" y="4"/>
                    <a:pt x="7" y="0"/>
                    <a:pt x="6"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0" name="Google Shape;300;p14"/>
            <p:cNvSpPr/>
            <p:nvPr/>
          </p:nvSpPr>
          <p:spPr>
            <a:xfrm>
              <a:off x="2373313" y="3162300"/>
              <a:ext cx="17463" cy="7937"/>
            </a:xfrm>
            <a:custGeom>
              <a:avLst/>
              <a:gdLst/>
              <a:ahLst/>
              <a:cxnLst/>
              <a:rect l="l" t="t" r="r" b="b"/>
              <a:pathLst>
                <a:path w="4" h="2" extrusionOk="0">
                  <a:moveTo>
                    <a:pt x="4" y="2"/>
                  </a:moveTo>
                  <a:cubicBezTo>
                    <a:pt x="3" y="2"/>
                    <a:pt x="2" y="2"/>
                    <a:pt x="1" y="2"/>
                  </a:cubicBezTo>
                  <a:cubicBezTo>
                    <a:pt x="0" y="2"/>
                    <a:pt x="1" y="0"/>
                    <a:pt x="3" y="0"/>
                  </a:cubicBezTo>
                  <a:lnTo>
                    <a:pt x="4"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1" name="Google Shape;301;p14"/>
            <p:cNvSpPr/>
            <p:nvPr/>
          </p:nvSpPr>
          <p:spPr>
            <a:xfrm>
              <a:off x="2127251" y="3694113"/>
              <a:ext cx="12700" cy="7937"/>
            </a:xfrm>
            <a:custGeom>
              <a:avLst/>
              <a:gdLst/>
              <a:ahLst/>
              <a:cxnLst/>
              <a:rect l="l" t="t" r="r" b="b"/>
              <a:pathLst>
                <a:path w="8" h="5" extrusionOk="0">
                  <a:moveTo>
                    <a:pt x="8" y="2"/>
                  </a:moveTo>
                  <a:lnTo>
                    <a:pt x="0" y="5"/>
                  </a:lnTo>
                  <a:lnTo>
                    <a:pt x="0" y="0"/>
                  </a:lnTo>
                  <a:lnTo>
                    <a:pt x="8"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2" name="Google Shape;302;p14"/>
            <p:cNvSpPr/>
            <p:nvPr/>
          </p:nvSpPr>
          <p:spPr>
            <a:xfrm>
              <a:off x="2292351" y="3671888"/>
              <a:ext cx="12700" cy="12700"/>
            </a:xfrm>
            <a:custGeom>
              <a:avLst/>
              <a:gdLst/>
              <a:ahLst/>
              <a:cxnLst/>
              <a:rect l="l" t="t" r="r" b="b"/>
              <a:pathLst>
                <a:path w="3" h="3" extrusionOk="0">
                  <a:moveTo>
                    <a:pt x="3" y="2"/>
                  </a:moveTo>
                  <a:cubicBezTo>
                    <a:pt x="0" y="3"/>
                    <a:pt x="1" y="1"/>
                    <a:pt x="0" y="1"/>
                  </a:cubicBezTo>
                  <a:cubicBezTo>
                    <a:pt x="3" y="0"/>
                    <a:pt x="0" y="3"/>
                    <a:pt x="3"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3" name="Google Shape;303;p14"/>
            <p:cNvSpPr/>
            <p:nvPr/>
          </p:nvSpPr>
          <p:spPr>
            <a:xfrm>
              <a:off x="2395538" y="3894138"/>
              <a:ext cx="3175" cy="12700"/>
            </a:xfrm>
            <a:custGeom>
              <a:avLst/>
              <a:gdLst/>
              <a:ahLst/>
              <a:cxnLst/>
              <a:rect l="l" t="t" r="r" b="b"/>
              <a:pathLst>
                <a:path w="2" h="8" extrusionOk="0">
                  <a:moveTo>
                    <a:pt x="2" y="8"/>
                  </a:moveTo>
                  <a:lnTo>
                    <a:pt x="0" y="8"/>
                  </a:lnTo>
                  <a:lnTo>
                    <a:pt x="2" y="0"/>
                  </a:lnTo>
                  <a:lnTo>
                    <a:pt x="2" y="8"/>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4" name="Google Shape;304;p14"/>
            <p:cNvSpPr/>
            <p:nvPr/>
          </p:nvSpPr>
          <p:spPr>
            <a:xfrm>
              <a:off x="2330451" y="2019300"/>
              <a:ext cx="17463" cy="3175"/>
            </a:xfrm>
            <a:custGeom>
              <a:avLst/>
              <a:gdLst/>
              <a:ahLst/>
              <a:cxnLst/>
              <a:rect l="l" t="t" r="r" b="b"/>
              <a:pathLst>
                <a:path w="4" h="1" extrusionOk="0">
                  <a:moveTo>
                    <a:pt x="3" y="1"/>
                  </a:moveTo>
                  <a:cubicBezTo>
                    <a:pt x="3" y="0"/>
                    <a:pt x="0" y="1"/>
                    <a:pt x="2" y="0"/>
                  </a:cubicBezTo>
                  <a:cubicBezTo>
                    <a:pt x="3" y="0"/>
                    <a:pt x="4" y="1"/>
                    <a:pt x="3"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5" name="Google Shape;305;p14"/>
            <p:cNvSpPr/>
            <p:nvPr/>
          </p:nvSpPr>
          <p:spPr>
            <a:xfrm>
              <a:off x="2279651" y="1971675"/>
              <a:ext cx="620713" cy="1020762"/>
            </a:xfrm>
            <a:custGeom>
              <a:avLst/>
              <a:gdLst/>
              <a:ahLst/>
              <a:cxnLst/>
              <a:rect l="l" t="t" r="r" b="b"/>
              <a:pathLst>
                <a:path w="146" h="240" extrusionOk="0">
                  <a:moveTo>
                    <a:pt x="38" y="235"/>
                  </a:moveTo>
                  <a:cubicBezTo>
                    <a:pt x="29" y="231"/>
                    <a:pt x="38" y="224"/>
                    <a:pt x="33" y="219"/>
                  </a:cubicBezTo>
                  <a:cubicBezTo>
                    <a:pt x="32" y="218"/>
                    <a:pt x="37" y="219"/>
                    <a:pt x="36" y="218"/>
                  </a:cubicBezTo>
                  <a:cubicBezTo>
                    <a:pt x="30" y="213"/>
                    <a:pt x="34" y="205"/>
                    <a:pt x="40" y="199"/>
                  </a:cubicBezTo>
                  <a:cubicBezTo>
                    <a:pt x="41" y="199"/>
                    <a:pt x="41" y="199"/>
                    <a:pt x="41" y="199"/>
                  </a:cubicBezTo>
                  <a:cubicBezTo>
                    <a:pt x="42" y="198"/>
                    <a:pt x="38" y="196"/>
                    <a:pt x="38" y="195"/>
                  </a:cubicBezTo>
                  <a:cubicBezTo>
                    <a:pt x="39" y="195"/>
                    <a:pt x="40" y="196"/>
                    <a:pt x="41" y="196"/>
                  </a:cubicBezTo>
                  <a:cubicBezTo>
                    <a:pt x="38" y="195"/>
                    <a:pt x="40" y="193"/>
                    <a:pt x="38" y="193"/>
                  </a:cubicBezTo>
                  <a:cubicBezTo>
                    <a:pt x="39" y="192"/>
                    <a:pt x="41" y="192"/>
                    <a:pt x="42" y="192"/>
                  </a:cubicBezTo>
                  <a:cubicBezTo>
                    <a:pt x="39" y="191"/>
                    <a:pt x="39" y="191"/>
                    <a:pt x="39" y="191"/>
                  </a:cubicBezTo>
                  <a:cubicBezTo>
                    <a:pt x="32" y="188"/>
                    <a:pt x="40" y="186"/>
                    <a:pt x="37" y="183"/>
                  </a:cubicBezTo>
                  <a:cubicBezTo>
                    <a:pt x="39" y="183"/>
                    <a:pt x="39" y="183"/>
                    <a:pt x="39" y="183"/>
                  </a:cubicBezTo>
                  <a:cubicBezTo>
                    <a:pt x="35" y="179"/>
                    <a:pt x="36" y="173"/>
                    <a:pt x="35" y="168"/>
                  </a:cubicBezTo>
                  <a:cubicBezTo>
                    <a:pt x="36" y="169"/>
                    <a:pt x="38" y="169"/>
                    <a:pt x="39" y="169"/>
                  </a:cubicBezTo>
                  <a:cubicBezTo>
                    <a:pt x="36" y="168"/>
                    <a:pt x="35" y="167"/>
                    <a:pt x="35" y="165"/>
                  </a:cubicBezTo>
                  <a:cubicBezTo>
                    <a:pt x="38" y="165"/>
                    <a:pt x="32" y="163"/>
                    <a:pt x="34" y="161"/>
                  </a:cubicBezTo>
                  <a:cubicBezTo>
                    <a:pt x="35" y="162"/>
                    <a:pt x="35" y="162"/>
                    <a:pt x="35" y="162"/>
                  </a:cubicBezTo>
                  <a:cubicBezTo>
                    <a:pt x="32" y="160"/>
                    <a:pt x="37" y="160"/>
                    <a:pt x="33" y="159"/>
                  </a:cubicBezTo>
                  <a:cubicBezTo>
                    <a:pt x="36" y="158"/>
                    <a:pt x="36" y="158"/>
                    <a:pt x="36" y="158"/>
                  </a:cubicBezTo>
                  <a:cubicBezTo>
                    <a:pt x="31" y="157"/>
                    <a:pt x="38" y="157"/>
                    <a:pt x="36" y="156"/>
                  </a:cubicBezTo>
                  <a:cubicBezTo>
                    <a:pt x="35" y="156"/>
                    <a:pt x="35" y="156"/>
                    <a:pt x="35" y="156"/>
                  </a:cubicBezTo>
                  <a:cubicBezTo>
                    <a:pt x="34" y="155"/>
                    <a:pt x="37" y="154"/>
                    <a:pt x="36" y="154"/>
                  </a:cubicBezTo>
                  <a:cubicBezTo>
                    <a:pt x="36" y="154"/>
                    <a:pt x="36" y="154"/>
                    <a:pt x="36" y="154"/>
                  </a:cubicBezTo>
                  <a:cubicBezTo>
                    <a:pt x="36" y="151"/>
                    <a:pt x="38" y="151"/>
                    <a:pt x="35" y="150"/>
                  </a:cubicBezTo>
                  <a:cubicBezTo>
                    <a:pt x="38" y="150"/>
                    <a:pt x="36" y="152"/>
                    <a:pt x="40" y="152"/>
                  </a:cubicBezTo>
                  <a:cubicBezTo>
                    <a:pt x="37" y="145"/>
                    <a:pt x="39" y="139"/>
                    <a:pt x="40" y="132"/>
                  </a:cubicBezTo>
                  <a:cubicBezTo>
                    <a:pt x="42" y="132"/>
                    <a:pt x="42" y="132"/>
                    <a:pt x="44" y="132"/>
                  </a:cubicBezTo>
                  <a:cubicBezTo>
                    <a:pt x="43" y="131"/>
                    <a:pt x="43" y="129"/>
                    <a:pt x="42" y="128"/>
                  </a:cubicBezTo>
                  <a:cubicBezTo>
                    <a:pt x="42" y="128"/>
                    <a:pt x="43" y="128"/>
                    <a:pt x="44" y="128"/>
                  </a:cubicBezTo>
                  <a:cubicBezTo>
                    <a:pt x="45" y="127"/>
                    <a:pt x="40" y="126"/>
                    <a:pt x="42" y="125"/>
                  </a:cubicBezTo>
                  <a:cubicBezTo>
                    <a:pt x="45" y="126"/>
                    <a:pt x="45" y="126"/>
                    <a:pt x="45" y="126"/>
                  </a:cubicBezTo>
                  <a:cubicBezTo>
                    <a:pt x="43" y="125"/>
                    <a:pt x="44" y="123"/>
                    <a:pt x="43" y="122"/>
                  </a:cubicBezTo>
                  <a:cubicBezTo>
                    <a:pt x="43" y="122"/>
                    <a:pt x="44" y="122"/>
                    <a:pt x="45" y="123"/>
                  </a:cubicBezTo>
                  <a:cubicBezTo>
                    <a:pt x="42" y="121"/>
                    <a:pt x="46" y="120"/>
                    <a:pt x="44" y="119"/>
                  </a:cubicBezTo>
                  <a:cubicBezTo>
                    <a:pt x="46" y="120"/>
                    <a:pt x="46" y="120"/>
                    <a:pt x="46" y="120"/>
                  </a:cubicBezTo>
                  <a:cubicBezTo>
                    <a:pt x="49" y="118"/>
                    <a:pt x="42" y="118"/>
                    <a:pt x="44" y="117"/>
                  </a:cubicBezTo>
                  <a:cubicBezTo>
                    <a:pt x="46" y="118"/>
                    <a:pt x="46" y="118"/>
                    <a:pt x="46" y="118"/>
                  </a:cubicBezTo>
                  <a:cubicBezTo>
                    <a:pt x="43" y="115"/>
                    <a:pt x="45" y="113"/>
                    <a:pt x="44" y="111"/>
                  </a:cubicBezTo>
                  <a:cubicBezTo>
                    <a:pt x="45" y="111"/>
                    <a:pt x="45" y="111"/>
                    <a:pt x="45" y="111"/>
                  </a:cubicBezTo>
                  <a:cubicBezTo>
                    <a:pt x="44" y="109"/>
                    <a:pt x="46" y="108"/>
                    <a:pt x="45" y="106"/>
                  </a:cubicBezTo>
                  <a:cubicBezTo>
                    <a:pt x="46" y="105"/>
                    <a:pt x="50" y="107"/>
                    <a:pt x="50" y="105"/>
                  </a:cubicBezTo>
                  <a:cubicBezTo>
                    <a:pt x="46" y="104"/>
                    <a:pt x="49" y="102"/>
                    <a:pt x="44" y="102"/>
                  </a:cubicBezTo>
                  <a:cubicBezTo>
                    <a:pt x="45" y="100"/>
                    <a:pt x="47" y="98"/>
                    <a:pt x="46" y="97"/>
                  </a:cubicBezTo>
                  <a:cubicBezTo>
                    <a:pt x="48" y="98"/>
                    <a:pt x="51" y="98"/>
                    <a:pt x="51" y="99"/>
                  </a:cubicBezTo>
                  <a:cubicBezTo>
                    <a:pt x="54" y="99"/>
                    <a:pt x="54" y="99"/>
                    <a:pt x="54" y="99"/>
                  </a:cubicBezTo>
                  <a:cubicBezTo>
                    <a:pt x="56" y="99"/>
                    <a:pt x="53" y="100"/>
                    <a:pt x="55" y="100"/>
                  </a:cubicBezTo>
                  <a:cubicBezTo>
                    <a:pt x="55" y="99"/>
                    <a:pt x="54" y="97"/>
                    <a:pt x="55" y="97"/>
                  </a:cubicBezTo>
                  <a:cubicBezTo>
                    <a:pt x="53" y="95"/>
                    <a:pt x="49" y="92"/>
                    <a:pt x="49" y="90"/>
                  </a:cubicBezTo>
                  <a:cubicBezTo>
                    <a:pt x="50" y="91"/>
                    <a:pt x="53" y="91"/>
                    <a:pt x="54" y="92"/>
                  </a:cubicBezTo>
                  <a:cubicBezTo>
                    <a:pt x="47" y="87"/>
                    <a:pt x="47" y="87"/>
                    <a:pt x="47" y="87"/>
                  </a:cubicBezTo>
                  <a:cubicBezTo>
                    <a:pt x="47" y="86"/>
                    <a:pt x="51" y="88"/>
                    <a:pt x="50" y="86"/>
                  </a:cubicBezTo>
                  <a:cubicBezTo>
                    <a:pt x="48" y="85"/>
                    <a:pt x="48" y="85"/>
                    <a:pt x="48" y="85"/>
                  </a:cubicBezTo>
                  <a:cubicBezTo>
                    <a:pt x="48" y="85"/>
                    <a:pt x="48" y="82"/>
                    <a:pt x="51" y="83"/>
                  </a:cubicBezTo>
                  <a:cubicBezTo>
                    <a:pt x="53" y="83"/>
                    <a:pt x="52" y="84"/>
                    <a:pt x="54" y="84"/>
                  </a:cubicBezTo>
                  <a:cubicBezTo>
                    <a:pt x="54" y="83"/>
                    <a:pt x="53" y="82"/>
                    <a:pt x="53" y="81"/>
                  </a:cubicBezTo>
                  <a:cubicBezTo>
                    <a:pt x="54" y="81"/>
                    <a:pt x="54" y="81"/>
                    <a:pt x="54" y="81"/>
                  </a:cubicBezTo>
                  <a:cubicBezTo>
                    <a:pt x="54" y="81"/>
                    <a:pt x="53" y="79"/>
                    <a:pt x="50" y="79"/>
                  </a:cubicBezTo>
                  <a:cubicBezTo>
                    <a:pt x="50" y="79"/>
                    <a:pt x="53" y="79"/>
                    <a:pt x="51" y="80"/>
                  </a:cubicBezTo>
                  <a:cubicBezTo>
                    <a:pt x="49" y="78"/>
                    <a:pt x="49" y="77"/>
                    <a:pt x="50" y="75"/>
                  </a:cubicBezTo>
                  <a:cubicBezTo>
                    <a:pt x="50" y="76"/>
                    <a:pt x="51" y="76"/>
                    <a:pt x="52" y="77"/>
                  </a:cubicBezTo>
                  <a:cubicBezTo>
                    <a:pt x="50" y="74"/>
                    <a:pt x="49" y="72"/>
                    <a:pt x="49" y="70"/>
                  </a:cubicBezTo>
                  <a:cubicBezTo>
                    <a:pt x="47" y="69"/>
                    <a:pt x="52" y="72"/>
                    <a:pt x="51" y="72"/>
                  </a:cubicBezTo>
                  <a:cubicBezTo>
                    <a:pt x="54" y="71"/>
                    <a:pt x="50" y="66"/>
                    <a:pt x="54" y="65"/>
                  </a:cubicBezTo>
                  <a:cubicBezTo>
                    <a:pt x="54" y="66"/>
                    <a:pt x="52" y="64"/>
                    <a:pt x="52" y="65"/>
                  </a:cubicBezTo>
                  <a:cubicBezTo>
                    <a:pt x="53" y="64"/>
                    <a:pt x="55" y="65"/>
                    <a:pt x="55" y="64"/>
                  </a:cubicBezTo>
                  <a:cubicBezTo>
                    <a:pt x="56" y="64"/>
                    <a:pt x="55" y="63"/>
                    <a:pt x="55" y="62"/>
                  </a:cubicBezTo>
                  <a:cubicBezTo>
                    <a:pt x="54" y="61"/>
                    <a:pt x="55" y="62"/>
                    <a:pt x="55" y="63"/>
                  </a:cubicBezTo>
                  <a:cubicBezTo>
                    <a:pt x="54" y="61"/>
                    <a:pt x="54" y="56"/>
                    <a:pt x="58" y="55"/>
                  </a:cubicBezTo>
                  <a:cubicBezTo>
                    <a:pt x="57" y="54"/>
                    <a:pt x="55" y="51"/>
                    <a:pt x="56" y="51"/>
                  </a:cubicBezTo>
                  <a:cubicBezTo>
                    <a:pt x="58" y="52"/>
                    <a:pt x="58" y="52"/>
                    <a:pt x="58" y="52"/>
                  </a:cubicBezTo>
                  <a:cubicBezTo>
                    <a:pt x="59" y="53"/>
                    <a:pt x="59" y="50"/>
                    <a:pt x="60" y="51"/>
                  </a:cubicBezTo>
                  <a:cubicBezTo>
                    <a:pt x="59" y="49"/>
                    <a:pt x="60" y="57"/>
                    <a:pt x="59" y="54"/>
                  </a:cubicBezTo>
                  <a:cubicBezTo>
                    <a:pt x="61" y="55"/>
                    <a:pt x="57" y="50"/>
                    <a:pt x="59" y="52"/>
                  </a:cubicBezTo>
                  <a:cubicBezTo>
                    <a:pt x="60" y="51"/>
                    <a:pt x="58" y="49"/>
                    <a:pt x="61" y="49"/>
                  </a:cubicBezTo>
                  <a:cubicBezTo>
                    <a:pt x="60" y="49"/>
                    <a:pt x="63" y="52"/>
                    <a:pt x="64" y="51"/>
                  </a:cubicBezTo>
                  <a:cubicBezTo>
                    <a:pt x="64" y="49"/>
                    <a:pt x="63" y="50"/>
                    <a:pt x="63" y="48"/>
                  </a:cubicBezTo>
                  <a:cubicBezTo>
                    <a:pt x="63" y="47"/>
                    <a:pt x="63" y="47"/>
                    <a:pt x="63" y="47"/>
                  </a:cubicBezTo>
                  <a:cubicBezTo>
                    <a:pt x="61" y="45"/>
                    <a:pt x="64" y="46"/>
                    <a:pt x="61" y="45"/>
                  </a:cubicBezTo>
                  <a:cubicBezTo>
                    <a:pt x="63" y="46"/>
                    <a:pt x="62" y="42"/>
                    <a:pt x="65" y="44"/>
                  </a:cubicBezTo>
                  <a:cubicBezTo>
                    <a:pt x="67" y="46"/>
                    <a:pt x="67" y="46"/>
                    <a:pt x="67" y="46"/>
                  </a:cubicBezTo>
                  <a:cubicBezTo>
                    <a:pt x="68" y="46"/>
                    <a:pt x="65" y="43"/>
                    <a:pt x="65" y="42"/>
                  </a:cubicBezTo>
                  <a:cubicBezTo>
                    <a:pt x="66" y="43"/>
                    <a:pt x="66" y="43"/>
                    <a:pt x="66" y="43"/>
                  </a:cubicBezTo>
                  <a:cubicBezTo>
                    <a:pt x="62" y="40"/>
                    <a:pt x="67" y="41"/>
                    <a:pt x="65" y="38"/>
                  </a:cubicBezTo>
                  <a:cubicBezTo>
                    <a:pt x="67" y="38"/>
                    <a:pt x="68" y="35"/>
                    <a:pt x="71" y="37"/>
                  </a:cubicBezTo>
                  <a:cubicBezTo>
                    <a:pt x="71" y="35"/>
                    <a:pt x="70" y="33"/>
                    <a:pt x="72" y="32"/>
                  </a:cubicBezTo>
                  <a:cubicBezTo>
                    <a:pt x="72" y="33"/>
                    <a:pt x="72" y="33"/>
                    <a:pt x="73" y="34"/>
                  </a:cubicBezTo>
                  <a:cubicBezTo>
                    <a:pt x="74" y="35"/>
                    <a:pt x="73" y="34"/>
                    <a:pt x="73" y="32"/>
                  </a:cubicBezTo>
                  <a:cubicBezTo>
                    <a:pt x="74" y="33"/>
                    <a:pt x="77" y="33"/>
                    <a:pt x="79" y="34"/>
                  </a:cubicBezTo>
                  <a:cubicBezTo>
                    <a:pt x="78" y="32"/>
                    <a:pt x="76" y="30"/>
                    <a:pt x="75" y="29"/>
                  </a:cubicBezTo>
                  <a:cubicBezTo>
                    <a:pt x="79" y="32"/>
                    <a:pt x="76" y="24"/>
                    <a:pt x="80" y="27"/>
                  </a:cubicBezTo>
                  <a:cubicBezTo>
                    <a:pt x="80" y="27"/>
                    <a:pt x="80" y="29"/>
                    <a:pt x="82" y="30"/>
                  </a:cubicBezTo>
                  <a:cubicBezTo>
                    <a:pt x="86" y="33"/>
                    <a:pt x="82" y="26"/>
                    <a:pt x="85" y="27"/>
                  </a:cubicBezTo>
                  <a:cubicBezTo>
                    <a:pt x="82" y="23"/>
                    <a:pt x="82" y="23"/>
                    <a:pt x="82" y="23"/>
                  </a:cubicBezTo>
                  <a:cubicBezTo>
                    <a:pt x="84" y="25"/>
                    <a:pt x="83" y="20"/>
                    <a:pt x="85" y="23"/>
                  </a:cubicBezTo>
                  <a:cubicBezTo>
                    <a:pt x="85" y="22"/>
                    <a:pt x="88" y="23"/>
                    <a:pt x="86" y="20"/>
                  </a:cubicBezTo>
                  <a:cubicBezTo>
                    <a:pt x="90" y="21"/>
                    <a:pt x="92" y="14"/>
                    <a:pt x="97" y="20"/>
                  </a:cubicBezTo>
                  <a:cubicBezTo>
                    <a:pt x="97" y="19"/>
                    <a:pt x="98" y="20"/>
                    <a:pt x="97" y="18"/>
                  </a:cubicBezTo>
                  <a:cubicBezTo>
                    <a:pt x="96" y="16"/>
                    <a:pt x="97" y="20"/>
                    <a:pt x="96" y="18"/>
                  </a:cubicBezTo>
                  <a:cubicBezTo>
                    <a:pt x="96" y="18"/>
                    <a:pt x="96" y="17"/>
                    <a:pt x="96" y="17"/>
                  </a:cubicBezTo>
                  <a:cubicBezTo>
                    <a:pt x="97" y="17"/>
                    <a:pt x="98" y="17"/>
                    <a:pt x="98" y="21"/>
                  </a:cubicBezTo>
                  <a:cubicBezTo>
                    <a:pt x="101" y="22"/>
                    <a:pt x="98" y="13"/>
                    <a:pt x="102" y="14"/>
                  </a:cubicBezTo>
                  <a:cubicBezTo>
                    <a:pt x="102" y="16"/>
                    <a:pt x="102" y="16"/>
                    <a:pt x="103" y="16"/>
                  </a:cubicBezTo>
                  <a:cubicBezTo>
                    <a:pt x="104" y="12"/>
                    <a:pt x="104" y="12"/>
                    <a:pt x="104" y="12"/>
                  </a:cubicBezTo>
                  <a:cubicBezTo>
                    <a:pt x="106" y="13"/>
                    <a:pt x="106" y="16"/>
                    <a:pt x="106" y="19"/>
                  </a:cubicBezTo>
                  <a:cubicBezTo>
                    <a:pt x="107" y="18"/>
                    <a:pt x="108" y="18"/>
                    <a:pt x="108" y="16"/>
                  </a:cubicBezTo>
                  <a:cubicBezTo>
                    <a:pt x="110" y="19"/>
                    <a:pt x="110" y="19"/>
                    <a:pt x="110" y="19"/>
                  </a:cubicBezTo>
                  <a:cubicBezTo>
                    <a:pt x="109" y="16"/>
                    <a:pt x="111" y="17"/>
                    <a:pt x="111" y="17"/>
                  </a:cubicBezTo>
                  <a:cubicBezTo>
                    <a:pt x="111" y="17"/>
                    <a:pt x="111" y="17"/>
                    <a:pt x="111" y="17"/>
                  </a:cubicBezTo>
                  <a:cubicBezTo>
                    <a:pt x="111" y="18"/>
                    <a:pt x="112" y="18"/>
                    <a:pt x="112" y="17"/>
                  </a:cubicBezTo>
                  <a:cubicBezTo>
                    <a:pt x="112" y="16"/>
                    <a:pt x="111" y="15"/>
                    <a:pt x="110" y="14"/>
                  </a:cubicBezTo>
                  <a:cubicBezTo>
                    <a:pt x="110" y="13"/>
                    <a:pt x="111" y="13"/>
                    <a:pt x="112" y="12"/>
                  </a:cubicBezTo>
                  <a:cubicBezTo>
                    <a:pt x="112" y="15"/>
                    <a:pt x="114" y="14"/>
                    <a:pt x="114" y="14"/>
                  </a:cubicBezTo>
                  <a:cubicBezTo>
                    <a:pt x="115" y="15"/>
                    <a:pt x="115" y="12"/>
                    <a:pt x="116" y="12"/>
                  </a:cubicBezTo>
                  <a:cubicBezTo>
                    <a:pt x="116" y="13"/>
                    <a:pt x="117" y="12"/>
                    <a:pt x="116" y="14"/>
                  </a:cubicBezTo>
                  <a:cubicBezTo>
                    <a:pt x="116" y="14"/>
                    <a:pt x="116" y="13"/>
                    <a:pt x="115" y="14"/>
                  </a:cubicBezTo>
                  <a:cubicBezTo>
                    <a:pt x="116" y="15"/>
                    <a:pt x="116" y="17"/>
                    <a:pt x="117" y="16"/>
                  </a:cubicBezTo>
                  <a:cubicBezTo>
                    <a:pt x="118" y="14"/>
                    <a:pt x="117" y="10"/>
                    <a:pt x="118" y="12"/>
                  </a:cubicBezTo>
                  <a:cubicBezTo>
                    <a:pt x="118" y="15"/>
                    <a:pt x="118" y="15"/>
                    <a:pt x="118" y="15"/>
                  </a:cubicBezTo>
                  <a:cubicBezTo>
                    <a:pt x="119" y="16"/>
                    <a:pt x="119" y="16"/>
                    <a:pt x="119" y="16"/>
                  </a:cubicBezTo>
                  <a:cubicBezTo>
                    <a:pt x="119" y="13"/>
                    <a:pt x="119" y="13"/>
                    <a:pt x="119" y="13"/>
                  </a:cubicBezTo>
                  <a:cubicBezTo>
                    <a:pt x="119" y="15"/>
                    <a:pt x="119" y="15"/>
                    <a:pt x="119" y="15"/>
                  </a:cubicBezTo>
                  <a:cubicBezTo>
                    <a:pt x="120" y="12"/>
                    <a:pt x="122" y="14"/>
                    <a:pt x="122" y="11"/>
                  </a:cubicBezTo>
                  <a:cubicBezTo>
                    <a:pt x="123" y="11"/>
                    <a:pt x="124" y="13"/>
                    <a:pt x="125" y="13"/>
                  </a:cubicBezTo>
                  <a:cubicBezTo>
                    <a:pt x="125" y="13"/>
                    <a:pt x="125" y="13"/>
                    <a:pt x="125" y="13"/>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46" y="42"/>
                    <a:pt x="131" y="22"/>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9"/>
                    <a:pt x="136" y="29"/>
                    <a:pt x="136" y="29"/>
                  </a:cubicBezTo>
                  <a:cubicBezTo>
                    <a:pt x="137" y="31"/>
                    <a:pt x="137" y="31"/>
                    <a:pt x="137" y="31"/>
                  </a:cubicBezTo>
                  <a:cubicBezTo>
                    <a:pt x="136" y="31"/>
                    <a:pt x="136" y="31"/>
                    <a:pt x="136" y="31"/>
                  </a:cubicBezTo>
                  <a:cubicBezTo>
                    <a:pt x="136" y="32"/>
                    <a:pt x="135" y="34"/>
                    <a:pt x="136" y="35"/>
                  </a:cubicBezTo>
                  <a:cubicBezTo>
                    <a:pt x="133" y="36"/>
                    <a:pt x="128" y="31"/>
                    <a:pt x="129" y="35"/>
                  </a:cubicBezTo>
                  <a:cubicBezTo>
                    <a:pt x="129" y="36"/>
                    <a:pt x="131" y="40"/>
                    <a:pt x="133" y="40"/>
                  </a:cubicBezTo>
                  <a:cubicBezTo>
                    <a:pt x="130" y="41"/>
                    <a:pt x="130" y="47"/>
                    <a:pt x="125" y="46"/>
                  </a:cubicBezTo>
                  <a:cubicBezTo>
                    <a:pt x="125" y="47"/>
                    <a:pt x="126" y="47"/>
                    <a:pt x="126" y="48"/>
                  </a:cubicBezTo>
                  <a:cubicBezTo>
                    <a:pt x="122" y="49"/>
                    <a:pt x="120" y="55"/>
                    <a:pt x="115" y="52"/>
                  </a:cubicBezTo>
                  <a:cubicBezTo>
                    <a:pt x="116" y="51"/>
                    <a:pt x="114" y="50"/>
                    <a:pt x="113" y="48"/>
                  </a:cubicBezTo>
                  <a:cubicBezTo>
                    <a:pt x="114" y="51"/>
                    <a:pt x="112" y="47"/>
                    <a:pt x="113" y="50"/>
                  </a:cubicBezTo>
                  <a:cubicBezTo>
                    <a:pt x="114" y="52"/>
                    <a:pt x="114" y="53"/>
                    <a:pt x="116" y="54"/>
                  </a:cubicBezTo>
                  <a:cubicBezTo>
                    <a:pt x="114" y="56"/>
                    <a:pt x="111" y="57"/>
                    <a:pt x="109" y="55"/>
                  </a:cubicBezTo>
                  <a:cubicBezTo>
                    <a:pt x="110" y="56"/>
                    <a:pt x="110" y="57"/>
                    <a:pt x="110" y="58"/>
                  </a:cubicBezTo>
                  <a:cubicBezTo>
                    <a:pt x="109" y="54"/>
                    <a:pt x="107" y="54"/>
                    <a:pt x="106" y="56"/>
                  </a:cubicBezTo>
                  <a:cubicBezTo>
                    <a:pt x="107" y="58"/>
                    <a:pt x="107" y="58"/>
                    <a:pt x="107" y="58"/>
                  </a:cubicBezTo>
                  <a:cubicBezTo>
                    <a:pt x="105" y="56"/>
                    <a:pt x="105" y="56"/>
                    <a:pt x="105" y="56"/>
                  </a:cubicBezTo>
                  <a:cubicBezTo>
                    <a:pt x="105" y="57"/>
                    <a:pt x="106" y="61"/>
                    <a:pt x="105" y="59"/>
                  </a:cubicBezTo>
                  <a:cubicBezTo>
                    <a:pt x="104" y="57"/>
                    <a:pt x="104" y="57"/>
                    <a:pt x="104" y="57"/>
                  </a:cubicBezTo>
                  <a:cubicBezTo>
                    <a:pt x="103" y="59"/>
                    <a:pt x="102" y="62"/>
                    <a:pt x="101" y="61"/>
                  </a:cubicBezTo>
                  <a:cubicBezTo>
                    <a:pt x="99" y="58"/>
                    <a:pt x="99" y="58"/>
                    <a:pt x="99" y="58"/>
                  </a:cubicBezTo>
                  <a:cubicBezTo>
                    <a:pt x="98" y="58"/>
                    <a:pt x="98" y="60"/>
                    <a:pt x="99" y="61"/>
                  </a:cubicBezTo>
                  <a:cubicBezTo>
                    <a:pt x="97" y="60"/>
                    <a:pt x="95" y="60"/>
                    <a:pt x="94" y="57"/>
                  </a:cubicBezTo>
                  <a:cubicBezTo>
                    <a:pt x="92" y="65"/>
                    <a:pt x="86" y="66"/>
                    <a:pt x="82" y="66"/>
                  </a:cubicBezTo>
                  <a:cubicBezTo>
                    <a:pt x="82" y="64"/>
                    <a:pt x="82" y="64"/>
                    <a:pt x="82" y="64"/>
                  </a:cubicBezTo>
                  <a:cubicBezTo>
                    <a:pt x="81" y="63"/>
                    <a:pt x="82" y="67"/>
                    <a:pt x="81" y="66"/>
                  </a:cubicBezTo>
                  <a:cubicBezTo>
                    <a:pt x="81" y="65"/>
                    <a:pt x="80" y="63"/>
                    <a:pt x="80" y="61"/>
                  </a:cubicBezTo>
                  <a:cubicBezTo>
                    <a:pt x="79" y="59"/>
                    <a:pt x="79" y="64"/>
                    <a:pt x="78" y="65"/>
                  </a:cubicBezTo>
                  <a:cubicBezTo>
                    <a:pt x="78" y="67"/>
                    <a:pt x="78" y="63"/>
                    <a:pt x="78" y="66"/>
                  </a:cubicBezTo>
                  <a:cubicBezTo>
                    <a:pt x="78" y="67"/>
                    <a:pt x="76" y="65"/>
                    <a:pt x="76" y="68"/>
                  </a:cubicBezTo>
                  <a:cubicBezTo>
                    <a:pt x="76" y="67"/>
                    <a:pt x="76" y="64"/>
                    <a:pt x="76" y="63"/>
                  </a:cubicBezTo>
                  <a:cubicBezTo>
                    <a:pt x="75" y="65"/>
                    <a:pt x="75" y="65"/>
                    <a:pt x="75" y="65"/>
                  </a:cubicBezTo>
                  <a:cubicBezTo>
                    <a:pt x="74" y="61"/>
                    <a:pt x="77" y="58"/>
                    <a:pt x="75" y="53"/>
                  </a:cubicBezTo>
                  <a:cubicBezTo>
                    <a:pt x="75" y="54"/>
                    <a:pt x="75" y="54"/>
                    <a:pt x="75" y="54"/>
                  </a:cubicBezTo>
                  <a:cubicBezTo>
                    <a:pt x="74" y="50"/>
                    <a:pt x="76" y="50"/>
                    <a:pt x="74" y="49"/>
                  </a:cubicBezTo>
                  <a:cubicBezTo>
                    <a:pt x="74" y="50"/>
                    <a:pt x="73" y="55"/>
                    <a:pt x="74" y="56"/>
                  </a:cubicBezTo>
                  <a:cubicBezTo>
                    <a:pt x="72" y="57"/>
                    <a:pt x="74" y="64"/>
                    <a:pt x="72" y="64"/>
                  </a:cubicBezTo>
                  <a:cubicBezTo>
                    <a:pt x="71" y="62"/>
                    <a:pt x="73" y="63"/>
                    <a:pt x="73" y="61"/>
                  </a:cubicBezTo>
                  <a:cubicBezTo>
                    <a:pt x="71" y="58"/>
                    <a:pt x="71" y="62"/>
                    <a:pt x="70" y="62"/>
                  </a:cubicBezTo>
                  <a:cubicBezTo>
                    <a:pt x="71" y="63"/>
                    <a:pt x="70" y="66"/>
                    <a:pt x="70" y="67"/>
                  </a:cubicBezTo>
                  <a:cubicBezTo>
                    <a:pt x="68" y="65"/>
                    <a:pt x="70" y="64"/>
                    <a:pt x="69" y="63"/>
                  </a:cubicBezTo>
                  <a:cubicBezTo>
                    <a:pt x="68" y="65"/>
                    <a:pt x="67" y="67"/>
                    <a:pt x="68" y="68"/>
                  </a:cubicBezTo>
                  <a:cubicBezTo>
                    <a:pt x="68" y="72"/>
                    <a:pt x="67" y="67"/>
                    <a:pt x="66" y="70"/>
                  </a:cubicBezTo>
                  <a:cubicBezTo>
                    <a:pt x="65" y="67"/>
                    <a:pt x="67" y="63"/>
                    <a:pt x="65" y="62"/>
                  </a:cubicBezTo>
                  <a:cubicBezTo>
                    <a:pt x="66" y="65"/>
                    <a:pt x="63" y="66"/>
                    <a:pt x="64" y="70"/>
                  </a:cubicBezTo>
                  <a:cubicBezTo>
                    <a:pt x="64" y="69"/>
                    <a:pt x="64" y="67"/>
                    <a:pt x="64" y="65"/>
                  </a:cubicBezTo>
                  <a:cubicBezTo>
                    <a:pt x="63" y="63"/>
                    <a:pt x="62" y="70"/>
                    <a:pt x="61" y="65"/>
                  </a:cubicBezTo>
                  <a:cubicBezTo>
                    <a:pt x="61" y="68"/>
                    <a:pt x="61" y="68"/>
                    <a:pt x="61" y="68"/>
                  </a:cubicBezTo>
                  <a:cubicBezTo>
                    <a:pt x="61" y="67"/>
                    <a:pt x="60" y="66"/>
                    <a:pt x="60" y="64"/>
                  </a:cubicBezTo>
                  <a:cubicBezTo>
                    <a:pt x="59" y="64"/>
                    <a:pt x="57" y="68"/>
                    <a:pt x="57" y="64"/>
                  </a:cubicBezTo>
                  <a:cubicBezTo>
                    <a:pt x="57" y="64"/>
                    <a:pt x="55" y="64"/>
                    <a:pt x="55" y="67"/>
                  </a:cubicBezTo>
                  <a:cubicBezTo>
                    <a:pt x="57" y="69"/>
                    <a:pt x="57" y="65"/>
                    <a:pt x="58" y="69"/>
                  </a:cubicBezTo>
                  <a:cubicBezTo>
                    <a:pt x="57" y="66"/>
                    <a:pt x="56" y="69"/>
                    <a:pt x="55" y="71"/>
                  </a:cubicBezTo>
                  <a:cubicBezTo>
                    <a:pt x="55" y="69"/>
                    <a:pt x="55" y="69"/>
                    <a:pt x="55" y="69"/>
                  </a:cubicBezTo>
                  <a:cubicBezTo>
                    <a:pt x="54" y="69"/>
                    <a:pt x="53" y="69"/>
                    <a:pt x="53" y="71"/>
                  </a:cubicBezTo>
                  <a:cubicBezTo>
                    <a:pt x="53" y="70"/>
                    <a:pt x="53" y="69"/>
                    <a:pt x="53" y="68"/>
                  </a:cubicBezTo>
                  <a:cubicBezTo>
                    <a:pt x="52" y="71"/>
                    <a:pt x="52" y="71"/>
                    <a:pt x="52" y="71"/>
                  </a:cubicBezTo>
                  <a:cubicBezTo>
                    <a:pt x="50" y="72"/>
                    <a:pt x="52" y="66"/>
                    <a:pt x="50" y="67"/>
                  </a:cubicBezTo>
                  <a:cubicBezTo>
                    <a:pt x="52" y="65"/>
                    <a:pt x="52" y="65"/>
                    <a:pt x="52" y="65"/>
                  </a:cubicBezTo>
                  <a:cubicBezTo>
                    <a:pt x="52" y="65"/>
                    <a:pt x="51" y="63"/>
                    <a:pt x="50" y="64"/>
                  </a:cubicBezTo>
                  <a:cubicBezTo>
                    <a:pt x="50" y="66"/>
                    <a:pt x="49" y="69"/>
                    <a:pt x="49" y="71"/>
                  </a:cubicBezTo>
                  <a:cubicBezTo>
                    <a:pt x="47" y="71"/>
                    <a:pt x="48" y="68"/>
                    <a:pt x="47" y="70"/>
                  </a:cubicBezTo>
                  <a:cubicBezTo>
                    <a:pt x="49" y="67"/>
                    <a:pt x="49" y="67"/>
                    <a:pt x="49" y="67"/>
                  </a:cubicBezTo>
                  <a:cubicBezTo>
                    <a:pt x="49" y="67"/>
                    <a:pt x="48" y="63"/>
                    <a:pt x="47" y="63"/>
                  </a:cubicBezTo>
                  <a:cubicBezTo>
                    <a:pt x="46" y="64"/>
                    <a:pt x="44" y="67"/>
                    <a:pt x="46" y="69"/>
                  </a:cubicBezTo>
                  <a:cubicBezTo>
                    <a:pt x="45" y="69"/>
                    <a:pt x="44" y="67"/>
                    <a:pt x="45" y="66"/>
                  </a:cubicBezTo>
                  <a:cubicBezTo>
                    <a:pt x="43" y="66"/>
                    <a:pt x="45" y="68"/>
                    <a:pt x="43" y="70"/>
                  </a:cubicBezTo>
                  <a:cubicBezTo>
                    <a:pt x="43" y="68"/>
                    <a:pt x="42" y="65"/>
                    <a:pt x="41" y="63"/>
                  </a:cubicBezTo>
                  <a:cubicBezTo>
                    <a:pt x="43" y="59"/>
                    <a:pt x="43" y="59"/>
                    <a:pt x="43" y="59"/>
                  </a:cubicBezTo>
                  <a:cubicBezTo>
                    <a:pt x="42" y="59"/>
                    <a:pt x="42" y="59"/>
                    <a:pt x="42" y="59"/>
                  </a:cubicBezTo>
                  <a:cubicBezTo>
                    <a:pt x="44" y="56"/>
                    <a:pt x="42" y="56"/>
                    <a:pt x="43" y="53"/>
                  </a:cubicBezTo>
                  <a:cubicBezTo>
                    <a:pt x="43" y="53"/>
                    <a:pt x="42" y="54"/>
                    <a:pt x="41" y="54"/>
                  </a:cubicBezTo>
                  <a:cubicBezTo>
                    <a:pt x="42" y="60"/>
                    <a:pt x="38" y="61"/>
                    <a:pt x="37" y="66"/>
                  </a:cubicBezTo>
                  <a:cubicBezTo>
                    <a:pt x="35" y="67"/>
                    <a:pt x="38" y="54"/>
                    <a:pt x="34" y="61"/>
                  </a:cubicBezTo>
                  <a:cubicBezTo>
                    <a:pt x="34" y="63"/>
                    <a:pt x="32" y="66"/>
                    <a:pt x="34" y="65"/>
                  </a:cubicBezTo>
                  <a:cubicBezTo>
                    <a:pt x="33" y="64"/>
                    <a:pt x="32" y="70"/>
                    <a:pt x="31" y="67"/>
                  </a:cubicBezTo>
                  <a:cubicBezTo>
                    <a:pt x="33" y="66"/>
                    <a:pt x="30" y="62"/>
                    <a:pt x="33" y="60"/>
                  </a:cubicBezTo>
                  <a:cubicBezTo>
                    <a:pt x="33" y="61"/>
                    <a:pt x="34" y="61"/>
                    <a:pt x="34" y="61"/>
                  </a:cubicBezTo>
                  <a:cubicBezTo>
                    <a:pt x="34" y="59"/>
                    <a:pt x="35" y="56"/>
                    <a:pt x="34" y="55"/>
                  </a:cubicBezTo>
                  <a:cubicBezTo>
                    <a:pt x="33" y="56"/>
                    <a:pt x="32" y="56"/>
                    <a:pt x="31" y="58"/>
                  </a:cubicBezTo>
                  <a:cubicBezTo>
                    <a:pt x="31" y="61"/>
                    <a:pt x="33" y="58"/>
                    <a:pt x="31" y="61"/>
                  </a:cubicBezTo>
                  <a:cubicBezTo>
                    <a:pt x="29" y="61"/>
                    <a:pt x="30" y="57"/>
                    <a:pt x="28" y="62"/>
                  </a:cubicBezTo>
                  <a:cubicBezTo>
                    <a:pt x="29" y="62"/>
                    <a:pt x="29" y="64"/>
                    <a:pt x="28" y="66"/>
                  </a:cubicBezTo>
                  <a:cubicBezTo>
                    <a:pt x="27" y="67"/>
                    <a:pt x="27" y="67"/>
                    <a:pt x="27" y="67"/>
                  </a:cubicBezTo>
                  <a:cubicBezTo>
                    <a:pt x="27" y="65"/>
                    <a:pt x="27" y="65"/>
                    <a:pt x="27" y="65"/>
                  </a:cubicBezTo>
                  <a:cubicBezTo>
                    <a:pt x="25" y="63"/>
                    <a:pt x="26" y="68"/>
                    <a:pt x="23" y="67"/>
                  </a:cubicBezTo>
                  <a:cubicBezTo>
                    <a:pt x="23" y="63"/>
                    <a:pt x="23" y="63"/>
                    <a:pt x="23" y="63"/>
                  </a:cubicBezTo>
                  <a:cubicBezTo>
                    <a:pt x="25" y="60"/>
                    <a:pt x="26" y="66"/>
                    <a:pt x="27" y="61"/>
                  </a:cubicBezTo>
                  <a:cubicBezTo>
                    <a:pt x="26" y="60"/>
                    <a:pt x="25" y="62"/>
                    <a:pt x="24" y="60"/>
                  </a:cubicBezTo>
                  <a:cubicBezTo>
                    <a:pt x="25" y="60"/>
                    <a:pt x="25" y="60"/>
                    <a:pt x="25" y="60"/>
                  </a:cubicBezTo>
                  <a:cubicBezTo>
                    <a:pt x="25" y="59"/>
                    <a:pt x="27" y="53"/>
                    <a:pt x="23" y="56"/>
                  </a:cubicBezTo>
                  <a:cubicBezTo>
                    <a:pt x="22" y="57"/>
                    <a:pt x="22" y="58"/>
                    <a:pt x="22" y="59"/>
                  </a:cubicBezTo>
                  <a:cubicBezTo>
                    <a:pt x="19" y="59"/>
                    <a:pt x="18" y="61"/>
                    <a:pt x="16" y="60"/>
                  </a:cubicBezTo>
                  <a:cubicBezTo>
                    <a:pt x="18" y="57"/>
                    <a:pt x="13" y="58"/>
                    <a:pt x="17" y="56"/>
                  </a:cubicBezTo>
                  <a:cubicBezTo>
                    <a:pt x="17" y="58"/>
                    <a:pt x="20" y="60"/>
                    <a:pt x="22" y="56"/>
                  </a:cubicBezTo>
                  <a:cubicBezTo>
                    <a:pt x="23" y="52"/>
                    <a:pt x="24" y="58"/>
                    <a:pt x="26" y="53"/>
                  </a:cubicBezTo>
                  <a:cubicBezTo>
                    <a:pt x="24" y="53"/>
                    <a:pt x="26" y="49"/>
                    <a:pt x="26" y="46"/>
                  </a:cubicBezTo>
                  <a:cubicBezTo>
                    <a:pt x="26" y="46"/>
                    <a:pt x="25" y="47"/>
                    <a:pt x="25" y="47"/>
                  </a:cubicBezTo>
                  <a:cubicBezTo>
                    <a:pt x="24" y="49"/>
                    <a:pt x="24" y="50"/>
                    <a:pt x="23" y="52"/>
                  </a:cubicBezTo>
                  <a:cubicBezTo>
                    <a:pt x="22" y="51"/>
                    <a:pt x="19" y="51"/>
                    <a:pt x="17" y="53"/>
                  </a:cubicBezTo>
                  <a:cubicBezTo>
                    <a:pt x="17" y="52"/>
                    <a:pt x="18" y="49"/>
                    <a:pt x="19" y="49"/>
                  </a:cubicBezTo>
                  <a:cubicBezTo>
                    <a:pt x="17" y="49"/>
                    <a:pt x="14" y="47"/>
                    <a:pt x="13" y="45"/>
                  </a:cubicBezTo>
                  <a:cubicBezTo>
                    <a:pt x="12" y="50"/>
                    <a:pt x="10" y="45"/>
                    <a:pt x="9" y="48"/>
                  </a:cubicBezTo>
                  <a:cubicBezTo>
                    <a:pt x="9" y="50"/>
                    <a:pt x="9" y="53"/>
                    <a:pt x="7" y="54"/>
                  </a:cubicBezTo>
                  <a:cubicBezTo>
                    <a:pt x="6" y="54"/>
                    <a:pt x="8" y="53"/>
                    <a:pt x="8" y="52"/>
                  </a:cubicBezTo>
                  <a:cubicBezTo>
                    <a:pt x="6" y="53"/>
                    <a:pt x="9" y="47"/>
                    <a:pt x="6" y="50"/>
                  </a:cubicBezTo>
                  <a:cubicBezTo>
                    <a:pt x="9" y="51"/>
                    <a:pt x="9" y="46"/>
                    <a:pt x="12" y="43"/>
                  </a:cubicBezTo>
                  <a:cubicBezTo>
                    <a:pt x="9" y="44"/>
                    <a:pt x="14" y="41"/>
                    <a:pt x="12" y="40"/>
                  </a:cubicBezTo>
                  <a:cubicBezTo>
                    <a:pt x="10" y="41"/>
                    <a:pt x="7" y="40"/>
                    <a:pt x="5" y="39"/>
                  </a:cubicBezTo>
                  <a:cubicBezTo>
                    <a:pt x="6" y="36"/>
                    <a:pt x="2" y="34"/>
                    <a:pt x="0" y="32"/>
                  </a:cubicBezTo>
                  <a:cubicBezTo>
                    <a:pt x="1" y="30"/>
                    <a:pt x="6" y="29"/>
                    <a:pt x="6" y="28"/>
                  </a:cubicBezTo>
                  <a:cubicBezTo>
                    <a:pt x="5" y="27"/>
                    <a:pt x="2" y="30"/>
                    <a:pt x="3" y="28"/>
                  </a:cubicBezTo>
                  <a:cubicBezTo>
                    <a:pt x="4" y="28"/>
                    <a:pt x="4" y="28"/>
                    <a:pt x="4" y="28"/>
                  </a:cubicBezTo>
                  <a:cubicBezTo>
                    <a:pt x="3" y="27"/>
                    <a:pt x="6" y="24"/>
                    <a:pt x="0" y="24"/>
                  </a:cubicBezTo>
                  <a:cubicBezTo>
                    <a:pt x="5" y="24"/>
                    <a:pt x="5" y="24"/>
                    <a:pt x="5" y="24"/>
                  </a:cubicBezTo>
                  <a:cubicBezTo>
                    <a:pt x="5" y="23"/>
                    <a:pt x="4" y="23"/>
                    <a:pt x="3" y="23"/>
                  </a:cubicBezTo>
                  <a:cubicBezTo>
                    <a:pt x="5" y="23"/>
                    <a:pt x="6" y="22"/>
                    <a:pt x="7" y="23"/>
                  </a:cubicBezTo>
                  <a:cubicBezTo>
                    <a:pt x="10" y="21"/>
                    <a:pt x="6" y="21"/>
                    <a:pt x="6" y="19"/>
                  </a:cubicBezTo>
                  <a:cubicBezTo>
                    <a:pt x="4" y="20"/>
                    <a:pt x="4" y="20"/>
                    <a:pt x="4" y="20"/>
                  </a:cubicBezTo>
                  <a:cubicBezTo>
                    <a:pt x="1" y="18"/>
                    <a:pt x="4" y="16"/>
                    <a:pt x="4" y="14"/>
                  </a:cubicBezTo>
                  <a:cubicBezTo>
                    <a:pt x="6" y="15"/>
                    <a:pt x="6" y="15"/>
                    <a:pt x="6" y="15"/>
                  </a:cubicBezTo>
                  <a:cubicBezTo>
                    <a:pt x="5" y="13"/>
                    <a:pt x="5" y="13"/>
                    <a:pt x="5" y="13"/>
                  </a:cubicBezTo>
                  <a:cubicBezTo>
                    <a:pt x="7" y="14"/>
                    <a:pt x="9" y="14"/>
                    <a:pt x="7" y="12"/>
                  </a:cubicBezTo>
                  <a:cubicBezTo>
                    <a:pt x="13" y="16"/>
                    <a:pt x="13" y="16"/>
                    <a:pt x="13" y="16"/>
                  </a:cubicBezTo>
                  <a:cubicBezTo>
                    <a:pt x="11" y="17"/>
                    <a:pt x="10" y="15"/>
                    <a:pt x="7" y="15"/>
                  </a:cubicBezTo>
                  <a:cubicBezTo>
                    <a:pt x="5" y="15"/>
                    <a:pt x="5" y="17"/>
                    <a:pt x="8" y="18"/>
                  </a:cubicBezTo>
                  <a:cubicBezTo>
                    <a:pt x="8" y="17"/>
                    <a:pt x="8" y="17"/>
                    <a:pt x="7" y="16"/>
                  </a:cubicBezTo>
                  <a:cubicBezTo>
                    <a:pt x="10" y="17"/>
                    <a:pt x="10" y="17"/>
                    <a:pt x="12" y="18"/>
                  </a:cubicBezTo>
                  <a:cubicBezTo>
                    <a:pt x="12" y="18"/>
                    <a:pt x="13" y="18"/>
                    <a:pt x="12" y="17"/>
                  </a:cubicBezTo>
                  <a:cubicBezTo>
                    <a:pt x="14" y="18"/>
                    <a:pt x="14" y="19"/>
                    <a:pt x="14" y="19"/>
                  </a:cubicBezTo>
                  <a:cubicBezTo>
                    <a:pt x="13" y="19"/>
                    <a:pt x="12" y="20"/>
                    <a:pt x="11" y="19"/>
                  </a:cubicBezTo>
                  <a:cubicBezTo>
                    <a:pt x="14" y="20"/>
                    <a:pt x="15" y="20"/>
                    <a:pt x="14" y="21"/>
                  </a:cubicBezTo>
                  <a:cubicBezTo>
                    <a:pt x="11" y="22"/>
                    <a:pt x="17" y="23"/>
                    <a:pt x="16" y="24"/>
                  </a:cubicBezTo>
                  <a:cubicBezTo>
                    <a:pt x="13" y="24"/>
                    <a:pt x="10" y="24"/>
                    <a:pt x="9" y="23"/>
                  </a:cubicBezTo>
                  <a:cubicBezTo>
                    <a:pt x="7" y="25"/>
                    <a:pt x="9" y="24"/>
                    <a:pt x="8" y="26"/>
                  </a:cubicBezTo>
                  <a:cubicBezTo>
                    <a:pt x="10" y="26"/>
                    <a:pt x="13" y="25"/>
                    <a:pt x="15" y="25"/>
                  </a:cubicBezTo>
                  <a:cubicBezTo>
                    <a:pt x="13" y="26"/>
                    <a:pt x="13" y="26"/>
                    <a:pt x="13" y="26"/>
                  </a:cubicBezTo>
                  <a:cubicBezTo>
                    <a:pt x="15" y="26"/>
                    <a:pt x="18" y="25"/>
                    <a:pt x="17" y="26"/>
                  </a:cubicBezTo>
                  <a:cubicBezTo>
                    <a:pt x="17" y="28"/>
                    <a:pt x="19" y="29"/>
                    <a:pt x="19" y="31"/>
                  </a:cubicBezTo>
                  <a:cubicBezTo>
                    <a:pt x="18" y="32"/>
                    <a:pt x="18" y="32"/>
                    <a:pt x="18" y="32"/>
                  </a:cubicBezTo>
                  <a:cubicBezTo>
                    <a:pt x="22" y="29"/>
                    <a:pt x="21" y="33"/>
                    <a:pt x="23" y="32"/>
                  </a:cubicBezTo>
                  <a:cubicBezTo>
                    <a:pt x="24" y="34"/>
                    <a:pt x="28" y="32"/>
                    <a:pt x="27" y="36"/>
                  </a:cubicBezTo>
                  <a:cubicBezTo>
                    <a:pt x="32" y="36"/>
                    <a:pt x="35" y="35"/>
                    <a:pt x="39" y="37"/>
                  </a:cubicBezTo>
                  <a:cubicBezTo>
                    <a:pt x="38" y="40"/>
                    <a:pt x="38" y="40"/>
                    <a:pt x="38" y="40"/>
                  </a:cubicBezTo>
                  <a:cubicBezTo>
                    <a:pt x="39" y="38"/>
                    <a:pt x="38" y="42"/>
                    <a:pt x="38" y="41"/>
                  </a:cubicBezTo>
                  <a:cubicBezTo>
                    <a:pt x="38" y="39"/>
                    <a:pt x="40" y="38"/>
                    <a:pt x="41" y="36"/>
                  </a:cubicBezTo>
                  <a:cubicBezTo>
                    <a:pt x="42" y="39"/>
                    <a:pt x="45" y="37"/>
                    <a:pt x="47" y="35"/>
                  </a:cubicBezTo>
                  <a:cubicBezTo>
                    <a:pt x="47" y="37"/>
                    <a:pt x="47" y="37"/>
                    <a:pt x="47" y="37"/>
                  </a:cubicBezTo>
                  <a:cubicBezTo>
                    <a:pt x="49" y="33"/>
                    <a:pt x="51" y="37"/>
                    <a:pt x="53" y="38"/>
                  </a:cubicBezTo>
                  <a:cubicBezTo>
                    <a:pt x="53" y="39"/>
                    <a:pt x="53" y="41"/>
                    <a:pt x="54" y="41"/>
                  </a:cubicBezTo>
                  <a:cubicBezTo>
                    <a:pt x="55" y="37"/>
                    <a:pt x="56" y="38"/>
                    <a:pt x="57" y="35"/>
                  </a:cubicBezTo>
                  <a:cubicBezTo>
                    <a:pt x="59" y="35"/>
                    <a:pt x="61" y="36"/>
                    <a:pt x="62" y="38"/>
                  </a:cubicBezTo>
                  <a:cubicBezTo>
                    <a:pt x="66" y="33"/>
                    <a:pt x="71" y="36"/>
                    <a:pt x="75" y="32"/>
                  </a:cubicBezTo>
                  <a:cubicBezTo>
                    <a:pt x="76" y="35"/>
                    <a:pt x="76" y="35"/>
                    <a:pt x="76" y="35"/>
                  </a:cubicBezTo>
                  <a:cubicBezTo>
                    <a:pt x="80" y="29"/>
                    <a:pt x="86" y="33"/>
                    <a:pt x="89" y="29"/>
                  </a:cubicBezTo>
                  <a:cubicBezTo>
                    <a:pt x="89" y="34"/>
                    <a:pt x="89" y="34"/>
                    <a:pt x="89" y="34"/>
                  </a:cubicBezTo>
                  <a:cubicBezTo>
                    <a:pt x="91" y="35"/>
                    <a:pt x="92" y="32"/>
                    <a:pt x="91" y="29"/>
                  </a:cubicBezTo>
                  <a:cubicBezTo>
                    <a:pt x="92" y="30"/>
                    <a:pt x="93" y="26"/>
                    <a:pt x="95" y="29"/>
                  </a:cubicBezTo>
                  <a:cubicBezTo>
                    <a:pt x="96" y="30"/>
                    <a:pt x="95" y="27"/>
                    <a:pt x="96" y="26"/>
                  </a:cubicBezTo>
                  <a:cubicBezTo>
                    <a:pt x="99" y="27"/>
                    <a:pt x="99" y="26"/>
                    <a:pt x="101" y="25"/>
                  </a:cubicBezTo>
                  <a:cubicBezTo>
                    <a:pt x="100" y="25"/>
                    <a:pt x="100" y="25"/>
                    <a:pt x="100" y="25"/>
                  </a:cubicBezTo>
                  <a:cubicBezTo>
                    <a:pt x="100" y="26"/>
                    <a:pt x="101" y="28"/>
                    <a:pt x="102" y="28"/>
                  </a:cubicBezTo>
                  <a:cubicBezTo>
                    <a:pt x="102" y="26"/>
                    <a:pt x="105" y="28"/>
                    <a:pt x="102" y="23"/>
                  </a:cubicBezTo>
                  <a:cubicBezTo>
                    <a:pt x="105" y="25"/>
                    <a:pt x="104" y="19"/>
                    <a:pt x="107" y="22"/>
                  </a:cubicBezTo>
                  <a:cubicBezTo>
                    <a:pt x="106" y="21"/>
                    <a:pt x="106" y="20"/>
                    <a:pt x="105" y="19"/>
                  </a:cubicBezTo>
                  <a:cubicBezTo>
                    <a:pt x="106" y="20"/>
                    <a:pt x="107" y="19"/>
                    <a:pt x="108" y="21"/>
                  </a:cubicBezTo>
                  <a:cubicBezTo>
                    <a:pt x="109" y="21"/>
                    <a:pt x="108" y="20"/>
                    <a:pt x="109" y="21"/>
                  </a:cubicBezTo>
                  <a:cubicBezTo>
                    <a:pt x="109" y="21"/>
                    <a:pt x="109" y="21"/>
                    <a:pt x="109" y="21"/>
                  </a:cubicBezTo>
                  <a:cubicBezTo>
                    <a:pt x="112" y="23"/>
                    <a:pt x="112" y="23"/>
                    <a:pt x="112"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7" y="33"/>
                    <a:pt x="103" y="0"/>
                    <a:pt x="122" y="45"/>
                  </a:cubicBezTo>
                  <a:cubicBezTo>
                    <a:pt x="122" y="45"/>
                    <a:pt x="122" y="45"/>
                    <a:pt x="122" y="45"/>
                  </a:cubicBezTo>
                  <a:cubicBezTo>
                    <a:pt x="122" y="45"/>
                    <a:pt x="122" y="45"/>
                    <a:pt x="122" y="45"/>
                  </a:cubicBezTo>
                  <a:cubicBezTo>
                    <a:pt x="121" y="44"/>
                    <a:pt x="121" y="44"/>
                    <a:pt x="121" y="44"/>
                  </a:cubicBezTo>
                  <a:cubicBezTo>
                    <a:pt x="120" y="43"/>
                    <a:pt x="118" y="42"/>
                    <a:pt x="117" y="43"/>
                  </a:cubicBezTo>
                  <a:cubicBezTo>
                    <a:pt x="113" y="45"/>
                    <a:pt x="109" y="46"/>
                    <a:pt x="106" y="47"/>
                  </a:cubicBezTo>
                  <a:cubicBezTo>
                    <a:pt x="105" y="46"/>
                    <a:pt x="105" y="46"/>
                    <a:pt x="105" y="46"/>
                  </a:cubicBezTo>
                  <a:cubicBezTo>
                    <a:pt x="106" y="50"/>
                    <a:pt x="100" y="44"/>
                    <a:pt x="103" y="50"/>
                  </a:cubicBezTo>
                  <a:cubicBezTo>
                    <a:pt x="102" y="49"/>
                    <a:pt x="101" y="50"/>
                    <a:pt x="100" y="48"/>
                  </a:cubicBezTo>
                  <a:cubicBezTo>
                    <a:pt x="101" y="51"/>
                    <a:pt x="96" y="48"/>
                    <a:pt x="97" y="51"/>
                  </a:cubicBezTo>
                  <a:cubicBezTo>
                    <a:pt x="97" y="51"/>
                    <a:pt x="97" y="51"/>
                    <a:pt x="97" y="51"/>
                  </a:cubicBezTo>
                  <a:cubicBezTo>
                    <a:pt x="94" y="50"/>
                    <a:pt x="95" y="54"/>
                    <a:pt x="92" y="53"/>
                  </a:cubicBezTo>
                  <a:cubicBezTo>
                    <a:pt x="92" y="53"/>
                    <a:pt x="92" y="52"/>
                    <a:pt x="91" y="52"/>
                  </a:cubicBezTo>
                  <a:cubicBezTo>
                    <a:pt x="89" y="51"/>
                    <a:pt x="94" y="56"/>
                    <a:pt x="89" y="53"/>
                  </a:cubicBezTo>
                  <a:cubicBezTo>
                    <a:pt x="89" y="53"/>
                    <a:pt x="91" y="55"/>
                    <a:pt x="91" y="55"/>
                  </a:cubicBezTo>
                  <a:cubicBezTo>
                    <a:pt x="86" y="56"/>
                    <a:pt x="86" y="63"/>
                    <a:pt x="85" y="67"/>
                  </a:cubicBezTo>
                  <a:cubicBezTo>
                    <a:pt x="80" y="68"/>
                    <a:pt x="77" y="63"/>
                    <a:pt x="79" y="67"/>
                  </a:cubicBezTo>
                  <a:cubicBezTo>
                    <a:pt x="78" y="67"/>
                    <a:pt x="81" y="68"/>
                    <a:pt x="80" y="67"/>
                  </a:cubicBezTo>
                  <a:cubicBezTo>
                    <a:pt x="80" y="69"/>
                    <a:pt x="74" y="66"/>
                    <a:pt x="76" y="68"/>
                  </a:cubicBezTo>
                  <a:cubicBezTo>
                    <a:pt x="79" y="69"/>
                    <a:pt x="77" y="69"/>
                    <a:pt x="79" y="70"/>
                  </a:cubicBezTo>
                  <a:cubicBezTo>
                    <a:pt x="76" y="71"/>
                    <a:pt x="73" y="71"/>
                    <a:pt x="75" y="73"/>
                  </a:cubicBezTo>
                  <a:cubicBezTo>
                    <a:pt x="73" y="72"/>
                    <a:pt x="73" y="72"/>
                    <a:pt x="73" y="72"/>
                  </a:cubicBezTo>
                  <a:cubicBezTo>
                    <a:pt x="76" y="76"/>
                    <a:pt x="73" y="78"/>
                    <a:pt x="77" y="81"/>
                  </a:cubicBezTo>
                  <a:cubicBezTo>
                    <a:pt x="74" y="92"/>
                    <a:pt x="73" y="104"/>
                    <a:pt x="71" y="115"/>
                  </a:cubicBezTo>
                  <a:cubicBezTo>
                    <a:pt x="67" y="126"/>
                    <a:pt x="67" y="137"/>
                    <a:pt x="63" y="149"/>
                  </a:cubicBezTo>
                  <a:cubicBezTo>
                    <a:pt x="58" y="151"/>
                    <a:pt x="58" y="151"/>
                    <a:pt x="59" y="154"/>
                  </a:cubicBezTo>
                  <a:cubicBezTo>
                    <a:pt x="58" y="154"/>
                    <a:pt x="58" y="154"/>
                    <a:pt x="58" y="154"/>
                  </a:cubicBezTo>
                  <a:cubicBezTo>
                    <a:pt x="61" y="155"/>
                    <a:pt x="58" y="156"/>
                    <a:pt x="61" y="157"/>
                  </a:cubicBezTo>
                  <a:cubicBezTo>
                    <a:pt x="60" y="161"/>
                    <a:pt x="60" y="166"/>
                    <a:pt x="60" y="170"/>
                  </a:cubicBezTo>
                  <a:cubicBezTo>
                    <a:pt x="59" y="169"/>
                    <a:pt x="56" y="169"/>
                    <a:pt x="57" y="170"/>
                  </a:cubicBezTo>
                  <a:cubicBezTo>
                    <a:pt x="59" y="171"/>
                    <a:pt x="59" y="171"/>
                    <a:pt x="59" y="171"/>
                  </a:cubicBezTo>
                  <a:cubicBezTo>
                    <a:pt x="58" y="171"/>
                    <a:pt x="58" y="171"/>
                    <a:pt x="58" y="171"/>
                  </a:cubicBezTo>
                  <a:cubicBezTo>
                    <a:pt x="58" y="171"/>
                    <a:pt x="60" y="172"/>
                    <a:pt x="61" y="172"/>
                  </a:cubicBezTo>
                  <a:cubicBezTo>
                    <a:pt x="63" y="183"/>
                    <a:pt x="55" y="194"/>
                    <a:pt x="55" y="206"/>
                  </a:cubicBezTo>
                  <a:cubicBezTo>
                    <a:pt x="54" y="208"/>
                    <a:pt x="55" y="212"/>
                    <a:pt x="55" y="215"/>
                  </a:cubicBezTo>
                  <a:cubicBezTo>
                    <a:pt x="50" y="224"/>
                    <a:pt x="46" y="231"/>
                    <a:pt x="49" y="240"/>
                  </a:cubicBezTo>
                  <a:cubicBezTo>
                    <a:pt x="49" y="240"/>
                    <a:pt x="40" y="239"/>
                    <a:pt x="38" y="235"/>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6" name="Google Shape;306;p14"/>
            <p:cNvSpPr/>
            <p:nvPr/>
          </p:nvSpPr>
          <p:spPr>
            <a:xfrm>
              <a:off x="2322513" y="2022475"/>
              <a:ext cx="20638" cy="9525"/>
            </a:xfrm>
            <a:custGeom>
              <a:avLst/>
              <a:gdLst/>
              <a:ahLst/>
              <a:cxnLst/>
              <a:rect l="l" t="t" r="r" b="b"/>
              <a:pathLst>
                <a:path w="5" h="2" extrusionOk="0">
                  <a:moveTo>
                    <a:pt x="5" y="2"/>
                  </a:moveTo>
                  <a:cubicBezTo>
                    <a:pt x="3" y="1"/>
                    <a:pt x="2" y="2"/>
                    <a:pt x="0" y="0"/>
                  </a:cubicBezTo>
                  <a:lnTo>
                    <a:pt x="5"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7" name="Google Shape;307;p14"/>
            <p:cNvSpPr/>
            <p:nvPr/>
          </p:nvSpPr>
          <p:spPr>
            <a:xfrm>
              <a:off x="2305051" y="2166938"/>
              <a:ext cx="9525" cy="9525"/>
            </a:xfrm>
            <a:custGeom>
              <a:avLst/>
              <a:gdLst/>
              <a:ahLst/>
              <a:cxnLst/>
              <a:rect l="l" t="t" r="r" b="b"/>
              <a:pathLst>
                <a:path w="2" h="2" extrusionOk="0">
                  <a:moveTo>
                    <a:pt x="2" y="0"/>
                  </a:moveTo>
                  <a:cubicBezTo>
                    <a:pt x="2" y="0"/>
                    <a:pt x="2" y="1"/>
                    <a:pt x="2" y="1"/>
                  </a:cubicBezTo>
                  <a:cubicBezTo>
                    <a:pt x="1" y="1"/>
                    <a:pt x="0" y="2"/>
                    <a:pt x="0" y="1"/>
                  </a:cubicBezTo>
                  <a:cubicBezTo>
                    <a:pt x="1" y="1"/>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8" name="Google Shape;308;p14"/>
            <p:cNvSpPr/>
            <p:nvPr/>
          </p:nvSpPr>
          <p:spPr>
            <a:xfrm>
              <a:off x="2327276" y="2192338"/>
              <a:ext cx="15875" cy="9525"/>
            </a:xfrm>
            <a:custGeom>
              <a:avLst/>
              <a:gdLst/>
              <a:ahLst/>
              <a:cxnLst/>
              <a:rect l="l" t="t" r="r" b="b"/>
              <a:pathLst>
                <a:path w="4" h="2" extrusionOk="0">
                  <a:moveTo>
                    <a:pt x="4" y="0"/>
                  </a:moveTo>
                  <a:cubicBezTo>
                    <a:pt x="3" y="2"/>
                    <a:pt x="1" y="2"/>
                    <a:pt x="0" y="1"/>
                  </a:cubicBezTo>
                  <a:lnTo>
                    <a:pt x="4"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09" name="Google Shape;309;p14"/>
            <p:cNvSpPr/>
            <p:nvPr/>
          </p:nvSpPr>
          <p:spPr>
            <a:xfrm>
              <a:off x="2360613" y="2235200"/>
              <a:ext cx="9525" cy="9525"/>
            </a:xfrm>
            <a:custGeom>
              <a:avLst/>
              <a:gdLst/>
              <a:ahLst/>
              <a:cxnLst/>
              <a:rect l="l" t="t" r="r" b="b"/>
              <a:pathLst>
                <a:path w="2" h="2" extrusionOk="0">
                  <a:moveTo>
                    <a:pt x="1" y="0"/>
                  </a:moveTo>
                  <a:cubicBezTo>
                    <a:pt x="2" y="2"/>
                    <a:pt x="1" y="2"/>
                    <a:pt x="0" y="2"/>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0" name="Google Shape;310;p14"/>
            <p:cNvSpPr/>
            <p:nvPr/>
          </p:nvSpPr>
          <p:spPr>
            <a:xfrm>
              <a:off x="2370138" y="2222500"/>
              <a:ext cx="7938" cy="9525"/>
            </a:xfrm>
            <a:custGeom>
              <a:avLst/>
              <a:gdLst/>
              <a:ahLst/>
              <a:cxnLst/>
              <a:rect l="l" t="t" r="r" b="b"/>
              <a:pathLst>
                <a:path w="2" h="2" extrusionOk="0">
                  <a:moveTo>
                    <a:pt x="1" y="0"/>
                  </a:moveTo>
                  <a:cubicBezTo>
                    <a:pt x="2" y="0"/>
                    <a:pt x="2" y="1"/>
                    <a:pt x="2" y="2"/>
                  </a:cubicBezTo>
                  <a:cubicBezTo>
                    <a:pt x="2" y="1"/>
                    <a:pt x="0" y="2"/>
                    <a:pt x="1"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1" name="Google Shape;311;p14"/>
            <p:cNvSpPr/>
            <p:nvPr/>
          </p:nvSpPr>
          <p:spPr>
            <a:xfrm>
              <a:off x="2441576" y="2257425"/>
              <a:ext cx="7938" cy="12700"/>
            </a:xfrm>
            <a:custGeom>
              <a:avLst/>
              <a:gdLst/>
              <a:ahLst/>
              <a:cxnLst/>
              <a:rect l="l" t="t" r="r" b="b"/>
              <a:pathLst>
                <a:path w="2" h="3" extrusionOk="0">
                  <a:moveTo>
                    <a:pt x="0" y="1"/>
                  </a:moveTo>
                  <a:cubicBezTo>
                    <a:pt x="1" y="1"/>
                    <a:pt x="2" y="0"/>
                    <a:pt x="2" y="2"/>
                  </a:cubicBezTo>
                  <a:cubicBezTo>
                    <a:pt x="2" y="0"/>
                    <a:pt x="0" y="3"/>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2" name="Google Shape;312;p14"/>
            <p:cNvSpPr/>
            <p:nvPr/>
          </p:nvSpPr>
          <p:spPr>
            <a:xfrm>
              <a:off x="2479676" y="2257425"/>
              <a:ext cx="4763" cy="7937"/>
            </a:xfrm>
            <a:custGeom>
              <a:avLst/>
              <a:gdLst/>
              <a:ahLst/>
              <a:cxnLst/>
              <a:rect l="l" t="t" r="r" b="b"/>
              <a:pathLst>
                <a:path w="1" h="2" extrusionOk="0">
                  <a:moveTo>
                    <a:pt x="0" y="0"/>
                  </a:moveTo>
                  <a:cubicBezTo>
                    <a:pt x="0" y="0"/>
                    <a:pt x="0" y="0"/>
                    <a:pt x="0" y="0"/>
                  </a:cubicBezTo>
                  <a:cubicBezTo>
                    <a:pt x="1" y="0"/>
                    <a:pt x="0"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3" name="Google Shape;313;p14"/>
            <p:cNvSpPr/>
            <p:nvPr/>
          </p:nvSpPr>
          <p:spPr>
            <a:xfrm>
              <a:off x="2624138" y="2073275"/>
              <a:ext cx="4763" cy="4762"/>
            </a:xfrm>
            <a:custGeom>
              <a:avLst/>
              <a:gdLst/>
              <a:ahLst/>
              <a:cxnLst/>
              <a:rect l="l" t="t" r="r" b="b"/>
              <a:pathLst>
                <a:path w="3" h="3" extrusionOk="0">
                  <a:moveTo>
                    <a:pt x="0" y="3"/>
                  </a:moveTo>
                  <a:lnTo>
                    <a:pt x="3"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4" name="Google Shape;314;p14"/>
            <p:cNvSpPr/>
            <p:nvPr/>
          </p:nvSpPr>
          <p:spPr>
            <a:xfrm>
              <a:off x="2471738" y="2282825"/>
              <a:ext cx="12700" cy="7937"/>
            </a:xfrm>
            <a:custGeom>
              <a:avLst/>
              <a:gdLst/>
              <a:ahLst/>
              <a:cxnLst/>
              <a:rect l="l" t="t" r="r" b="b"/>
              <a:pathLst>
                <a:path w="3" h="2" extrusionOk="0">
                  <a:moveTo>
                    <a:pt x="2" y="0"/>
                  </a:moveTo>
                  <a:cubicBezTo>
                    <a:pt x="3" y="2"/>
                    <a:pt x="0" y="0"/>
                    <a:pt x="0" y="0"/>
                  </a:cubicBezTo>
                  <a:cubicBezTo>
                    <a:pt x="0" y="0"/>
                    <a:pt x="2"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5" name="Google Shape;315;p14"/>
            <p:cNvSpPr/>
            <p:nvPr/>
          </p:nvSpPr>
          <p:spPr>
            <a:xfrm>
              <a:off x="2471738" y="2414588"/>
              <a:ext cx="12700" cy="3175"/>
            </a:xfrm>
            <a:custGeom>
              <a:avLst/>
              <a:gdLst/>
              <a:ahLst/>
              <a:cxnLst/>
              <a:rect l="l" t="t" r="r" b="b"/>
              <a:pathLst>
                <a:path w="8" h="2" extrusionOk="0">
                  <a:moveTo>
                    <a:pt x="0" y="0"/>
                  </a:moveTo>
                  <a:lnTo>
                    <a:pt x="0" y="0"/>
                  </a:lnTo>
                  <a:lnTo>
                    <a:pt x="8" y="2"/>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6" name="Google Shape;316;p14"/>
            <p:cNvSpPr/>
            <p:nvPr/>
          </p:nvSpPr>
          <p:spPr>
            <a:xfrm>
              <a:off x="1600201" y="2681288"/>
              <a:ext cx="9525" cy="17462"/>
            </a:xfrm>
            <a:custGeom>
              <a:avLst/>
              <a:gdLst/>
              <a:ahLst/>
              <a:cxnLst/>
              <a:rect l="l" t="t" r="r" b="b"/>
              <a:pathLst>
                <a:path w="2" h="4" extrusionOk="0">
                  <a:moveTo>
                    <a:pt x="1" y="3"/>
                  </a:moveTo>
                  <a:cubicBezTo>
                    <a:pt x="2" y="2"/>
                    <a:pt x="0" y="0"/>
                    <a:pt x="1" y="2"/>
                  </a:cubicBezTo>
                  <a:cubicBezTo>
                    <a:pt x="2" y="3"/>
                    <a:pt x="2" y="4"/>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7" name="Google Shape;317;p14"/>
            <p:cNvSpPr/>
            <p:nvPr/>
          </p:nvSpPr>
          <p:spPr>
            <a:xfrm>
              <a:off x="887413" y="2584450"/>
              <a:ext cx="709613" cy="306387"/>
            </a:xfrm>
            <a:custGeom>
              <a:avLst/>
              <a:gdLst/>
              <a:ahLst/>
              <a:cxnLst/>
              <a:rect l="l" t="t" r="r" b="b"/>
              <a:pathLst>
                <a:path w="167" h="72" extrusionOk="0">
                  <a:moveTo>
                    <a:pt x="1" y="53"/>
                  </a:moveTo>
                  <a:cubicBezTo>
                    <a:pt x="3" y="44"/>
                    <a:pt x="6" y="52"/>
                    <a:pt x="8" y="47"/>
                  </a:cubicBezTo>
                  <a:cubicBezTo>
                    <a:pt x="8" y="46"/>
                    <a:pt x="8" y="51"/>
                    <a:pt x="9" y="50"/>
                  </a:cubicBezTo>
                  <a:cubicBezTo>
                    <a:pt x="10" y="43"/>
                    <a:pt x="14" y="47"/>
                    <a:pt x="17" y="51"/>
                  </a:cubicBezTo>
                  <a:cubicBezTo>
                    <a:pt x="17" y="53"/>
                    <a:pt x="17" y="53"/>
                    <a:pt x="17" y="53"/>
                  </a:cubicBezTo>
                  <a:cubicBezTo>
                    <a:pt x="18" y="54"/>
                    <a:pt x="18" y="49"/>
                    <a:pt x="18" y="50"/>
                  </a:cubicBezTo>
                  <a:cubicBezTo>
                    <a:pt x="18" y="51"/>
                    <a:pt x="18" y="51"/>
                    <a:pt x="19" y="52"/>
                  </a:cubicBezTo>
                  <a:cubicBezTo>
                    <a:pt x="18" y="49"/>
                    <a:pt x="19" y="51"/>
                    <a:pt x="19" y="49"/>
                  </a:cubicBezTo>
                  <a:cubicBezTo>
                    <a:pt x="20" y="50"/>
                    <a:pt x="20" y="52"/>
                    <a:pt x="20" y="53"/>
                  </a:cubicBezTo>
                  <a:cubicBezTo>
                    <a:pt x="20" y="50"/>
                    <a:pt x="20" y="50"/>
                    <a:pt x="20" y="50"/>
                  </a:cubicBezTo>
                  <a:cubicBezTo>
                    <a:pt x="20" y="43"/>
                    <a:pt x="22" y="50"/>
                    <a:pt x="23" y="46"/>
                  </a:cubicBezTo>
                  <a:cubicBezTo>
                    <a:pt x="23" y="48"/>
                    <a:pt x="23" y="48"/>
                    <a:pt x="23" y="48"/>
                  </a:cubicBezTo>
                  <a:cubicBezTo>
                    <a:pt x="25" y="44"/>
                    <a:pt x="27" y="44"/>
                    <a:pt x="29" y="42"/>
                  </a:cubicBezTo>
                  <a:cubicBezTo>
                    <a:pt x="29" y="46"/>
                    <a:pt x="29" y="46"/>
                    <a:pt x="29" y="46"/>
                  </a:cubicBezTo>
                  <a:cubicBezTo>
                    <a:pt x="29" y="43"/>
                    <a:pt x="29" y="42"/>
                    <a:pt x="30" y="42"/>
                  </a:cubicBezTo>
                  <a:cubicBezTo>
                    <a:pt x="31" y="45"/>
                    <a:pt x="31" y="39"/>
                    <a:pt x="31" y="40"/>
                  </a:cubicBezTo>
                  <a:cubicBezTo>
                    <a:pt x="31" y="41"/>
                    <a:pt x="31" y="41"/>
                    <a:pt x="31" y="41"/>
                  </a:cubicBezTo>
                  <a:cubicBezTo>
                    <a:pt x="31" y="38"/>
                    <a:pt x="32" y="43"/>
                    <a:pt x="32" y="39"/>
                  </a:cubicBezTo>
                  <a:cubicBezTo>
                    <a:pt x="33" y="41"/>
                    <a:pt x="33" y="41"/>
                    <a:pt x="33" y="41"/>
                  </a:cubicBezTo>
                  <a:cubicBezTo>
                    <a:pt x="32" y="37"/>
                    <a:pt x="34" y="44"/>
                    <a:pt x="34" y="41"/>
                  </a:cubicBezTo>
                  <a:cubicBezTo>
                    <a:pt x="34" y="40"/>
                    <a:pt x="34" y="40"/>
                    <a:pt x="34" y="40"/>
                  </a:cubicBezTo>
                  <a:cubicBezTo>
                    <a:pt x="34" y="39"/>
                    <a:pt x="35" y="41"/>
                    <a:pt x="35" y="41"/>
                  </a:cubicBezTo>
                  <a:cubicBezTo>
                    <a:pt x="35" y="41"/>
                    <a:pt x="35" y="41"/>
                    <a:pt x="35" y="41"/>
                  </a:cubicBezTo>
                  <a:cubicBezTo>
                    <a:pt x="36" y="40"/>
                    <a:pt x="36" y="42"/>
                    <a:pt x="36" y="39"/>
                  </a:cubicBezTo>
                  <a:cubicBezTo>
                    <a:pt x="37" y="41"/>
                    <a:pt x="35" y="40"/>
                    <a:pt x="36" y="44"/>
                  </a:cubicBezTo>
                  <a:cubicBezTo>
                    <a:pt x="38" y="40"/>
                    <a:pt x="41" y="40"/>
                    <a:pt x="44" y="40"/>
                  </a:cubicBezTo>
                  <a:cubicBezTo>
                    <a:pt x="45" y="43"/>
                    <a:pt x="45" y="43"/>
                    <a:pt x="45" y="43"/>
                  </a:cubicBezTo>
                  <a:cubicBezTo>
                    <a:pt x="45" y="42"/>
                    <a:pt x="46" y="42"/>
                    <a:pt x="46" y="40"/>
                  </a:cubicBezTo>
                  <a:cubicBezTo>
                    <a:pt x="46" y="41"/>
                    <a:pt x="46" y="42"/>
                    <a:pt x="46" y="42"/>
                  </a:cubicBezTo>
                  <a:cubicBezTo>
                    <a:pt x="47" y="44"/>
                    <a:pt x="46" y="38"/>
                    <a:pt x="47" y="40"/>
                  </a:cubicBezTo>
                  <a:cubicBezTo>
                    <a:pt x="47" y="43"/>
                    <a:pt x="47" y="43"/>
                    <a:pt x="47" y="43"/>
                  </a:cubicBezTo>
                  <a:cubicBezTo>
                    <a:pt x="47" y="41"/>
                    <a:pt x="48" y="41"/>
                    <a:pt x="48" y="40"/>
                  </a:cubicBezTo>
                  <a:cubicBezTo>
                    <a:pt x="49" y="41"/>
                    <a:pt x="48" y="41"/>
                    <a:pt x="49" y="42"/>
                  </a:cubicBezTo>
                  <a:cubicBezTo>
                    <a:pt x="49" y="39"/>
                    <a:pt x="50" y="43"/>
                    <a:pt x="50" y="41"/>
                  </a:cubicBezTo>
                  <a:cubicBezTo>
                    <a:pt x="50" y="43"/>
                    <a:pt x="50" y="43"/>
                    <a:pt x="50" y="43"/>
                  </a:cubicBezTo>
                  <a:cubicBezTo>
                    <a:pt x="51" y="45"/>
                    <a:pt x="50" y="38"/>
                    <a:pt x="51" y="40"/>
                  </a:cubicBezTo>
                  <a:cubicBezTo>
                    <a:pt x="51" y="42"/>
                    <a:pt x="51" y="42"/>
                    <a:pt x="51" y="42"/>
                  </a:cubicBezTo>
                  <a:cubicBezTo>
                    <a:pt x="51" y="38"/>
                    <a:pt x="52" y="39"/>
                    <a:pt x="53" y="38"/>
                  </a:cubicBezTo>
                  <a:cubicBezTo>
                    <a:pt x="53" y="39"/>
                    <a:pt x="53" y="39"/>
                    <a:pt x="53" y="39"/>
                  </a:cubicBezTo>
                  <a:cubicBezTo>
                    <a:pt x="53" y="38"/>
                    <a:pt x="54" y="39"/>
                    <a:pt x="55" y="37"/>
                  </a:cubicBezTo>
                  <a:cubicBezTo>
                    <a:pt x="55" y="38"/>
                    <a:pt x="56" y="42"/>
                    <a:pt x="56" y="42"/>
                  </a:cubicBezTo>
                  <a:cubicBezTo>
                    <a:pt x="56" y="37"/>
                    <a:pt x="57" y="40"/>
                    <a:pt x="56" y="35"/>
                  </a:cubicBezTo>
                  <a:cubicBezTo>
                    <a:pt x="57" y="36"/>
                    <a:pt x="58" y="37"/>
                    <a:pt x="58" y="36"/>
                  </a:cubicBezTo>
                  <a:cubicBezTo>
                    <a:pt x="58" y="37"/>
                    <a:pt x="59" y="41"/>
                    <a:pt x="59" y="41"/>
                  </a:cubicBezTo>
                  <a:cubicBezTo>
                    <a:pt x="60" y="43"/>
                    <a:pt x="60" y="43"/>
                    <a:pt x="60" y="43"/>
                  </a:cubicBezTo>
                  <a:cubicBezTo>
                    <a:pt x="60" y="45"/>
                    <a:pt x="59" y="43"/>
                    <a:pt x="60" y="45"/>
                  </a:cubicBezTo>
                  <a:cubicBezTo>
                    <a:pt x="60" y="45"/>
                    <a:pt x="61" y="43"/>
                    <a:pt x="61" y="44"/>
                  </a:cubicBezTo>
                  <a:cubicBezTo>
                    <a:pt x="61" y="41"/>
                    <a:pt x="61" y="36"/>
                    <a:pt x="61" y="36"/>
                  </a:cubicBezTo>
                  <a:cubicBezTo>
                    <a:pt x="61" y="37"/>
                    <a:pt x="62" y="40"/>
                    <a:pt x="62" y="41"/>
                  </a:cubicBezTo>
                  <a:cubicBezTo>
                    <a:pt x="62" y="33"/>
                    <a:pt x="62" y="33"/>
                    <a:pt x="62" y="33"/>
                  </a:cubicBezTo>
                  <a:cubicBezTo>
                    <a:pt x="62" y="33"/>
                    <a:pt x="63" y="36"/>
                    <a:pt x="63" y="35"/>
                  </a:cubicBezTo>
                  <a:cubicBezTo>
                    <a:pt x="63" y="32"/>
                    <a:pt x="63" y="32"/>
                    <a:pt x="63" y="32"/>
                  </a:cubicBezTo>
                  <a:cubicBezTo>
                    <a:pt x="63" y="33"/>
                    <a:pt x="64" y="31"/>
                    <a:pt x="65" y="35"/>
                  </a:cubicBezTo>
                  <a:cubicBezTo>
                    <a:pt x="65" y="37"/>
                    <a:pt x="64" y="36"/>
                    <a:pt x="65" y="38"/>
                  </a:cubicBezTo>
                  <a:cubicBezTo>
                    <a:pt x="65" y="37"/>
                    <a:pt x="65" y="36"/>
                    <a:pt x="66" y="36"/>
                  </a:cubicBezTo>
                  <a:cubicBezTo>
                    <a:pt x="66" y="36"/>
                    <a:pt x="66" y="36"/>
                    <a:pt x="66" y="36"/>
                  </a:cubicBezTo>
                  <a:cubicBezTo>
                    <a:pt x="66" y="37"/>
                    <a:pt x="66" y="35"/>
                    <a:pt x="66" y="32"/>
                  </a:cubicBezTo>
                  <a:cubicBezTo>
                    <a:pt x="65" y="32"/>
                    <a:pt x="66" y="35"/>
                    <a:pt x="66" y="34"/>
                  </a:cubicBezTo>
                  <a:cubicBezTo>
                    <a:pt x="65" y="31"/>
                    <a:pt x="66" y="31"/>
                    <a:pt x="66" y="30"/>
                  </a:cubicBezTo>
                  <a:cubicBezTo>
                    <a:pt x="67" y="33"/>
                    <a:pt x="67" y="33"/>
                    <a:pt x="67" y="33"/>
                  </a:cubicBezTo>
                  <a:cubicBezTo>
                    <a:pt x="67" y="30"/>
                    <a:pt x="67" y="29"/>
                    <a:pt x="68" y="28"/>
                  </a:cubicBezTo>
                  <a:cubicBezTo>
                    <a:pt x="68" y="26"/>
                    <a:pt x="68" y="31"/>
                    <a:pt x="68" y="30"/>
                  </a:cubicBezTo>
                  <a:cubicBezTo>
                    <a:pt x="69" y="33"/>
                    <a:pt x="69" y="26"/>
                    <a:pt x="71" y="30"/>
                  </a:cubicBezTo>
                  <a:cubicBezTo>
                    <a:pt x="71" y="30"/>
                    <a:pt x="70" y="27"/>
                    <a:pt x="70" y="28"/>
                  </a:cubicBezTo>
                  <a:cubicBezTo>
                    <a:pt x="71" y="28"/>
                    <a:pt x="71" y="31"/>
                    <a:pt x="71" y="30"/>
                  </a:cubicBezTo>
                  <a:cubicBezTo>
                    <a:pt x="72" y="31"/>
                    <a:pt x="72" y="29"/>
                    <a:pt x="72" y="28"/>
                  </a:cubicBezTo>
                  <a:cubicBezTo>
                    <a:pt x="72" y="27"/>
                    <a:pt x="72" y="29"/>
                    <a:pt x="72" y="29"/>
                  </a:cubicBezTo>
                  <a:cubicBezTo>
                    <a:pt x="72" y="28"/>
                    <a:pt x="73" y="25"/>
                    <a:pt x="75" y="27"/>
                  </a:cubicBezTo>
                  <a:cubicBezTo>
                    <a:pt x="75" y="26"/>
                    <a:pt x="75" y="23"/>
                    <a:pt x="75" y="24"/>
                  </a:cubicBezTo>
                  <a:cubicBezTo>
                    <a:pt x="75" y="26"/>
                    <a:pt x="75" y="26"/>
                    <a:pt x="75" y="26"/>
                  </a:cubicBezTo>
                  <a:cubicBezTo>
                    <a:pt x="76" y="28"/>
                    <a:pt x="76" y="26"/>
                    <a:pt x="76" y="28"/>
                  </a:cubicBezTo>
                  <a:cubicBezTo>
                    <a:pt x="76" y="25"/>
                    <a:pt x="75" y="31"/>
                    <a:pt x="75" y="28"/>
                  </a:cubicBezTo>
                  <a:cubicBezTo>
                    <a:pt x="76" y="30"/>
                    <a:pt x="75" y="24"/>
                    <a:pt x="76" y="28"/>
                  </a:cubicBezTo>
                  <a:cubicBezTo>
                    <a:pt x="76" y="27"/>
                    <a:pt x="76" y="25"/>
                    <a:pt x="77" y="27"/>
                  </a:cubicBezTo>
                  <a:cubicBezTo>
                    <a:pt x="77" y="26"/>
                    <a:pt x="77" y="30"/>
                    <a:pt x="78" y="30"/>
                  </a:cubicBezTo>
                  <a:cubicBezTo>
                    <a:pt x="78" y="30"/>
                    <a:pt x="78" y="29"/>
                    <a:pt x="78" y="28"/>
                  </a:cubicBezTo>
                  <a:cubicBezTo>
                    <a:pt x="78" y="27"/>
                    <a:pt x="78" y="27"/>
                    <a:pt x="78" y="27"/>
                  </a:cubicBezTo>
                  <a:cubicBezTo>
                    <a:pt x="78" y="25"/>
                    <a:pt x="79" y="27"/>
                    <a:pt x="78" y="25"/>
                  </a:cubicBezTo>
                  <a:cubicBezTo>
                    <a:pt x="79" y="27"/>
                    <a:pt x="79" y="23"/>
                    <a:pt x="80" y="27"/>
                  </a:cubicBezTo>
                  <a:cubicBezTo>
                    <a:pt x="80" y="30"/>
                    <a:pt x="80" y="30"/>
                    <a:pt x="80" y="30"/>
                  </a:cubicBezTo>
                  <a:cubicBezTo>
                    <a:pt x="80" y="30"/>
                    <a:pt x="80" y="27"/>
                    <a:pt x="80" y="26"/>
                  </a:cubicBezTo>
                  <a:cubicBezTo>
                    <a:pt x="80" y="27"/>
                    <a:pt x="80" y="27"/>
                    <a:pt x="80" y="27"/>
                  </a:cubicBezTo>
                  <a:cubicBezTo>
                    <a:pt x="79" y="22"/>
                    <a:pt x="81" y="27"/>
                    <a:pt x="81" y="23"/>
                  </a:cubicBezTo>
                  <a:cubicBezTo>
                    <a:pt x="82" y="25"/>
                    <a:pt x="82" y="23"/>
                    <a:pt x="83" y="26"/>
                  </a:cubicBezTo>
                  <a:cubicBezTo>
                    <a:pt x="83" y="25"/>
                    <a:pt x="83" y="23"/>
                    <a:pt x="84" y="24"/>
                  </a:cubicBezTo>
                  <a:cubicBezTo>
                    <a:pt x="84" y="24"/>
                    <a:pt x="84" y="25"/>
                    <a:pt x="84" y="26"/>
                  </a:cubicBezTo>
                  <a:cubicBezTo>
                    <a:pt x="85" y="27"/>
                    <a:pt x="84" y="26"/>
                    <a:pt x="85" y="25"/>
                  </a:cubicBezTo>
                  <a:cubicBezTo>
                    <a:pt x="85" y="26"/>
                    <a:pt x="86" y="28"/>
                    <a:pt x="86" y="29"/>
                  </a:cubicBezTo>
                  <a:cubicBezTo>
                    <a:pt x="87" y="28"/>
                    <a:pt x="86" y="25"/>
                    <a:pt x="86" y="23"/>
                  </a:cubicBezTo>
                  <a:cubicBezTo>
                    <a:pt x="87" y="28"/>
                    <a:pt x="86" y="20"/>
                    <a:pt x="88" y="24"/>
                  </a:cubicBezTo>
                  <a:cubicBezTo>
                    <a:pt x="88" y="25"/>
                    <a:pt x="88" y="27"/>
                    <a:pt x="88" y="28"/>
                  </a:cubicBezTo>
                  <a:cubicBezTo>
                    <a:pt x="89" y="33"/>
                    <a:pt x="88" y="24"/>
                    <a:pt x="89" y="26"/>
                  </a:cubicBezTo>
                  <a:cubicBezTo>
                    <a:pt x="89" y="22"/>
                    <a:pt x="89" y="22"/>
                    <a:pt x="89" y="22"/>
                  </a:cubicBezTo>
                  <a:cubicBezTo>
                    <a:pt x="89" y="25"/>
                    <a:pt x="89" y="20"/>
                    <a:pt x="90" y="24"/>
                  </a:cubicBezTo>
                  <a:cubicBezTo>
                    <a:pt x="90" y="22"/>
                    <a:pt x="91" y="25"/>
                    <a:pt x="90" y="21"/>
                  </a:cubicBezTo>
                  <a:cubicBezTo>
                    <a:pt x="92" y="24"/>
                    <a:pt x="92" y="19"/>
                    <a:pt x="94" y="26"/>
                  </a:cubicBezTo>
                  <a:cubicBezTo>
                    <a:pt x="94" y="25"/>
                    <a:pt x="95" y="25"/>
                    <a:pt x="94" y="23"/>
                  </a:cubicBezTo>
                  <a:cubicBezTo>
                    <a:pt x="94" y="21"/>
                    <a:pt x="94" y="25"/>
                    <a:pt x="94" y="24"/>
                  </a:cubicBezTo>
                  <a:cubicBezTo>
                    <a:pt x="94" y="24"/>
                    <a:pt x="94" y="22"/>
                    <a:pt x="94" y="22"/>
                  </a:cubicBezTo>
                  <a:cubicBezTo>
                    <a:pt x="94" y="23"/>
                    <a:pt x="95" y="23"/>
                    <a:pt x="95" y="26"/>
                  </a:cubicBezTo>
                  <a:cubicBezTo>
                    <a:pt x="96" y="29"/>
                    <a:pt x="94" y="19"/>
                    <a:pt x="96" y="21"/>
                  </a:cubicBezTo>
                  <a:cubicBezTo>
                    <a:pt x="96" y="22"/>
                    <a:pt x="96" y="23"/>
                    <a:pt x="96" y="23"/>
                  </a:cubicBezTo>
                  <a:cubicBezTo>
                    <a:pt x="96" y="20"/>
                    <a:pt x="96" y="20"/>
                    <a:pt x="96" y="20"/>
                  </a:cubicBezTo>
                  <a:cubicBezTo>
                    <a:pt x="97" y="20"/>
                    <a:pt x="97" y="23"/>
                    <a:pt x="98" y="26"/>
                  </a:cubicBezTo>
                  <a:cubicBezTo>
                    <a:pt x="98" y="26"/>
                    <a:pt x="99" y="26"/>
                    <a:pt x="98" y="24"/>
                  </a:cubicBezTo>
                  <a:cubicBezTo>
                    <a:pt x="99" y="27"/>
                    <a:pt x="99" y="27"/>
                    <a:pt x="99" y="27"/>
                  </a:cubicBezTo>
                  <a:cubicBezTo>
                    <a:pt x="99" y="25"/>
                    <a:pt x="99" y="25"/>
                    <a:pt x="99" y="25"/>
                  </a:cubicBezTo>
                  <a:cubicBezTo>
                    <a:pt x="99" y="25"/>
                    <a:pt x="99" y="25"/>
                    <a:pt x="99" y="25"/>
                  </a:cubicBezTo>
                  <a:cubicBezTo>
                    <a:pt x="100" y="26"/>
                    <a:pt x="100" y="26"/>
                    <a:pt x="100" y="25"/>
                  </a:cubicBezTo>
                  <a:cubicBezTo>
                    <a:pt x="100" y="24"/>
                    <a:pt x="99" y="23"/>
                    <a:pt x="99" y="22"/>
                  </a:cubicBezTo>
                  <a:cubicBezTo>
                    <a:pt x="99" y="21"/>
                    <a:pt x="99" y="21"/>
                    <a:pt x="99" y="20"/>
                  </a:cubicBezTo>
                  <a:cubicBezTo>
                    <a:pt x="99" y="23"/>
                    <a:pt x="100" y="22"/>
                    <a:pt x="100" y="22"/>
                  </a:cubicBezTo>
                  <a:cubicBezTo>
                    <a:pt x="101" y="23"/>
                    <a:pt x="100" y="20"/>
                    <a:pt x="100" y="20"/>
                  </a:cubicBezTo>
                  <a:cubicBezTo>
                    <a:pt x="101" y="21"/>
                    <a:pt x="101" y="20"/>
                    <a:pt x="101" y="22"/>
                  </a:cubicBezTo>
                  <a:cubicBezTo>
                    <a:pt x="101" y="22"/>
                    <a:pt x="100" y="20"/>
                    <a:pt x="101" y="22"/>
                  </a:cubicBezTo>
                  <a:cubicBezTo>
                    <a:pt x="101" y="23"/>
                    <a:pt x="101" y="25"/>
                    <a:pt x="101" y="23"/>
                  </a:cubicBezTo>
                  <a:cubicBezTo>
                    <a:pt x="101" y="22"/>
                    <a:pt x="100" y="18"/>
                    <a:pt x="101" y="20"/>
                  </a:cubicBezTo>
                  <a:cubicBezTo>
                    <a:pt x="101" y="22"/>
                    <a:pt x="101" y="22"/>
                    <a:pt x="101" y="22"/>
                  </a:cubicBezTo>
                  <a:cubicBezTo>
                    <a:pt x="102" y="24"/>
                    <a:pt x="102" y="24"/>
                    <a:pt x="102" y="24"/>
                  </a:cubicBezTo>
                  <a:cubicBezTo>
                    <a:pt x="102" y="21"/>
                    <a:pt x="102" y="21"/>
                    <a:pt x="102" y="21"/>
                  </a:cubicBezTo>
                  <a:cubicBezTo>
                    <a:pt x="102" y="22"/>
                    <a:pt x="102" y="22"/>
                    <a:pt x="102" y="22"/>
                  </a:cubicBezTo>
                  <a:cubicBezTo>
                    <a:pt x="102" y="20"/>
                    <a:pt x="103" y="21"/>
                    <a:pt x="102" y="18"/>
                  </a:cubicBezTo>
                  <a:cubicBezTo>
                    <a:pt x="103" y="18"/>
                    <a:pt x="103" y="20"/>
                    <a:pt x="104" y="20"/>
                  </a:cubicBezTo>
                  <a:cubicBezTo>
                    <a:pt x="104" y="20"/>
                    <a:pt x="104" y="20"/>
                    <a:pt x="104" y="20"/>
                  </a:cubicBezTo>
                  <a:cubicBezTo>
                    <a:pt x="104" y="22"/>
                    <a:pt x="104" y="21"/>
                    <a:pt x="104" y="19"/>
                  </a:cubicBezTo>
                  <a:cubicBezTo>
                    <a:pt x="104" y="20"/>
                    <a:pt x="104" y="20"/>
                    <a:pt x="104" y="20"/>
                  </a:cubicBezTo>
                  <a:cubicBezTo>
                    <a:pt x="105" y="20"/>
                    <a:pt x="105" y="19"/>
                    <a:pt x="105" y="18"/>
                  </a:cubicBezTo>
                  <a:cubicBezTo>
                    <a:pt x="106" y="20"/>
                    <a:pt x="107" y="27"/>
                    <a:pt x="107" y="24"/>
                  </a:cubicBezTo>
                  <a:cubicBezTo>
                    <a:pt x="107" y="24"/>
                    <a:pt x="107" y="19"/>
                    <a:pt x="106" y="18"/>
                  </a:cubicBezTo>
                  <a:cubicBezTo>
                    <a:pt x="107" y="19"/>
                    <a:pt x="108" y="15"/>
                    <a:pt x="109" y="19"/>
                  </a:cubicBezTo>
                  <a:cubicBezTo>
                    <a:pt x="109" y="16"/>
                    <a:pt x="109" y="16"/>
                    <a:pt x="109" y="16"/>
                  </a:cubicBezTo>
                  <a:cubicBezTo>
                    <a:pt x="110" y="17"/>
                    <a:pt x="111" y="13"/>
                    <a:pt x="113" y="18"/>
                  </a:cubicBezTo>
                  <a:cubicBezTo>
                    <a:pt x="113" y="19"/>
                    <a:pt x="113" y="20"/>
                    <a:pt x="113" y="21"/>
                  </a:cubicBezTo>
                  <a:cubicBezTo>
                    <a:pt x="113" y="19"/>
                    <a:pt x="114" y="24"/>
                    <a:pt x="114" y="20"/>
                  </a:cubicBezTo>
                  <a:cubicBezTo>
                    <a:pt x="113" y="18"/>
                    <a:pt x="113" y="17"/>
                    <a:pt x="112" y="16"/>
                  </a:cubicBezTo>
                  <a:cubicBezTo>
                    <a:pt x="113" y="14"/>
                    <a:pt x="114" y="14"/>
                    <a:pt x="115" y="16"/>
                  </a:cubicBezTo>
                  <a:cubicBezTo>
                    <a:pt x="115" y="14"/>
                    <a:pt x="115" y="14"/>
                    <a:pt x="115" y="14"/>
                  </a:cubicBezTo>
                  <a:cubicBezTo>
                    <a:pt x="115" y="17"/>
                    <a:pt x="116" y="18"/>
                    <a:pt x="116" y="16"/>
                  </a:cubicBezTo>
                  <a:cubicBezTo>
                    <a:pt x="116" y="14"/>
                    <a:pt x="116" y="14"/>
                    <a:pt x="116" y="14"/>
                  </a:cubicBezTo>
                  <a:cubicBezTo>
                    <a:pt x="116" y="16"/>
                    <a:pt x="116" y="16"/>
                    <a:pt x="116" y="16"/>
                  </a:cubicBezTo>
                  <a:cubicBezTo>
                    <a:pt x="116" y="16"/>
                    <a:pt x="116" y="12"/>
                    <a:pt x="116" y="14"/>
                  </a:cubicBezTo>
                  <a:cubicBezTo>
                    <a:pt x="117" y="16"/>
                    <a:pt x="117" y="16"/>
                    <a:pt x="117" y="16"/>
                  </a:cubicBezTo>
                  <a:cubicBezTo>
                    <a:pt x="117" y="14"/>
                    <a:pt x="117" y="11"/>
                    <a:pt x="118" y="13"/>
                  </a:cubicBezTo>
                  <a:cubicBezTo>
                    <a:pt x="119" y="16"/>
                    <a:pt x="119" y="16"/>
                    <a:pt x="119" y="16"/>
                  </a:cubicBezTo>
                  <a:cubicBezTo>
                    <a:pt x="119" y="16"/>
                    <a:pt x="119" y="14"/>
                    <a:pt x="118" y="13"/>
                  </a:cubicBezTo>
                  <a:cubicBezTo>
                    <a:pt x="119" y="15"/>
                    <a:pt x="120" y="15"/>
                    <a:pt x="121" y="17"/>
                  </a:cubicBezTo>
                  <a:cubicBezTo>
                    <a:pt x="121" y="10"/>
                    <a:pt x="123" y="10"/>
                    <a:pt x="124" y="10"/>
                  </a:cubicBezTo>
                  <a:cubicBezTo>
                    <a:pt x="125" y="12"/>
                    <a:pt x="125" y="12"/>
                    <a:pt x="125" y="12"/>
                  </a:cubicBezTo>
                  <a:cubicBezTo>
                    <a:pt x="125" y="13"/>
                    <a:pt x="124" y="9"/>
                    <a:pt x="125" y="10"/>
                  </a:cubicBezTo>
                  <a:cubicBezTo>
                    <a:pt x="126" y="15"/>
                    <a:pt x="126" y="15"/>
                    <a:pt x="126" y="15"/>
                  </a:cubicBezTo>
                  <a:cubicBezTo>
                    <a:pt x="127" y="17"/>
                    <a:pt x="126" y="12"/>
                    <a:pt x="126" y="11"/>
                  </a:cubicBezTo>
                  <a:cubicBezTo>
                    <a:pt x="126" y="9"/>
                    <a:pt x="126" y="13"/>
                    <a:pt x="126" y="10"/>
                  </a:cubicBezTo>
                  <a:cubicBezTo>
                    <a:pt x="126" y="9"/>
                    <a:pt x="127" y="11"/>
                    <a:pt x="126" y="8"/>
                  </a:cubicBezTo>
                  <a:cubicBezTo>
                    <a:pt x="127" y="9"/>
                    <a:pt x="127" y="12"/>
                    <a:pt x="127" y="13"/>
                  </a:cubicBezTo>
                  <a:cubicBezTo>
                    <a:pt x="127" y="11"/>
                    <a:pt x="127" y="11"/>
                    <a:pt x="127" y="11"/>
                  </a:cubicBezTo>
                  <a:cubicBezTo>
                    <a:pt x="129" y="15"/>
                    <a:pt x="128" y="18"/>
                    <a:pt x="129" y="23"/>
                  </a:cubicBezTo>
                  <a:cubicBezTo>
                    <a:pt x="129" y="22"/>
                    <a:pt x="129" y="22"/>
                    <a:pt x="129" y="22"/>
                  </a:cubicBezTo>
                  <a:cubicBezTo>
                    <a:pt x="130" y="26"/>
                    <a:pt x="129" y="26"/>
                    <a:pt x="130" y="27"/>
                  </a:cubicBezTo>
                  <a:cubicBezTo>
                    <a:pt x="130" y="26"/>
                    <a:pt x="130" y="21"/>
                    <a:pt x="129" y="20"/>
                  </a:cubicBezTo>
                  <a:cubicBezTo>
                    <a:pt x="130" y="18"/>
                    <a:pt x="128" y="12"/>
                    <a:pt x="129" y="12"/>
                  </a:cubicBezTo>
                  <a:cubicBezTo>
                    <a:pt x="129" y="14"/>
                    <a:pt x="128" y="13"/>
                    <a:pt x="129" y="15"/>
                  </a:cubicBezTo>
                  <a:cubicBezTo>
                    <a:pt x="130" y="18"/>
                    <a:pt x="129" y="14"/>
                    <a:pt x="130" y="14"/>
                  </a:cubicBezTo>
                  <a:cubicBezTo>
                    <a:pt x="129" y="13"/>
                    <a:pt x="129" y="10"/>
                    <a:pt x="129" y="9"/>
                  </a:cubicBezTo>
                  <a:cubicBezTo>
                    <a:pt x="130" y="11"/>
                    <a:pt x="129" y="12"/>
                    <a:pt x="130" y="13"/>
                  </a:cubicBezTo>
                  <a:cubicBezTo>
                    <a:pt x="130" y="11"/>
                    <a:pt x="130" y="9"/>
                    <a:pt x="129" y="8"/>
                  </a:cubicBezTo>
                  <a:cubicBezTo>
                    <a:pt x="129" y="4"/>
                    <a:pt x="130" y="9"/>
                    <a:pt x="130" y="6"/>
                  </a:cubicBezTo>
                  <a:cubicBezTo>
                    <a:pt x="131" y="9"/>
                    <a:pt x="131" y="13"/>
                    <a:pt x="131" y="14"/>
                  </a:cubicBezTo>
                  <a:cubicBezTo>
                    <a:pt x="131" y="11"/>
                    <a:pt x="131" y="10"/>
                    <a:pt x="130" y="6"/>
                  </a:cubicBezTo>
                  <a:cubicBezTo>
                    <a:pt x="131" y="7"/>
                    <a:pt x="131" y="9"/>
                    <a:pt x="131" y="11"/>
                  </a:cubicBezTo>
                  <a:cubicBezTo>
                    <a:pt x="132" y="12"/>
                    <a:pt x="131" y="5"/>
                    <a:pt x="132" y="11"/>
                  </a:cubicBezTo>
                  <a:cubicBezTo>
                    <a:pt x="132" y="8"/>
                    <a:pt x="132" y="8"/>
                    <a:pt x="132" y="8"/>
                  </a:cubicBezTo>
                  <a:cubicBezTo>
                    <a:pt x="132" y="9"/>
                    <a:pt x="133" y="10"/>
                    <a:pt x="133" y="11"/>
                  </a:cubicBezTo>
                  <a:cubicBezTo>
                    <a:pt x="133" y="11"/>
                    <a:pt x="133" y="7"/>
                    <a:pt x="134" y="11"/>
                  </a:cubicBezTo>
                  <a:cubicBezTo>
                    <a:pt x="134" y="11"/>
                    <a:pt x="135" y="11"/>
                    <a:pt x="134" y="8"/>
                  </a:cubicBezTo>
                  <a:cubicBezTo>
                    <a:pt x="133" y="6"/>
                    <a:pt x="134" y="10"/>
                    <a:pt x="133" y="6"/>
                  </a:cubicBezTo>
                  <a:cubicBezTo>
                    <a:pt x="134" y="10"/>
                    <a:pt x="133" y="6"/>
                    <a:pt x="133" y="5"/>
                  </a:cubicBezTo>
                  <a:cubicBezTo>
                    <a:pt x="134" y="6"/>
                    <a:pt x="134" y="6"/>
                    <a:pt x="134" y="6"/>
                  </a:cubicBezTo>
                  <a:cubicBezTo>
                    <a:pt x="134" y="6"/>
                    <a:pt x="134" y="6"/>
                    <a:pt x="134" y="4"/>
                  </a:cubicBezTo>
                  <a:cubicBezTo>
                    <a:pt x="134" y="5"/>
                    <a:pt x="134" y="6"/>
                    <a:pt x="135" y="6"/>
                  </a:cubicBezTo>
                  <a:cubicBezTo>
                    <a:pt x="134" y="4"/>
                    <a:pt x="134" y="4"/>
                    <a:pt x="134" y="4"/>
                  </a:cubicBezTo>
                  <a:cubicBezTo>
                    <a:pt x="135" y="2"/>
                    <a:pt x="135" y="8"/>
                    <a:pt x="136" y="7"/>
                  </a:cubicBezTo>
                  <a:cubicBezTo>
                    <a:pt x="136" y="10"/>
                    <a:pt x="136" y="10"/>
                    <a:pt x="136" y="10"/>
                  </a:cubicBezTo>
                  <a:cubicBezTo>
                    <a:pt x="136" y="9"/>
                    <a:pt x="136" y="11"/>
                    <a:pt x="137" y="11"/>
                  </a:cubicBezTo>
                  <a:cubicBezTo>
                    <a:pt x="136" y="8"/>
                    <a:pt x="136" y="5"/>
                    <a:pt x="136" y="4"/>
                  </a:cubicBezTo>
                  <a:cubicBezTo>
                    <a:pt x="136" y="2"/>
                    <a:pt x="136" y="6"/>
                    <a:pt x="136" y="4"/>
                  </a:cubicBezTo>
                  <a:cubicBezTo>
                    <a:pt x="136" y="7"/>
                    <a:pt x="136" y="7"/>
                    <a:pt x="136" y="7"/>
                  </a:cubicBezTo>
                  <a:cubicBezTo>
                    <a:pt x="136" y="7"/>
                    <a:pt x="137" y="10"/>
                    <a:pt x="138" y="10"/>
                  </a:cubicBezTo>
                  <a:cubicBezTo>
                    <a:pt x="138" y="9"/>
                    <a:pt x="138" y="6"/>
                    <a:pt x="137" y="5"/>
                  </a:cubicBezTo>
                  <a:cubicBezTo>
                    <a:pt x="137" y="5"/>
                    <a:pt x="138" y="6"/>
                    <a:pt x="138" y="8"/>
                  </a:cubicBezTo>
                  <a:cubicBezTo>
                    <a:pt x="138" y="7"/>
                    <a:pt x="137" y="5"/>
                    <a:pt x="137" y="4"/>
                  </a:cubicBezTo>
                  <a:cubicBezTo>
                    <a:pt x="138" y="5"/>
                    <a:pt x="139" y="7"/>
                    <a:pt x="140" y="10"/>
                  </a:cubicBezTo>
                  <a:cubicBezTo>
                    <a:pt x="140" y="14"/>
                    <a:pt x="140" y="14"/>
                    <a:pt x="140" y="14"/>
                  </a:cubicBezTo>
                  <a:cubicBezTo>
                    <a:pt x="141" y="14"/>
                    <a:pt x="141" y="14"/>
                    <a:pt x="141" y="14"/>
                  </a:cubicBezTo>
                  <a:cubicBezTo>
                    <a:pt x="141" y="17"/>
                    <a:pt x="141" y="16"/>
                    <a:pt x="142" y="19"/>
                  </a:cubicBezTo>
                  <a:cubicBezTo>
                    <a:pt x="142" y="20"/>
                    <a:pt x="142" y="19"/>
                    <a:pt x="142" y="18"/>
                  </a:cubicBezTo>
                  <a:cubicBezTo>
                    <a:pt x="140" y="12"/>
                    <a:pt x="141" y="10"/>
                    <a:pt x="140" y="5"/>
                  </a:cubicBezTo>
                  <a:cubicBezTo>
                    <a:pt x="141" y="4"/>
                    <a:pt x="143" y="17"/>
                    <a:pt x="142" y="9"/>
                  </a:cubicBezTo>
                  <a:cubicBezTo>
                    <a:pt x="142" y="8"/>
                    <a:pt x="142" y="4"/>
                    <a:pt x="141" y="6"/>
                  </a:cubicBezTo>
                  <a:cubicBezTo>
                    <a:pt x="142" y="6"/>
                    <a:pt x="141" y="1"/>
                    <a:pt x="142" y="3"/>
                  </a:cubicBezTo>
                  <a:cubicBezTo>
                    <a:pt x="142" y="5"/>
                    <a:pt x="143" y="8"/>
                    <a:pt x="143" y="11"/>
                  </a:cubicBezTo>
                  <a:cubicBezTo>
                    <a:pt x="143" y="9"/>
                    <a:pt x="143" y="9"/>
                    <a:pt x="143" y="10"/>
                  </a:cubicBezTo>
                  <a:cubicBezTo>
                    <a:pt x="143" y="12"/>
                    <a:pt x="144" y="15"/>
                    <a:pt x="144" y="15"/>
                  </a:cubicBezTo>
                  <a:cubicBezTo>
                    <a:pt x="144" y="14"/>
                    <a:pt x="145" y="14"/>
                    <a:pt x="144" y="11"/>
                  </a:cubicBezTo>
                  <a:cubicBezTo>
                    <a:pt x="144" y="9"/>
                    <a:pt x="144" y="12"/>
                    <a:pt x="143" y="9"/>
                  </a:cubicBezTo>
                  <a:cubicBezTo>
                    <a:pt x="144" y="8"/>
                    <a:pt x="145" y="12"/>
                    <a:pt x="144" y="7"/>
                  </a:cubicBezTo>
                  <a:cubicBezTo>
                    <a:pt x="144" y="8"/>
                    <a:pt x="143" y="5"/>
                    <a:pt x="143" y="3"/>
                  </a:cubicBezTo>
                  <a:cubicBezTo>
                    <a:pt x="143" y="2"/>
                    <a:pt x="143" y="2"/>
                    <a:pt x="143" y="2"/>
                  </a:cubicBezTo>
                  <a:cubicBezTo>
                    <a:pt x="143" y="3"/>
                    <a:pt x="143" y="3"/>
                    <a:pt x="143" y="3"/>
                  </a:cubicBezTo>
                  <a:cubicBezTo>
                    <a:pt x="144" y="5"/>
                    <a:pt x="143" y="0"/>
                    <a:pt x="144" y="0"/>
                  </a:cubicBezTo>
                  <a:cubicBezTo>
                    <a:pt x="145" y="4"/>
                    <a:pt x="145" y="4"/>
                    <a:pt x="145" y="4"/>
                  </a:cubicBezTo>
                  <a:cubicBezTo>
                    <a:pt x="145" y="7"/>
                    <a:pt x="143" y="3"/>
                    <a:pt x="145" y="8"/>
                  </a:cubicBezTo>
                  <a:cubicBezTo>
                    <a:pt x="145" y="8"/>
                    <a:pt x="145" y="5"/>
                    <a:pt x="145" y="7"/>
                  </a:cubicBezTo>
                  <a:cubicBezTo>
                    <a:pt x="145" y="8"/>
                    <a:pt x="145" y="8"/>
                    <a:pt x="145" y="8"/>
                  </a:cubicBezTo>
                  <a:cubicBezTo>
                    <a:pt x="145" y="8"/>
                    <a:pt x="147" y="15"/>
                    <a:pt x="147" y="10"/>
                  </a:cubicBezTo>
                  <a:cubicBezTo>
                    <a:pt x="147" y="9"/>
                    <a:pt x="147" y="9"/>
                    <a:pt x="146" y="7"/>
                  </a:cubicBezTo>
                  <a:cubicBezTo>
                    <a:pt x="147" y="6"/>
                    <a:pt x="147" y="4"/>
                    <a:pt x="147" y="4"/>
                  </a:cubicBezTo>
                  <a:cubicBezTo>
                    <a:pt x="148" y="7"/>
                    <a:pt x="148" y="4"/>
                    <a:pt x="148" y="8"/>
                  </a:cubicBezTo>
                  <a:cubicBezTo>
                    <a:pt x="148" y="6"/>
                    <a:pt x="147" y="6"/>
                    <a:pt x="147" y="10"/>
                  </a:cubicBezTo>
                  <a:cubicBezTo>
                    <a:pt x="148" y="14"/>
                    <a:pt x="146" y="9"/>
                    <a:pt x="147" y="14"/>
                  </a:cubicBezTo>
                  <a:cubicBezTo>
                    <a:pt x="148" y="14"/>
                    <a:pt x="149" y="18"/>
                    <a:pt x="149" y="21"/>
                  </a:cubicBezTo>
                  <a:cubicBezTo>
                    <a:pt x="150" y="21"/>
                    <a:pt x="150" y="20"/>
                    <a:pt x="150" y="19"/>
                  </a:cubicBezTo>
                  <a:cubicBezTo>
                    <a:pt x="149" y="17"/>
                    <a:pt x="149" y="17"/>
                    <a:pt x="148" y="14"/>
                  </a:cubicBezTo>
                  <a:cubicBezTo>
                    <a:pt x="149" y="14"/>
                    <a:pt x="149" y="13"/>
                    <a:pt x="149" y="10"/>
                  </a:cubicBezTo>
                  <a:cubicBezTo>
                    <a:pt x="150" y="11"/>
                    <a:pt x="150" y="14"/>
                    <a:pt x="150" y="14"/>
                  </a:cubicBezTo>
                  <a:cubicBezTo>
                    <a:pt x="151" y="13"/>
                    <a:pt x="152" y="14"/>
                    <a:pt x="153" y="14"/>
                  </a:cubicBezTo>
                  <a:cubicBezTo>
                    <a:pt x="151" y="10"/>
                    <a:pt x="153" y="13"/>
                    <a:pt x="152" y="10"/>
                  </a:cubicBezTo>
                  <a:cubicBezTo>
                    <a:pt x="152" y="9"/>
                    <a:pt x="151" y="6"/>
                    <a:pt x="150" y="4"/>
                  </a:cubicBezTo>
                  <a:cubicBezTo>
                    <a:pt x="151" y="4"/>
                    <a:pt x="151" y="5"/>
                    <a:pt x="151" y="6"/>
                  </a:cubicBezTo>
                  <a:cubicBezTo>
                    <a:pt x="151" y="4"/>
                    <a:pt x="152" y="10"/>
                    <a:pt x="152" y="6"/>
                  </a:cubicBezTo>
                  <a:cubicBezTo>
                    <a:pt x="151" y="8"/>
                    <a:pt x="153" y="12"/>
                    <a:pt x="154" y="15"/>
                  </a:cubicBezTo>
                  <a:cubicBezTo>
                    <a:pt x="154" y="13"/>
                    <a:pt x="154" y="18"/>
                    <a:pt x="155" y="17"/>
                  </a:cubicBezTo>
                  <a:cubicBezTo>
                    <a:pt x="155" y="15"/>
                    <a:pt x="155" y="14"/>
                    <a:pt x="156" y="13"/>
                  </a:cubicBezTo>
                  <a:cubicBezTo>
                    <a:pt x="157" y="16"/>
                    <a:pt x="158" y="13"/>
                    <a:pt x="158" y="12"/>
                  </a:cubicBezTo>
                  <a:cubicBezTo>
                    <a:pt x="159" y="14"/>
                    <a:pt x="160" y="18"/>
                    <a:pt x="160" y="18"/>
                  </a:cubicBezTo>
                  <a:cubicBezTo>
                    <a:pt x="161" y="18"/>
                    <a:pt x="159" y="14"/>
                    <a:pt x="160" y="16"/>
                  </a:cubicBezTo>
                  <a:cubicBezTo>
                    <a:pt x="160" y="17"/>
                    <a:pt x="160" y="17"/>
                    <a:pt x="160" y="17"/>
                  </a:cubicBezTo>
                  <a:cubicBezTo>
                    <a:pt x="160" y="16"/>
                    <a:pt x="162" y="19"/>
                    <a:pt x="161" y="14"/>
                  </a:cubicBezTo>
                  <a:cubicBezTo>
                    <a:pt x="162" y="18"/>
                    <a:pt x="162" y="18"/>
                    <a:pt x="162" y="18"/>
                  </a:cubicBezTo>
                  <a:cubicBezTo>
                    <a:pt x="162" y="18"/>
                    <a:pt x="162" y="17"/>
                    <a:pt x="162" y="17"/>
                  </a:cubicBezTo>
                  <a:cubicBezTo>
                    <a:pt x="162" y="20"/>
                    <a:pt x="162" y="20"/>
                    <a:pt x="162" y="20"/>
                  </a:cubicBezTo>
                  <a:cubicBezTo>
                    <a:pt x="163" y="23"/>
                    <a:pt x="163" y="20"/>
                    <a:pt x="164" y="19"/>
                  </a:cubicBezTo>
                  <a:cubicBezTo>
                    <a:pt x="163" y="17"/>
                    <a:pt x="163" y="17"/>
                    <a:pt x="163" y="17"/>
                  </a:cubicBezTo>
                  <a:cubicBezTo>
                    <a:pt x="163" y="15"/>
                    <a:pt x="164" y="17"/>
                    <a:pt x="165" y="16"/>
                  </a:cubicBezTo>
                  <a:cubicBezTo>
                    <a:pt x="165" y="19"/>
                    <a:pt x="165" y="19"/>
                    <a:pt x="165" y="19"/>
                  </a:cubicBezTo>
                  <a:cubicBezTo>
                    <a:pt x="165" y="17"/>
                    <a:pt x="165" y="17"/>
                    <a:pt x="165" y="17"/>
                  </a:cubicBezTo>
                  <a:cubicBezTo>
                    <a:pt x="166" y="19"/>
                    <a:pt x="167" y="21"/>
                    <a:pt x="166" y="19"/>
                  </a:cubicBezTo>
                  <a:cubicBezTo>
                    <a:pt x="167" y="25"/>
                    <a:pt x="167" y="25"/>
                    <a:pt x="167" y="25"/>
                  </a:cubicBezTo>
                  <a:cubicBezTo>
                    <a:pt x="166" y="24"/>
                    <a:pt x="166" y="22"/>
                    <a:pt x="165" y="20"/>
                  </a:cubicBezTo>
                  <a:cubicBezTo>
                    <a:pt x="165" y="18"/>
                    <a:pt x="164" y="18"/>
                    <a:pt x="165" y="21"/>
                  </a:cubicBezTo>
                  <a:cubicBezTo>
                    <a:pt x="165" y="21"/>
                    <a:pt x="165" y="20"/>
                    <a:pt x="165" y="20"/>
                  </a:cubicBezTo>
                  <a:cubicBezTo>
                    <a:pt x="166" y="23"/>
                    <a:pt x="165" y="23"/>
                    <a:pt x="166" y="25"/>
                  </a:cubicBezTo>
                  <a:cubicBezTo>
                    <a:pt x="166" y="25"/>
                    <a:pt x="166" y="26"/>
                    <a:pt x="166" y="25"/>
                  </a:cubicBezTo>
                  <a:cubicBezTo>
                    <a:pt x="166" y="27"/>
                    <a:pt x="166" y="27"/>
                    <a:pt x="165" y="27"/>
                  </a:cubicBezTo>
                  <a:cubicBezTo>
                    <a:pt x="165" y="26"/>
                    <a:pt x="165" y="25"/>
                    <a:pt x="165" y="24"/>
                  </a:cubicBezTo>
                  <a:cubicBezTo>
                    <a:pt x="165" y="27"/>
                    <a:pt x="165" y="28"/>
                    <a:pt x="164" y="27"/>
                  </a:cubicBezTo>
                  <a:cubicBezTo>
                    <a:pt x="163" y="24"/>
                    <a:pt x="164" y="30"/>
                    <a:pt x="163" y="29"/>
                  </a:cubicBezTo>
                  <a:cubicBezTo>
                    <a:pt x="162" y="26"/>
                    <a:pt x="162" y="23"/>
                    <a:pt x="162" y="22"/>
                  </a:cubicBezTo>
                  <a:cubicBezTo>
                    <a:pt x="162" y="21"/>
                    <a:pt x="162" y="22"/>
                    <a:pt x="161" y="21"/>
                  </a:cubicBezTo>
                  <a:cubicBezTo>
                    <a:pt x="161" y="23"/>
                    <a:pt x="162" y="27"/>
                    <a:pt x="162" y="28"/>
                  </a:cubicBezTo>
                  <a:cubicBezTo>
                    <a:pt x="161" y="26"/>
                    <a:pt x="161" y="26"/>
                    <a:pt x="161" y="26"/>
                  </a:cubicBezTo>
                  <a:cubicBezTo>
                    <a:pt x="161" y="27"/>
                    <a:pt x="162" y="30"/>
                    <a:pt x="161" y="30"/>
                  </a:cubicBezTo>
                  <a:cubicBezTo>
                    <a:pt x="160" y="29"/>
                    <a:pt x="159" y="29"/>
                    <a:pt x="158" y="29"/>
                  </a:cubicBezTo>
                  <a:cubicBezTo>
                    <a:pt x="157" y="27"/>
                    <a:pt x="157" y="27"/>
                    <a:pt x="157" y="27"/>
                  </a:cubicBezTo>
                  <a:cubicBezTo>
                    <a:pt x="158" y="32"/>
                    <a:pt x="156" y="29"/>
                    <a:pt x="156" y="31"/>
                  </a:cubicBezTo>
                  <a:cubicBezTo>
                    <a:pt x="154" y="29"/>
                    <a:pt x="154" y="34"/>
                    <a:pt x="153" y="30"/>
                  </a:cubicBezTo>
                  <a:cubicBezTo>
                    <a:pt x="151" y="32"/>
                    <a:pt x="150" y="34"/>
                    <a:pt x="148" y="34"/>
                  </a:cubicBezTo>
                  <a:cubicBezTo>
                    <a:pt x="148" y="30"/>
                    <a:pt x="148" y="30"/>
                    <a:pt x="148" y="30"/>
                  </a:cubicBezTo>
                  <a:cubicBezTo>
                    <a:pt x="148" y="33"/>
                    <a:pt x="147" y="29"/>
                    <a:pt x="147" y="29"/>
                  </a:cubicBezTo>
                  <a:cubicBezTo>
                    <a:pt x="148" y="32"/>
                    <a:pt x="147" y="33"/>
                    <a:pt x="147" y="35"/>
                  </a:cubicBezTo>
                  <a:cubicBezTo>
                    <a:pt x="146" y="32"/>
                    <a:pt x="145" y="35"/>
                    <a:pt x="145" y="38"/>
                  </a:cubicBezTo>
                  <a:cubicBezTo>
                    <a:pt x="144" y="35"/>
                    <a:pt x="144" y="35"/>
                    <a:pt x="144" y="35"/>
                  </a:cubicBezTo>
                  <a:cubicBezTo>
                    <a:pt x="145" y="40"/>
                    <a:pt x="143" y="36"/>
                    <a:pt x="142" y="36"/>
                  </a:cubicBezTo>
                  <a:cubicBezTo>
                    <a:pt x="141" y="35"/>
                    <a:pt x="141" y="33"/>
                    <a:pt x="141" y="33"/>
                  </a:cubicBezTo>
                  <a:cubicBezTo>
                    <a:pt x="141" y="37"/>
                    <a:pt x="141" y="37"/>
                    <a:pt x="140" y="39"/>
                  </a:cubicBezTo>
                  <a:cubicBezTo>
                    <a:pt x="140" y="39"/>
                    <a:pt x="139" y="38"/>
                    <a:pt x="138" y="37"/>
                  </a:cubicBezTo>
                  <a:cubicBezTo>
                    <a:pt x="137" y="43"/>
                    <a:pt x="134" y="40"/>
                    <a:pt x="132" y="43"/>
                  </a:cubicBezTo>
                  <a:cubicBezTo>
                    <a:pt x="132" y="41"/>
                    <a:pt x="132" y="41"/>
                    <a:pt x="132" y="41"/>
                  </a:cubicBezTo>
                  <a:cubicBezTo>
                    <a:pt x="131" y="47"/>
                    <a:pt x="127" y="42"/>
                    <a:pt x="126" y="45"/>
                  </a:cubicBezTo>
                  <a:cubicBezTo>
                    <a:pt x="125" y="41"/>
                    <a:pt x="125" y="41"/>
                    <a:pt x="125" y="41"/>
                  </a:cubicBezTo>
                  <a:cubicBezTo>
                    <a:pt x="124" y="40"/>
                    <a:pt x="124" y="42"/>
                    <a:pt x="125" y="46"/>
                  </a:cubicBezTo>
                  <a:cubicBezTo>
                    <a:pt x="124" y="44"/>
                    <a:pt x="124" y="48"/>
                    <a:pt x="123" y="44"/>
                  </a:cubicBezTo>
                  <a:cubicBezTo>
                    <a:pt x="122" y="44"/>
                    <a:pt x="123" y="47"/>
                    <a:pt x="122" y="47"/>
                  </a:cubicBezTo>
                  <a:cubicBezTo>
                    <a:pt x="121" y="46"/>
                    <a:pt x="120" y="46"/>
                    <a:pt x="119" y="47"/>
                  </a:cubicBezTo>
                  <a:cubicBezTo>
                    <a:pt x="120" y="48"/>
                    <a:pt x="120" y="48"/>
                    <a:pt x="120" y="48"/>
                  </a:cubicBezTo>
                  <a:cubicBezTo>
                    <a:pt x="120" y="47"/>
                    <a:pt x="119" y="45"/>
                    <a:pt x="119" y="44"/>
                  </a:cubicBezTo>
                  <a:cubicBezTo>
                    <a:pt x="119" y="46"/>
                    <a:pt x="117" y="44"/>
                    <a:pt x="119" y="49"/>
                  </a:cubicBezTo>
                  <a:cubicBezTo>
                    <a:pt x="117" y="46"/>
                    <a:pt x="116" y="52"/>
                    <a:pt x="115" y="48"/>
                  </a:cubicBezTo>
                  <a:cubicBezTo>
                    <a:pt x="115" y="49"/>
                    <a:pt x="115" y="50"/>
                    <a:pt x="115" y="51"/>
                  </a:cubicBezTo>
                  <a:cubicBezTo>
                    <a:pt x="114" y="51"/>
                    <a:pt x="112" y="48"/>
                    <a:pt x="112" y="51"/>
                  </a:cubicBezTo>
                  <a:cubicBezTo>
                    <a:pt x="111" y="50"/>
                    <a:pt x="112" y="48"/>
                    <a:pt x="111" y="48"/>
                  </a:cubicBezTo>
                  <a:cubicBezTo>
                    <a:pt x="111" y="51"/>
                    <a:pt x="111" y="51"/>
                    <a:pt x="111" y="51"/>
                  </a:cubicBezTo>
                  <a:cubicBezTo>
                    <a:pt x="110" y="54"/>
                    <a:pt x="107" y="49"/>
                    <a:pt x="106" y="50"/>
                  </a:cubicBezTo>
                  <a:cubicBezTo>
                    <a:pt x="104" y="53"/>
                    <a:pt x="101" y="53"/>
                    <a:pt x="98" y="54"/>
                  </a:cubicBezTo>
                  <a:cubicBezTo>
                    <a:pt x="98" y="52"/>
                    <a:pt x="98" y="52"/>
                    <a:pt x="98" y="52"/>
                  </a:cubicBezTo>
                  <a:cubicBezTo>
                    <a:pt x="98" y="57"/>
                    <a:pt x="95" y="49"/>
                    <a:pt x="96" y="55"/>
                  </a:cubicBezTo>
                  <a:cubicBezTo>
                    <a:pt x="95" y="54"/>
                    <a:pt x="95" y="55"/>
                    <a:pt x="95" y="53"/>
                  </a:cubicBezTo>
                  <a:cubicBezTo>
                    <a:pt x="95" y="56"/>
                    <a:pt x="92" y="50"/>
                    <a:pt x="92" y="54"/>
                  </a:cubicBezTo>
                  <a:cubicBezTo>
                    <a:pt x="92" y="53"/>
                    <a:pt x="92" y="53"/>
                    <a:pt x="92" y="53"/>
                  </a:cubicBezTo>
                  <a:cubicBezTo>
                    <a:pt x="91" y="51"/>
                    <a:pt x="90" y="55"/>
                    <a:pt x="89" y="53"/>
                  </a:cubicBezTo>
                  <a:cubicBezTo>
                    <a:pt x="89" y="52"/>
                    <a:pt x="89" y="52"/>
                    <a:pt x="89" y="51"/>
                  </a:cubicBezTo>
                  <a:cubicBezTo>
                    <a:pt x="88" y="49"/>
                    <a:pt x="89" y="56"/>
                    <a:pt x="88" y="50"/>
                  </a:cubicBezTo>
                  <a:cubicBezTo>
                    <a:pt x="88" y="50"/>
                    <a:pt x="88" y="53"/>
                    <a:pt x="88" y="53"/>
                  </a:cubicBezTo>
                  <a:cubicBezTo>
                    <a:pt x="85" y="51"/>
                    <a:pt x="84" y="55"/>
                    <a:pt x="81" y="56"/>
                  </a:cubicBezTo>
                  <a:cubicBezTo>
                    <a:pt x="79" y="54"/>
                    <a:pt x="80" y="48"/>
                    <a:pt x="79" y="52"/>
                  </a:cubicBezTo>
                  <a:cubicBezTo>
                    <a:pt x="79" y="51"/>
                    <a:pt x="79" y="54"/>
                    <a:pt x="79" y="53"/>
                  </a:cubicBezTo>
                  <a:cubicBezTo>
                    <a:pt x="79" y="54"/>
                    <a:pt x="77" y="47"/>
                    <a:pt x="77" y="50"/>
                  </a:cubicBezTo>
                  <a:cubicBezTo>
                    <a:pt x="78" y="53"/>
                    <a:pt x="77" y="52"/>
                    <a:pt x="78" y="54"/>
                  </a:cubicBezTo>
                  <a:cubicBezTo>
                    <a:pt x="76" y="52"/>
                    <a:pt x="76" y="49"/>
                    <a:pt x="75" y="51"/>
                  </a:cubicBezTo>
                  <a:cubicBezTo>
                    <a:pt x="75" y="50"/>
                    <a:pt x="75" y="50"/>
                    <a:pt x="75" y="50"/>
                  </a:cubicBezTo>
                  <a:cubicBezTo>
                    <a:pt x="75" y="55"/>
                    <a:pt x="73" y="52"/>
                    <a:pt x="73" y="58"/>
                  </a:cubicBezTo>
                  <a:cubicBezTo>
                    <a:pt x="68" y="60"/>
                    <a:pt x="63" y="63"/>
                    <a:pt x="58" y="65"/>
                  </a:cubicBezTo>
                  <a:cubicBezTo>
                    <a:pt x="52" y="64"/>
                    <a:pt x="48" y="68"/>
                    <a:pt x="42" y="65"/>
                  </a:cubicBezTo>
                  <a:cubicBezTo>
                    <a:pt x="40" y="61"/>
                    <a:pt x="40" y="61"/>
                    <a:pt x="39" y="63"/>
                  </a:cubicBezTo>
                  <a:cubicBezTo>
                    <a:pt x="39" y="62"/>
                    <a:pt x="39" y="62"/>
                    <a:pt x="39" y="62"/>
                  </a:cubicBezTo>
                  <a:cubicBezTo>
                    <a:pt x="39" y="65"/>
                    <a:pt x="38" y="62"/>
                    <a:pt x="38" y="66"/>
                  </a:cubicBezTo>
                  <a:cubicBezTo>
                    <a:pt x="36" y="65"/>
                    <a:pt x="34" y="67"/>
                    <a:pt x="32" y="67"/>
                  </a:cubicBezTo>
                  <a:cubicBezTo>
                    <a:pt x="33" y="66"/>
                    <a:pt x="32" y="63"/>
                    <a:pt x="32" y="64"/>
                  </a:cubicBezTo>
                  <a:cubicBezTo>
                    <a:pt x="32" y="66"/>
                    <a:pt x="32" y="66"/>
                    <a:pt x="32" y="66"/>
                  </a:cubicBezTo>
                  <a:cubicBezTo>
                    <a:pt x="32" y="65"/>
                    <a:pt x="32" y="65"/>
                    <a:pt x="32" y="65"/>
                  </a:cubicBezTo>
                  <a:cubicBezTo>
                    <a:pt x="31" y="66"/>
                    <a:pt x="31" y="67"/>
                    <a:pt x="32" y="69"/>
                  </a:cubicBezTo>
                  <a:cubicBezTo>
                    <a:pt x="27" y="72"/>
                    <a:pt x="21" y="66"/>
                    <a:pt x="16" y="67"/>
                  </a:cubicBezTo>
                  <a:cubicBezTo>
                    <a:pt x="15" y="66"/>
                    <a:pt x="13" y="68"/>
                    <a:pt x="12" y="69"/>
                  </a:cubicBezTo>
                  <a:cubicBezTo>
                    <a:pt x="8" y="64"/>
                    <a:pt x="4" y="61"/>
                    <a:pt x="0" y="65"/>
                  </a:cubicBezTo>
                  <a:cubicBezTo>
                    <a:pt x="0" y="65"/>
                    <a:pt x="0" y="55"/>
                    <a:pt x="1" y="5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8" name="Google Shape;318;p14"/>
            <p:cNvSpPr/>
            <p:nvPr/>
          </p:nvSpPr>
          <p:spPr>
            <a:xfrm>
              <a:off x="1597026" y="2673350"/>
              <a:ext cx="7938" cy="20637"/>
            </a:xfrm>
            <a:custGeom>
              <a:avLst/>
              <a:gdLst/>
              <a:ahLst/>
              <a:cxnLst/>
              <a:rect l="l" t="t" r="r" b="b"/>
              <a:pathLst>
                <a:path w="2" h="5" extrusionOk="0">
                  <a:moveTo>
                    <a:pt x="2" y="5"/>
                  </a:moveTo>
                  <a:cubicBezTo>
                    <a:pt x="1" y="4"/>
                    <a:pt x="0" y="3"/>
                    <a:pt x="0" y="0"/>
                  </a:cubicBezTo>
                  <a:lnTo>
                    <a:pt x="2"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19" name="Google Shape;319;p14"/>
            <p:cNvSpPr/>
            <p:nvPr/>
          </p:nvSpPr>
          <p:spPr>
            <a:xfrm>
              <a:off x="1531938" y="2617788"/>
              <a:ext cx="4763" cy="12700"/>
            </a:xfrm>
            <a:custGeom>
              <a:avLst/>
              <a:gdLst/>
              <a:ahLst/>
              <a:cxnLst/>
              <a:rect l="l" t="t" r="r" b="b"/>
              <a:pathLst>
                <a:path w="1" h="3" extrusionOk="0">
                  <a:moveTo>
                    <a:pt x="1" y="2"/>
                  </a:moveTo>
                  <a:cubicBezTo>
                    <a:pt x="1" y="3"/>
                    <a:pt x="1" y="2"/>
                    <a:pt x="1" y="1"/>
                  </a:cubicBezTo>
                  <a:cubicBezTo>
                    <a:pt x="1" y="1"/>
                    <a:pt x="0" y="0"/>
                    <a:pt x="1" y="0"/>
                  </a:cubicBezTo>
                  <a:cubicBezTo>
                    <a:pt x="1" y="1"/>
                    <a:pt x="1" y="1"/>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0" name="Google Shape;320;p14"/>
            <p:cNvSpPr/>
            <p:nvPr/>
          </p:nvSpPr>
          <p:spPr>
            <a:xfrm>
              <a:off x="1524001" y="2614613"/>
              <a:ext cx="0" cy="12700"/>
            </a:xfrm>
            <a:custGeom>
              <a:avLst/>
              <a:gdLst/>
              <a:ahLst/>
              <a:cxnLst/>
              <a:rect l="l" t="t" r="r" b="b"/>
              <a:pathLst>
                <a:path w="120000" h="3" extrusionOk="0">
                  <a:moveTo>
                    <a:pt x="0" y="3"/>
                  </a:moveTo>
                  <a:cubicBezTo>
                    <a:pt x="0" y="1"/>
                    <a:pt x="0" y="0"/>
                    <a:pt x="0" y="0"/>
                  </a:cubicBez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1" name="Google Shape;321;p14"/>
            <p:cNvSpPr/>
            <p:nvPr/>
          </p:nvSpPr>
          <p:spPr>
            <a:xfrm>
              <a:off x="1503363" y="2592388"/>
              <a:ext cx="3175" cy="9525"/>
            </a:xfrm>
            <a:custGeom>
              <a:avLst/>
              <a:gdLst/>
              <a:ahLst/>
              <a:cxnLst/>
              <a:rect l="l" t="t" r="r" b="b"/>
              <a:pathLst>
                <a:path w="1" h="2" extrusionOk="0">
                  <a:moveTo>
                    <a:pt x="1" y="2"/>
                  </a:moveTo>
                  <a:cubicBezTo>
                    <a:pt x="0" y="0"/>
                    <a:pt x="0" y="0"/>
                    <a:pt x="0"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2" name="Google Shape;322;p14"/>
            <p:cNvSpPr/>
            <p:nvPr/>
          </p:nvSpPr>
          <p:spPr>
            <a:xfrm>
              <a:off x="1503363" y="2605088"/>
              <a:ext cx="3175" cy="12700"/>
            </a:xfrm>
            <a:custGeom>
              <a:avLst/>
              <a:gdLst/>
              <a:ahLst/>
              <a:cxnLst/>
              <a:rect l="l" t="t" r="r" b="b"/>
              <a:pathLst>
                <a:path w="1" h="3" extrusionOk="0">
                  <a:moveTo>
                    <a:pt x="1" y="2"/>
                  </a:moveTo>
                  <a:cubicBezTo>
                    <a:pt x="1" y="3"/>
                    <a:pt x="1" y="2"/>
                    <a:pt x="0" y="1"/>
                  </a:cubicBezTo>
                  <a:cubicBezTo>
                    <a:pt x="1" y="2"/>
                    <a:pt x="1"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3" name="Google Shape;323;p14"/>
            <p:cNvSpPr/>
            <p:nvPr/>
          </p:nvSpPr>
          <p:spPr>
            <a:xfrm>
              <a:off x="1477963" y="2592388"/>
              <a:ext cx="0" cy="17462"/>
            </a:xfrm>
            <a:custGeom>
              <a:avLst/>
              <a:gdLst/>
              <a:ahLst/>
              <a:cxnLst/>
              <a:rect l="l" t="t" r="r" b="b"/>
              <a:pathLst>
                <a:path w="120000" h="4" extrusionOk="0">
                  <a:moveTo>
                    <a:pt x="0" y="2"/>
                  </a:moveTo>
                  <a:cubicBezTo>
                    <a:pt x="0" y="2"/>
                    <a:pt x="0" y="4"/>
                    <a:pt x="0" y="2"/>
                  </a:cubicBezTo>
                  <a:cubicBezTo>
                    <a:pt x="0" y="3"/>
                    <a:pt x="0" y="0"/>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4" name="Google Shape;324;p14"/>
            <p:cNvSpPr/>
            <p:nvPr/>
          </p:nvSpPr>
          <p:spPr>
            <a:xfrm>
              <a:off x="1468438" y="2605088"/>
              <a:ext cx="0" cy="9525"/>
            </a:xfrm>
            <a:custGeom>
              <a:avLst/>
              <a:gdLst/>
              <a:ahLst/>
              <a:cxnLst/>
              <a:rect l="l" t="t" r="r" b="b"/>
              <a:pathLst>
                <a:path w="120000" h="2" extrusionOk="0">
                  <a:moveTo>
                    <a:pt x="0" y="2"/>
                  </a:moveTo>
                  <a:cubicBezTo>
                    <a:pt x="0" y="2"/>
                    <a:pt x="0" y="2"/>
                    <a:pt x="0" y="2"/>
                  </a:cubicBezTo>
                  <a:cubicBezTo>
                    <a:pt x="0" y="1"/>
                    <a:pt x="0" y="0"/>
                    <a:pt x="0"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5" name="Google Shape;325;p14"/>
            <p:cNvSpPr/>
            <p:nvPr/>
          </p:nvSpPr>
          <p:spPr>
            <a:xfrm>
              <a:off x="1260476" y="2681288"/>
              <a:ext cx="4763" cy="4762"/>
            </a:xfrm>
            <a:custGeom>
              <a:avLst/>
              <a:gdLst/>
              <a:ahLst/>
              <a:cxnLst/>
              <a:rect l="l" t="t" r="r" b="b"/>
              <a:pathLst>
                <a:path w="3" h="3" extrusionOk="0">
                  <a:moveTo>
                    <a:pt x="0" y="3"/>
                  </a:moveTo>
                  <a:lnTo>
                    <a:pt x="0"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6" name="Google Shape;326;p14"/>
            <p:cNvSpPr/>
            <p:nvPr/>
          </p:nvSpPr>
          <p:spPr>
            <a:xfrm>
              <a:off x="1166813" y="2690813"/>
              <a:ext cx="0" cy="12700"/>
            </a:xfrm>
            <a:custGeom>
              <a:avLst/>
              <a:gdLst/>
              <a:ahLst/>
              <a:cxnLst/>
              <a:rect l="l" t="t" r="r" b="b"/>
              <a:pathLst>
                <a:path w="120000" h="3" extrusionOk="0">
                  <a:moveTo>
                    <a:pt x="0" y="2"/>
                  </a:moveTo>
                  <a:cubicBezTo>
                    <a:pt x="0" y="3"/>
                    <a:pt x="0" y="1"/>
                    <a:pt x="0" y="1"/>
                  </a:cubicBezTo>
                  <a:cubicBezTo>
                    <a:pt x="0" y="0"/>
                    <a:pt x="0" y="3"/>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7" name="Google Shape;327;p14"/>
            <p:cNvSpPr/>
            <p:nvPr/>
          </p:nvSpPr>
          <p:spPr>
            <a:xfrm>
              <a:off x="1120776" y="2741613"/>
              <a:ext cx="4763" cy="12700"/>
            </a:xfrm>
            <a:custGeom>
              <a:avLst/>
              <a:gdLst/>
              <a:ahLst/>
              <a:cxnLst/>
              <a:rect l="l" t="t" r="r" b="b"/>
              <a:pathLst>
                <a:path w="3" h="8" extrusionOk="0">
                  <a:moveTo>
                    <a:pt x="0" y="0"/>
                  </a:moveTo>
                  <a:lnTo>
                    <a:pt x="3" y="0"/>
                  </a:lnTo>
                  <a:lnTo>
                    <a:pt x="3" y="8"/>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8" name="Google Shape;328;p14"/>
            <p:cNvSpPr/>
            <p:nvPr/>
          </p:nvSpPr>
          <p:spPr>
            <a:xfrm>
              <a:off x="1371601" y="1624013"/>
              <a:ext cx="4763" cy="15875"/>
            </a:xfrm>
            <a:custGeom>
              <a:avLst/>
              <a:gdLst/>
              <a:ahLst/>
              <a:cxnLst/>
              <a:rect l="l" t="t" r="r" b="b"/>
              <a:pathLst>
                <a:path w="1" h="4" extrusionOk="0">
                  <a:moveTo>
                    <a:pt x="0" y="3"/>
                  </a:moveTo>
                  <a:cubicBezTo>
                    <a:pt x="1" y="3"/>
                    <a:pt x="1" y="0"/>
                    <a:pt x="1" y="2"/>
                  </a:cubicBezTo>
                  <a:cubicBezTo>
                    <a:pt x="0" y="3"/>
                    <a:pt x="0" y="4"/>
                    <a:pt x="0"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29" name="Google Shape;329;p14"/>
            <p:cNvSpPr/>
            <p:nvPr/>
          </p:nvSpPr>
          <p:spPr>
            <a:xfrm>
              <a:off x="560388" y="1317625"/>
              <a:ext cx="823913" cy="314325"/>
            </a:xfrm>
            <a:custGeom>
              <a:avLst/>
              <a:gdLst/>
              <a:ahLst/>
              <a:cxnLst/>
              <a:rect l="l" t="t" r="r" b="b"/>
              <a:pathLst>
                <a:path w="194" h="74" extrusionOk="0">
                  <a:moveTo>
                    <a:pt x="6" y="7"/>
                  </a:moveTo>
                  <a:cubicBezTo>
                    <a:pt x="11" y="0"/>
                    <a:pt x="11" y="9"/>
                    <a:pt x="15" y="5"/>
                  </a:cubicBezTo>
                  <a:cubicBezTo>
                    <a:pt x="16" y="4"/>
                    <a:pt x="14" y="9"/>
                    <a:pt x="15" y="8"/>
                  </a:cubicBezTo>
                  <a:cubicBezTo>
                    <a:pt x="19" y="3"/>
                    <a:pt x="22" y="7"/>
                    <a:pt x="23" y="13"/>
                  </a:cubicBezTo>
                  <a:cubicBezTo>
                    <a:pt x="23" y="14"/>
                    <a:pt x="23" y="14"/>
                    <a:pt x="23" y="14"/>
                  </a:cubicBezTo>
                  <a:cubicBezTo>
                    <a:pt x="23" y="16"/>
                    <a:pt x="25" y="12"/>
                    <a:pt x="25" y="12"/>
                  </a:cubicBezTo>
                  <a:cubicBezTo>
                    <a:pt x="25" y="13"/>
                    <a:pt x="25" y="13"/>
                    <a:pt x="25" y="15"/>
                  </a:cubicBezTo>
                  <a:cubicBezTo>
                    <a:pt x="26" y="12"/>
                    <a:pt x="26" y="14"/>
                    <a:pt x="27" y="12"/>
                  </a:cubicBezTo>
                  <a:cubicBezTo>
                    <a:pt x="27" y="13"/>
                    <a:pt x="26" y="15"/>
                    <a:pt x="26" y="16"/>
                  </a:cubicBezTo>
                  <a:cubicBezTo>
                    <a:pt x="27" y="13"/>
                    <a:pt x="27" y="13"/>
                    <a:pt x="27" y="13"/>
                  </a:cubicBezTo>
                  <a:cubicBezTo>
                    <a:pt x="30" y="7"/>
                    <a:pt x="30" y="15"/>
                    <a:pt x="32" y="12"/>
                  </a:cubicBezTo>
                  <a:cubicBezTo>
                    <a:pt x="31" y="13"/>
                    <a:pt x="31" y="13"/>
                    <a:pt x="31" y="13"/>
                  </a:cubicBezTo>
                  <a:cubicBezTo>
                    <a:pt x="35" y="10"/>
                    <a:pt x="37" y="11"/>
                    <a:pt x="40" y="11"/>
                  </a:cubicBezTo>
                  <a:cubicBezTo>
                    <a:pt x="38" y="15"/>
                    <a:pt x="38" y="15"/>
                    <a:pt x="38" y="15"/>
                  </a:cubicBezTo>
                  <a:cubicBezTo>
                    <a:pt x="40" y="12"/>
                    <a:pt x="40" y="11"/>
                    <a:pt x="41" y="11"/>
                  </a:cubicBezTo>
                  <a:cubicBezTo>
                    <a:pt x="41" y="14"/>
                    <a:pt x="43" y="8"/>
                    <a:pt x="43" y="10"/>
                  </a:cubicBezTo>
                  <a:cubicBezTo>
                    <a:pt x="43" y="11"/>
                    <a:pt x="43" y="11"/>
                    <a:pt x="43" y="11"/>
                  </a:cubicBezTo>
                  <a:cubicBezTo>
                    <a:pt x="45" y="8"/>
                    <a:pt x="43" y="13"/>
                    <a:pt x="45" y="9"/>
                  </a:cubicBezTo>
                  <a:cubicBezTo>
                    <a:pt x="45" y="12"/>
                    <a:pt x="45" y="12"/>
                    <a:pt x="45" y="12"/>
                  </a:cubicBezTo>
                  <a:cubicBezTo>
                    <a:pt x="46" y="7"/>
                    <a:pt x="45" y="14"/>
                    <a:pt x="46" y="12"/>
                  </a:cubicBezTo>
                  <a:cubicBezTo>
                    <a:pt x="46" y="11"/>
                    <a:pt x="46" y="11"/>
                    <a:pt x="46" y="11"/>
                  </a:cubicBezTo>
                  <a:cubicBezTo>
                    <a:pt x="47" y="10"/>
                    <a:pt x="46" y="12"/>
                    <a:pt x="47" y="12"/>
                  </a:cubicBezTo>
                  <a:cubicBezTo>
                    <a:pt x="47" y="12"/>
                    <a:pt x="47" y="12"/>
                    <a:pt x="47" y="12"/>
                  </a:cubicBezTo>
                  <a:cubicBezTo>
                    <a:pt x="48" y="11"/>
                    <a:pt x="48" y="14"/>
                    <a:pt x="49" y="11"/>
                  </a:cubicBezTo>
                  <a:cubicBezTo>
                    <a:pt x="48" y="13"/>
                    <a:pt x="48" y="12"/>
                    <a:pt x="47" y="16"/>
                  </a:cubicBezTo>
                  <a:cubicBezTo>
                    <a:pt x="51" y="13"/>
                    <a:pt x="54" y="15"/>
                    <a:pt x="57" y="16"/>
                  </a:cubicBezTo>
                  <a:cubicBezTo>
                    <a:pt x="57" y="17"/>
                    <a:pt x="57" y="18"/>
                    <a:pt x="57" y="19"/>
                  </a:cubicBezTo>
                  <a:cubicBezTo>
                    <a:pt x="57" y="18"/>
                    <a:pt x="58" y="19"/>
                    <a:pt x="59" y="17"/>
                  </a:cubicBezTo>
                  <a:cubicBezTo>
                    <a:pt x="59" y="17"/>
                    <a:pt x="58" y="19"/>
                    <a:pt x="59" y="19"/>
                  </a:cubicBezTo>
                  <a:cubicBezTo>
                    <a:pt x="59" y="20"/>
                    <a:pt x="60" y="15"/>
                    <a:pt x="60" y="17"/>
                  </a:cubicBezTo>
                  <a:cubicBezTo>
                    <a:pt x="59" y="20"/>
                    <a:pt x="59" y="20"/>
                    <a:pt x="59" y="20"/>
                  </a:cubicBezTo>
                  <a:cubicBezTo>
                    <a:pt x="61" y="18"/>
                    <a:pt x="61" y="18"/>
                    <a:pt x="62" y="18"/>
                  </a:cubicBezTo>
                  <a:cubicBezTo>
                    <a:pt x="62" y="18"/>
                    <a:pt x="61" y="19"/>
                    <a:pt x="61" y="20"/>
                  </a:cubicBezTo>
                  <a:cubicBezTo>
                    <a:pt x="63" y="17"/>
                    <a:pt x="62" y="21"/>
                    <a:pt x="63" y="19"/>
                  </a:cubicBezTo>
                  <a:cubicBezTo>
                    <a:pt x="62" y="21"/>
                    <a:pt x="62" y="21"/>
                    <a:pt x="62" y="21"/>
                  </a:cubicBezTo>
                  <a:cubicBezTo>
                    <a:pt x="63" y="23"/>
                    <a:pt x="64" y="17"/>
                    <a:pt x="64" y="18"/>
                  </a:cubicBezTo>
                  <a:cubicBezTo>
                    <a:pt x="64" y="21"/>
                    <a:pt x="64" y="21"/>
                    <a:pt x="64" y="21"/>
                  </a:cubicBezTo>
                  <a:cubicBezTo>
                    <a:pt x="65" y="17"/>
                    <a:pt x="66" y="19"/>
                    <a:pt x="67" y="18"/>
                  </a:cubicBezTo>
                  <a:cubicBezTo>
                    <a:pt x="67" y="19"/>
                    <a:pt x="67" y="19"/>
                    <a:pt x="67" y="19"/>
                  </a:cubicBezTo>
                  <a:cubicBezTo>
                    <a:pt x="68" y="18"/>
                    <a:pt x="69" y="20"/>
                    <a:pt x="70" y="18"/>
                  </a:cubicBezTo>
                  <a:cubicBezTo>
                    <a:pt x="70" y="19"/>
                    <a:pt x="68" y="23"/>
                    <a:pt x="70" y="23"/>
                  </a:cubicBezTo>
                  <a:cubicBezTo>
                    <a:pt x="71" y="19"/>
                    <a:pt x="71" y="22"/>
                    <a:pt x="72" y="17"/>
                  </a:cubicBezTo>
                  <a:cubicBezTo>
                    <a:pt x="73" y="18"/>
                    <a:pt x="74" y="20"/>
                    <a:pt x="75" y="18"/>
                  </a:cubicBezTo>
                  <a:cubicBezTo>
                    <a:pt x="74" y="20"/>
                    <a:pt x="73" y="23"/>
                    <a:pt x="73" y="24"/>
                  </a:cubicBezTo>
                  <a:cubicBezTo>
                    <a:pt x="72" y="26"/>
                    <a:pt x="72" y="26"/>
                    <a:pt x="72" y="26"/>
                  </a:cubicBezTo>
                  <a:cubicBezTo>
                    <a:pt x="72" y="28"/>
                    <a:pt x="72" y="25"/>
                    <a:pt x="72" y="28"/>
                  </a:cubicBezTo>
                  <a:cubicBezTo>
                    <a:pt x="72" y="27"/>
                    <a:pt x="73" y="26"/>
                    <a:pt x="73" y="27"/>
                  </a:cubicBezTo>
                  <a:cubicBezTo>
                    <a:pt x="75" y="25"/>
                    <a:pt x="77" y="20"/>
                    <a:pt x="78" y="20"/>
                  </a:cubicBezTo>
                  <a:cubicBezTo>
                    <a:pt x="77" y="21"/>
                    <a:pt x="77" y="24"/>
                    <a:pt x="76" y="25"/>
                  </a:cubicBezTo>
                  <a:cubicBezTo>
                    <a:pt x="80" y="18"/>
                    <a:pt x="80" y="18"/>
                    <a:pt x="80" y="18"/>
                  </a:cubicBezTo>
                  <a:cubicBezTo>
                    <a:pt x="80" y="18"/>
                    <a:pt x="79" y="21"/>
                    <a:pt x="80" y="20"/>
                  </a:cubicBezTo>
                  <a:cubicBezTo>
                    <a:pt x="81" y="18"/>
                    <a:pt x="81" y="18"/>
                    <a:pt x="81" y="18"/>
                  </a:cubicBezTo>
                  <a:cubicBezTo>
                    <a:pt x="81" y="18"/>
                    <a:pt x="82" y="17"/>
                    <a:pt x="81" y="21"/>
                  </a:cubicBezTo>
                  <a:cubicBezTo>
                    <a:pt x="81" y="23"/>
                    <a:pt x="81" y="22"/>
                    <a:pt x="80" y="23"/>
                  </a:cubicBezTo>
                  <a:cubicBezTo>
                    <a:pt x="81" y="23"/>
                    <a:pt x="81" y="22"/>
                    <a:pt x="82" y="22"/>
                  </a:cubicBezTo>
                  <a:cubicBezTo>
                    <a:pt x="82" y="23"/>
                    <a:pt x="82" y="23"/>
                    <a:pt x="82" y="23"/>
                  </a:cubicBezTo>
                  <a:cubicBezTo>
                    <a:pt x="82" y="23"/>
                    <a:pt x="84" y="21"/>
                    <a:pt x="84" y="19"/>
                  </a:cubicBezTo>
                  <a:cubicBezTo>
                    <a:pt x="84" y="19"/>
                    <a:pt x="83" y="21"/>
                    <a:pt x="83" y="20"/>
                  </a:cubicBezTo>
                  <a:cubicBezTo>
                    <a:pt x="84" y="18"/>
                    <a:pt x="85" y="17"/>
                    <a:pt x="86" y="18"/>
                  </a:cubicBezTo>
                  <a:cubicBezTo>
                    <a:pt x="84" y="20"/>
                    <a:pt x="84" y="20"/>
                    <a:pt x="84" y="20"/>
                  </a:cubicBezTo>
                  <a:cubicBezTo>
                    <a:pt x="86" y="17"/>
                    <a:pt x="87" y="17"/>
                    <a:pt x="89" y="16"/>
                  </a:cubicBezTo>
                  <a:cubicBezTo>
                    <a:pt x="89" y="14"/>
                    <a:pt x="87" y="19"/>
                    <a:pt x="87" y="18"/>
                  </a:cubicBezTo>
                  <a:cubicBezTo>
                    <a:pt x="88" y="21"/>
                    <a:pt x="91" y="15"/>
                    <a:pt x="90" y="19"/>
                  </a:cubicBezTo>
                  <a:cubicBezTo>
                    <a:pt x="90" y="19"/>
                    <a:pt x="91" y="16"/>
                    <a:pt x="91" y="17"/>
                  </a:cubicBezTo>
                  <a:cubicBezTo>
                    <a:pt x="92" y="17"/>
                    <a:pt x="91" y="20"/>
                    <a:pt x="91" y="19"/>
                  </a:cubicBezTo>
                  <a:cubicBezTo>
                    <a:pt x="91" y="21"/>
                    <a:pt x="92" y="19"/>
                    <a:pt x="92" y="18"/>
                  </a:cubicBezTo>
                  <a:cubicBezTo>
                    <a:pt x="93" y="17"/>
                    <a:pt x="92" y="19"/>
                    <a:pt x="92" y="19"/>
                  </a:cubicBezTo>
                  <a:cubicBezTo>
                    <a:pt x="93" y="18"/>
                    <a:pt x="96" y="16"/>
                    <a:pt x="96" y="19"/>
                  </a:cubicBezTo>
                  <a:cubicBezTo>
                    <a:pt x="96" y="18"/>
                    <a:pt x="98" y="15"/>
                    <a:pt x="98" y="15"/>
                  </a:cubicBezTo>
                  <a:cubicBezTo>
                    <a:pt x="97" y="18"/>
                    <a:pt x="97" y="18"/>
                    <a:pt x="97" y="18"/>
                  </a:cubicBezTo>
                  <a:cubicBezTo>
                    <a:pt x="97" y="19"/>
                    <a:pt x="98" y="18"/>
                    <a:pt x="98" y="20"/>
                  </a:cubicBezTo>
                  <a:cubicBezTo>
                    <a:pt x="99" y="17"/>
                    <a:pt x="95" y="22"/>
                    <a:pt x="96" y="20"/>
                  </a:cubicBezTo>
                  <a:cubicBezTo>
                    <a:pt x="96" y="22"/>
                    <a:pt x="98" y="16"/>
                    <a:pt x="97" y="19"/>
                  </a:cubicBezTo>
                  <a:cubicBezTo>
                    <a:pt x="98" y="20"/>
                    <a:pt x="99" y="17"/>
                    <a:pt x="99" y="19"/>
                  </a:cubicBezTo>
                  <a:cubicBezTo>
                    <a:pt x="99" y="19"/>
                    <a:pt x="97" y="23"/>
                    <a:pt x="98" y="23"/>
                  </a:cubicBezTo>
                  <a:cubicBezTo>
                    <a:pt x="99" y="22"/>
                    <a:pt x="99" y="21"/>
                    <a:pt x="99" y="21"/>
                  </a:cubicBezTo>
                  <a:cubicBezTo>
                    <a:pt x="100" y="20"/>
                    <a:pt x="100" y="20"/>
                    <a:pt x="100" y="20"/>
                  </a:cubicBezTo>
                  <a:cubicBezTo>
                    <a:pt x="101" y="18"/>
                    <a:pt x="101" y="20"/>
                    <a:pt x="101" y="18"/>
                  </a:cubicBezTo>
                  <a:cubicBezTo>
                    <a:pt x="101" y="20"/>
                    <a:pt x="103" y="17"/>
                    <a:pt x="101" y="21"/>
                  </a:cubicBezTo>
                  <a:cubicBezTo>
                    <a:pt x="100" y="24"/>
                    <a:pt x="100" y="24"/>
                    <a:pt x="100" y="24"/>
                  </a:cubicBezTo>
                  <a:cubicBezTo>
                    <a:pt x="101" y="24"/>
                    <a:pt x="102" y="21"/>
                    <a:pt x="103" y="19"/>
                  </a:cubicBezTo>
                  <a:cubicBezTo>
                    <a:pt x="102" y="21"/>
                    <a:pt x="102" y="21"/>
                    <a:pt x="102" y="21"/>
                  </a:cubicBezTo>
                  <a:cubicBezTo>
                    <a:pt x="104" y="16"/>
                    <a:pt x="103" y="22"/>
                    <a:pt x="104" y="18"/>
                  </a:cubicBezTo>
                  <a:cubicBezTo>
                    <a:pt x="105" y="20"/>
                    <a:pt x="106" y="19"/>
                    <a:pt x="105" y="22"/>
                  </a:cubicBezTo>
                  <a:cubicBezTo>
                    <a:pt x="106" y="21"/>
                    <a:pt x="107" y="19"/>
                    <a:pt x="108" y="20"/>
                  </a:cubicBezTo>
                  <a:cubicBezTo>
                    <a:pt x="107" y="21"/>
                    <a:pt x="107" y="21"/>
                    <a:pt x="107" y="22"/>
                  </a:cubicBezTo>
                  <a:cubicBezTo>
                    <a:pt x="107" y="23"/>
                    <a:pt x="107" y="22"/>
                    <a:pt x="108" y="21"/>
                  </a:cubicBezTo>
                  <a:cubicBezTo>
                    <a:pt x="108" y="22"/>
                    <a:pt x="108" y="24"/>
                    <a:pt x="108" y="26"/>
                  </a:cubicBezTo>
                  <a:cubicBezTo>
                    <a:pt x="109" y="25"/>
                    <a:pt x="109" y="22"/>
                    <a:pt x="110" y="21"/>
                  </a:cubicBezTo>
                  <a:cubicBezTo>
                    <a:pt x="109" y="26"/>
                    <a:pt x="112" y="18"/>
                    <a:pt x="112" y="23"/>
                  </a:cubicBezTo>
                  <a:cubicBezTo>
                    <a:pt x="111" y="23"/>
                    <a:pt x="110" y="25"/>
                    <a:pt x="110" y="26"/>
                  </a:cubicBezTo>
                  <a:cubicBezTo>
                    <a:pt x="109" y="31"/>
                    <a:pt x="112" y="23"/>
                    <a:pt x="112" y="26"/>
                  </a:cubicBezTo>
                  <a:cubicBezTo>
                    <a:pt x="113" y="22"/>
                    <a:pt x="113" y="22"/>
                    <a:pt x="113" y="22"/>
                  </a:cubicBezTo>
                  <a:cubicBezTo>
                    <a:pt x="113" y="24"/>
                    <a:pt x="115" y="20"/>
                    <a:pt x="114" y="24"/>
                  </a:cubicBezTo>
                  <a:cubicBezTo>
                    <a:pt x="114" y="22"/>
                    <a:pt x="114" y="25"/>
                    <a:pt x="115" y="21"/>
                  </a:cubicBezTo>
                  <a:cubicBezTo>
                    <a:pt x="116" y="25"/>
                    <a:pt x="119" y="21"/>
                    <a:pt x="118" y="28"/>
                  </a:cubicBezTo>
                  <a:cubicBezTo>
                    <a:pt x="118" y="27"/>
                    <a:pt x="118" y="28"/>
                    <a:pt x="119" y="26"/>
                  </a:cubicBezTo>
                  <a:cubicBezTo>
                    <a:pt x="119" y="24"/>
                    <a:pt x="118" y="27"/>
                    <a:pt x="118" y="26"/>
                  </a:cubicBezTo>
                  <a:cubicBezTo>
                    <a:pt x="118" y="26"/>
                    <a:pt x="119" y="25"/>
                    <a:pt x="119" y="24"/>
                  </a:cubicBezTo>
                  <a:cubicBezTo>
                    <a:pt x="119" y="25"/>
                    <a:pt x="119" y="26"/>
                    <a:pt x="118" y="29"/>
                  </a:cubicBezTo>
                  <a:cubicBezTo>
                    <a:pt x="118" y="31"/>
                    <a:pt x="121" y="23"/>
                    <a:pt x="122" y="24"/>
                  </a:cubicBezTo>
                  <a:cubicBezTo>
                    <a:pt x="121" y="26"/>
                    <a:pt x="121" y="27"/>
                    <a:pt x="121" y="26"/>
                  </a:cubicBezTo>
                  <a:cubicBezTo>
                    <a:pt x="123" y="24"/>
                    <a:pt x="123" y="24"/>
                    <a:pt x="123" y="24"/>
                  </a:cubicBezTo>
                  <a:cubicBezTo>
                    <a:pt x="123" y="25"/>
                    <a:pt x="122" y="28"/>
                    <a:pt x="121" y="30"/>
                  </a:cubicBezTo>
                  <a:cubicBezTo>
                    <a:pt x="122" y="30"/>
                    <a:pt x="122" y="30"/>
                    <a:pt x="123" y="28"/>
                  </a:cubicBezTo>
                  <a:cubicBezTo>
                    <a:pt x="122" y="32"/>
                    <a:pt x="122" y="32"/>
                    <a:pt x="122" y="32"/>
                  </a:cubicBezTo>
                  <a:cubicBezTo>
                    <a:pt x="123" y="29"/>
                    <a:pt x="123" y="30"/>
                    <a:pt x="124" y="30"/>
                  </a:cubicBezTo>
                  <a:cubicBezTo>
                    <a:pt x="123" y="30"/>
                    <a:pt x="123" y="30"/>
                    <a:pt x="123" y="30"/>
                  </a:cubicBezTo>
                  <a:cubicBezTo>
                    <a:pt x="123" y="32"/>
                    <a:pt x="123" y="31"/>
                    <a:pt x="124" y="31"/>
                  </a:cubicBezTo>
                  <a:cubicBezTo>
                    <a:pt x="124" y="29"/>
                    <a:pt x="124" y="28"/>
                    <a:pt x="124" y="28"/>
                  </a:cubicBezTo>
                  <a:cubicBezTo>
                    <a:pt x="125" y="27"/>
                    <a:pt x="125" y="27"/>
                    <a:pt x="126" y="26"/>
                  </a:cubicBezTo>
                  <a:cubicBezTo>
                    <a:pt x="125" y="28"/>
                    <a:pt x="126" y="28"/>
                    <a:pt x="126" y="28"/>
                  </a:cubicBezTo>
                  <a:cubicBezTo>
                    <a:pt x="126" y="29"/>
                    <a:pt x="127" y="26"/>
                    <a:pt x="127" y="26"/>
                  </a:cubicBezTo>
                  <a:cubicBezTo>
                    <a:pt x="127" y="27"/>
                    <a:pt x="128" y="27"/>
                    <a:pt x="127" y="28"/>
                  </a:cubicBezTo>
                  <a:cubicBezTo>
                    <a:pt x="126" y="29"/>
                    <a:pt x="127" y="27"/>
                    <a:pt x="126" y="28"/>
                  </a:cubicBezTo>
                  <a:cubicBezTo>
                    <a:pt x="126" y="29"/>
                    <a:pt x="125" y="31"/>
                    <a:pt x="126" y="30"/>
                  </a:cubicBezTo>
                  <a:cubicBezTo>
                    <a:pt x="127" y="29"/>
                    <a:pt x="128" y="25"/>
                    <a:pt x="128" y="27"/>
                  </a:cubicBezTo>
                  <a:cubicBezTo>
                    <a:pt x="127" y="29"/>
                    <a:pt x="127" y="29"/>
                    <a:pt x="127" y="29"/>
                  </a:cubicBezTo>
                  <a:cubicBezTo>
                    <a:pt x="127" y="31"/>
                    <a:pt x="127" y="31"/>
                    <a:pt x="127" y="31"/>
                  </a:cubicBezTo>
                  <a:cubicBezTo>
                    <a:pt x="128" y="28"/>
                    <a:pt x="128" y="28"/>
                    <a:pt x="128" y="28"/>
                  </a:cubicBezTo>
                  <a:cubicBezTo>
                    <a:pt x="128" y="29"/>
                    <a:pt x="128" y="29"/>
                    <a:pt x="128" y="29"/>
                  </a:cubicBezTo>
                  <a:cubicBezTo>
                    <a:pt x="129" y="27"/>
                    <a:pt x="129" y="29"/>
                    <a:pt x="130" y="26"/>
                  </a:cubicBezTo>
                  <a:cubicBezTo>
                    <a:pt x="130" y="26"/>
                    <a:pt x="130" y="28"/>
                    <a:pt x="130" y="29"/>
                  </a:cubicBezTo>
                  <a:cubicBezTo>
                    <a:pt x="130" y="29"/>
                    <a:pt x="130" y="29"/>
                    <a:pt x="130" y="29"/>
                  </a:cubicBezTo>
                  <a:cubicBezTo>
                    <a:pt x="130" y="30"/>
                    <a:pt x="131" y="30"/>
                    <a:pt x="132" y="28"/>
                  </a:cubicBezTo>
                  <a:cubicBezTo>
                    <a:pt x="132" y="29"/>
                    <a:pt x="132" y="29"/>
                    <a:pt x="132" y="29"/>
                  </a:cubicBezTo>
                  <a:cubicBezTo>
                    <a:pt x="132" y="29"/>
                    <a:pt x="132" y="29"/>
                    <a:pt x="133" y="27"/>
                  </a:cubicBezTo>
                  <a:cubicBezTo>
                    <a:pt x="133" y="29"/>
                    <a:pt x="130" y="36"/>
                    <a:pt x="132" y="33"/>
                  </a:cubicBezTo>
                  <a:cubicBezTo>
                    <a:pt x="132" y="34"/>
                    <a:pt x="134" y="29"/>
                    <a:pt x="134" y="28"/>
                  </a:cubicBezTo>
                  <a:cubicBezTo>
                    <a:pt x="135" y="30"/>
                    <a:pt x="137" y="26"/>
                    <a:pt x="137" y="30"/>
                  </a:cubicBezTo>
                  <a:cubicBezTo>
                    <a:pt x="138" y="28"/>
                    <a:pt x="138" y="28"/>
                    <a:pt x="138" y="28"/>
                  </a:cubicBezTo>
                  <a:cubicBezTo>
                    <a:pt x="139" y="30"/>
                    <a:pt x="142" y="27"/>
                    <a:pt x="141" y="32"/>
                  </a:cubicBezTo>
                  <a:cubicBezTo>
                    <a:pt x="140" y="32"/>
                    <a:pt x="140" y="34"/>
                    <a:pt x="140" y="35"/>
                  </a:cubicBezTo>
                  <a:cubicBezTo>
                    <a:pt x="141" y="33"/>
                    <a:pt x="139" y="38"/>
                    <a:pt x="141" y="34"/>
                  </a:cubicBezTo>
                  <a:cubicBezTo>
                    <a:pt x="142" y="32"/>
                    <a:pt x="142" y="31"/>
                    <a:pt x="142" y="30"/>
                  </a:cubicBezTo>
                  <a:cubicBezTo>
                    <a:pt x="143" y="29"/>
                    <a:pt x="145" y="30"/>
                    <a:pt x="144" y="32"/>
                  </a:cubicBezTo>
                  <a:cubicBezTo>
                    <a:pt x="145" y="29"/>
                    <a:pt x="145" y="29"/>
                    <a:pt x="145" y="29"/>
                  </a:cubicBezTo>
                  <a:cubicBezTo>
                    <a:pt x="144" y="33"/>
                    <a:pt x="144" y="34"/>
                    <a:pt x="145" y="33"/>
                  </a:cubicBezTo>
                  <a:cubicBezTo>
                    <a:pt x="146" y="31"/>
                    <a:pt x="146" y="31"/>
                    <a:pt x="146" y="31"/>
                  </a:cubicBezTo>
                  <a:cubicBezTo>
                    <a:pt x="146" y="33"/>
                    <a:pt x="146" y="33"/>
                    <a:pt x="146" y="33"/>
                  </a:cubicBezTo>
                  <a:cubicBezTo>
                    <a:pt x="146" y="32"/>
                    <a:pt x="147" y="28"/>
                    <a:pt x="147" y="31"/>
                  </a:cubicBezTo>
                  <a:cubicBezTo>
                    <a:pt x="146" y="33"/>
                    <a:pt x="146" y="33"/>
                    <a:pt x="146" y="33"/>
                  </a:cubicBezTo>
                  <a:cubicBezTo>
                    <a:pt x="148" y="31"/>
                    <a:pt x="149" y="29"/>
                    <a:pt x="149" y="31"/>
                  </a:cubicBezTo>
                  <a:cubicBezTo>
                    <a:pt x="148" y="34"/>
                    <a:pt x="148" y="34"/>
                    <a:pt x="148" y="34"/>
                  </a:cubicBezTo>
                  <a:cubicBezTo>
                    <a:pt x="149" y="34"/>
                    <a:pt x="150" y="32"/>
                    <a:pt x="150" y="31"/>
                  </a:cubicBezTo>
                  <a:cubicBezTo>
                    <a:pt x="150" y="33"/>
                    <a:pt x="151" y="33"/>
                    <a:pt x="150" y="36"/>
                  </a:cubicBezTo>
                  <a:cubicBezTo>
                    <a:pt x="154" y="30"/>
                    <a:pt x="156" y="31"/>
                    <a:pt x="158" y="32"/>
                  </a:cubicBezTo>
                  <a:cubicBezTo>
                    <a:pt x="157" y="34"/>
                    <a:pt x="157" y="34"/>
                    <a:pt x="157" y="34"/>
                  </a:cubicBezTo>
                  <a:cubicBezTo>
                    <a:pt x="157" y="35"/>
                    <a:pt x="158" y="31"/>
                    <a:pt x="158" y="32"/>
                  </a:cubicBezTo>
                  <a:cubicBezTo>
                    <a:pt x="158" y="34"/>
                    <a:pt x="157" y="36"/>
                    <a:pt x="156" y="37"/>
                  </a:cubicBezTo>
                  <a:cubicBezTo>
                    <a:pt x="156" y="39"/>
                    <a:pt x="158" y="35"/>
                    <a:pt x="159" y="35"/>
                  </a:cubicBezTo>
                  <a:cubicBezTo>
                    <a:pt x="160" y="33"/>
                    <a:pt x="158" y="36"/>
                    <a:pt x="159" y="33"/>
                  </a:cubicBezTo>
                  <a:cubicBezTo>
                    <a:pt x="160" y="33"/>
                    <a:pt x="159" y="35"/>
                    <a:pt x="161" y="32"/>
                  </a:cubicBezTo>
                  <a:cubicBezTo>
                    <a:pt x="159" y="37"/>
                    <a:pt x="159" y="37"/>
                    <a:pt x="159" y="37"/>
                  </a:cubicBezTo>
                  <a:cubicBezTo>
                    <a:pt x="160" y="36"/>
                    <a:pt x="160" y="36"/>
                    <a:pt x="160" y="36"/>
                  </a:cubicBezTo>
                  <a:cubicBezTo>
                    <a:pt x="159" y="39"/>
                    <a:pt x="156" y="41"/>
                    <a:pt x="155" y="46"/>
                  </a:cubicBezTo>
                  <a:cubicBezTo>
                    <a:pt x="155" y="46"/>
                    <a:pt x="155" y="46"/>
                    <a:pt x="155" y="46"/>
                  </a:cubicBezTo>
                  <a:cubicBezTo>
                    <a:pt x="154" y="49"/>
                    <a:pt x="153" y="49"/>
                    <a:pt x="153" y="50"/>
                  </a:cubicBezTo>
                  <a:cubicBezTo>
                    <a:pt x="154" y="49"/>
                    <a:pt x="157" y="45"/>
                    <a:pt x="157" y="43"/>
                  </a:cubicBezTo>
                  <a:cubicBezTo>
                    <a:pt x="158" y="43"/>
                    <a:pt x="160" y="36"/>
                    <a:pt x="161" y="37"/>
                  </a:cubicBezTo>
                  <a:cubicBezTo>
                    <a:pt x="161" y="39"/>
                    <a:pt x="160" y="37"/>
                    <a:pt x="159" y="40"/>
                  </a:cubicBezTo>
                  <a:cubicBezTo>
                    <a:pt x="159" y="42"/>
                    <a:pt x="161" y="39"/>
                    <a:pt x="161" y="40"/>
                  </a:cubicBezTo>
                  <a:cubicBezTo>
                    <a:pt x="161" y="38"/>
                    <a:pt x="162" y="35"/>
                    <a:pt x="163" y="35"/>
                  </a:cubicBezTo>
                  <a:cubicBezTo>
                    <a:pt x="163" y="37"/>
                    <a:pt x="161" y="38"/>
                    <a:pt x="162" y="38"/>
                  </a:cubicBezTo>
                  <a:cubicBezTo>
                    <a:pt x="163" y="37"/>
                    <a:pt x="164" y="36"/>
                    <a:pt x="164" y="34"/>
                  </a:cubicBezTo>
                  <a:cubicBezTo>
                    <a:pt x="166" y="30"/>
                    <a:pt x="164" y="36"/>
                    <a:pt x="166" y="33"/>
                  </a:cubicBezTo>
                  <a:cubicBezTo>
                    <a:pt x="165" y="36"/>
                    <a:pt x="162" y="39"/>
                    <a:pt x="163" y="41"/>
                  </a:cubicBezTo>
                  <a:cubicBezTo>
                    <a:pt x="164" y="38"/>
                    <a:pt x="165" y="37"/>
                    <a:pt x="166" y="33"/>
                  </a:cubicBezTo>
                  <a:cubicBezTo>
                    <a:pt x="166" y="34"/>
                    <a:pt x="165" y="36"/>
                    <a:pt x="164" y="38"/>
                  </a:cubicBezTo>
                  <a:cubicBezTo>
                    <a:pt x="164" y="40"/>
                    <a:pt x="168" y="33"/>
                    <a:pt x="165" y="39"/>
                  </a:cubicBezTo>
                  <a:cubicBezTo>
                    <a:pt x="167" y="36"/>
                    <a:pt x="167" y="36"/>
                    <a:pt x="167" y="36"/>
                  </a:cubicBezTo>
                  <a:cubicBezTo>
                    <a:pt x="166" y="37"/>
                    <a:pt x="166" y="38"/>
                    <a:pt x="166" y="39"/>
                  </a:cubicBezTo>
                  <a:cubicBezTo>
                    <a:pt x="166" y="40"/>
                    <a:pt x="169" y="36"/>
                    <a:pt x="167" y="40"/>
                  </a:cubicBezTo>
                  <a:cubicBezTo>
                    <a:pt x="167" y="40"/>
                    <a:pt x="168" y="40"/>
                    <a:pt x="169" y="37"/>
                  </a:cubicBezTo>
                  <a:cubicBezTo>
                    <a:pt x="169" y="36"/>
                    <a:pt x="167" y="39"/>
                    <a:pt x="169" y="35"/>
                  </a:cubicBezTo>
                  <a:cubicBezTo>
                    <a:pt x="168" y="39"/>
                    <a:pt x="170" y="35"/>
                    <a:pt x="170" y="34"/>
                  </a:cubicBezTo>
                  <a:cubicBezTo>
                    <a:pt x="170" y="36"/>
                    <a:pt x="170" y="36"/>
                    <a:pt x="170" y="36"/>
                  </a:cubicBezTo>
                  <a:cubicBezTo>
                    <a:pt x="170" y="35"/>
                    <a:pt x="170" y="36"/>
                    <a:pt x="171" y="34"/>
                  </a:cubicBezTo>
                  <a:cubicBezTo>
                    <a:pt x="170" y="37"/>
                    <a:pt x="170" y="37"/>
                    <a:pt x="170" y="37"/>
                  </a:cubicBezTo>
                  <a:cubicBezTo>
                    <a:pt x="172" y="34"/>
                    <a:pt x="172" y="34"/>
                    <a:pt x="172" y="34"/>
                  </a:cubicBezTo>
                  <a:cubicBezTo>
                    <a:pt x="173" y="34"/>
                    <a:pt x="170" y="39"/>
                    <a:pt x="171" y="38"/>
                  </a:cubicBezTo>
                  <a:cubicBezTo>
                    <a:pt x="170" y="40"/>
                    <a:pt x="170" y="40"/>
                    <a:pt x="170" y="40"/>
                  </a:cubicBezTo>
                  <a:cubicBezTo>
                    <a:pt x="170" y="40"/>
                    <a:pt x="169" y="42"/>
                    <a:pt x="170" y="41"/>
                  </a:cubicBezTo>
                  <a:cubicBezTo>
                    <a:pt x="171" y="39"/>
                    <a:pt x="172" y="37"/>
                    <a:pt x="173" y="35"/>
                  </a:cubicBezTo>
                  <a:cubicBezTo>
                    <a:pt x="174" y="34"/>
                    <a:pt x="172" y="38"/>
                    <a:pt x="174" y="36"/>
                  </a:cubicBezTo>
                  <a:cubicBezTo>
                    <a:pt x="172" y="38"/>
                    <a:pt x="172" y="38"/>
                    <a:pt x="172" y="38"/>
                  </a:cubicBezTo>
                  <a:cubicBezTo>
                    <a:pt x="172" y="39"/>
                    <a:pt x="171" y="42"/>
                    <a:pt x="171" y="42"/>
                  </a:cubicBezTo>
                  <a:cubicBezTo>
                    <a:pt x="172" y="41"/>
                    <a:pt x="174" y="38"/>
                    <a:pt x="174" y="37"/>
                  </a:cubicBezTo>
                  <a:cubicBezTo>
                    <a:pt x="174" y="37"/>
                    <a:pt x="174" y="39"/>
                    <a:pt x="173" y="40"/>
                  </a:cubicBezTo>
                  <a:cubicBezTo>
                    <a:pt x="174" y="40"/>
                    <a:pt x="174" y="38"/>
                    <a:pt x="175" y="37"/>
                  </a:cubicBezTo>
                  <a:cubicBezTo>
                    <a:pt x="175" y="38"/>
                    <a:pt x="174" y="41"/>
                    <a:pt x="174" y="43"/>
                  </a:cubicBezTo>
                  <a:cubicBezTo>
                    <a:pt x="172" y="46"/>
                    <a:pt x="172" y="46"/>
                    <a:pt x="172" y="46"/>
                  </a:cubicBezTo>
                  <a:cubicBezTo>
                    <a:pt x="172" y="46"/>
                    <a:pt x="172" y="46"/>
                    <a:pt x="172" y="46"/>
                  </a:cubicBezTo>
                  <a:cubicBezTo>
                    <a:pt x="170" y="49"/>
                    <a:pt x="171" y="49"/>
                    <a:pt x="169" y="52"/>
                  </a:cubicBezTo>
                  <a:cubicBezTo>
                    <a:pt x="169" y="52"/>
                    <a:pt x="170" y="51"/>
                    <a:pt x="171" y="51"/>
                  </a:cubicBezTo>
                  <a:cubicBezTo>
                    <a:pt x="172" y="45"/>
                    <a:pt x="175" y="44"/>
                    <a:pt x="177" y="40"/>
                  </a:cubicBezTo>
                  <a:cubicBezTo>
                    <a:pt x="178" y="39"/>
                    <a:pt x="172" y="51"/>
                    <a:pt x="176" y="44"/>
                  </a:cubicBezTo>
                  <a:cubicBezTo>
                    <a:pt x="177" y="43"/>
                    <a:pt x="179" y="40"/>
                    <a:pt x="178" y="41"/>
                  </a:cubicBezTo>
                  <a:cubicBezTo>
                    <a:pt x="178" y="42"/>
                    <a:pt x="180" y="37"/>
                    <a:pt x="180" y="39"/>
                  </a:cubicBezTo>
                  <a:cubicBezTo>
                    <a:pt x="179" y="40"/>
                    <a:pt x="178" y="44"/>
                    <a:pt x="176" y="46"/>
                  </a:cubicBezTo>
                  <a:cubicBezTo>
                    <a:pt x="177" y="45"/>
                    <a:pt x="177" y="45"/>
                    <a:pt x="176" y="45"/>
                  </a:cubicBezTo>
                  <a:cubicBezTo>
                    <a:pt x="176" y="47"/>
                    <a:pt x="174" y="49"/>
                    <a:pt x="175" y="50"/>
                  </a:cubicBezTo>
                  <a:cubicBezTo>
                    <a:pt x="175" y="50"/>
                    <a:pt x="176" y="50"/>
                    <a:pt x="177" y="47"/>
                  </a:cubicBezTo>
                  <a:cubicBezTo>
                    <a:pt x="178" y="45"/>
                    <a:pt x="176" y="47"/>
                    <a:pt x="178" y="45"/>
                  </a:cubicBezTo>
                  <a:cubicBezTo>
                    <a:pt x="179" y="44"/>
                    <a:pt x="177" y="48"/>
                    <a:pt x="180" y="44"/>
                  </a:cubicBezTo>
                  <a:cubicBezTo>
                    <a:pt x="179" y="44"/>
                    <a:pt x="180" y="41"/>
                    <a:pt x="181" y="40"/>
                  </a:cubicBezTo>
                  <a:cubicBezTo>
                    <a:pt x="182" y="39"/>
                    <a:pt x="182" y="39"/>
                    <a:pt x="182" y="39"/>
                  </a:cubicBezTo>
                  <a:cubicBezTo>
                    <a:pt x="181" y="40"/>
                    <a:pt x="181" y="40"/>
                    <a:pt x="181" y="40"/>
                  </a:cubicBezTo>
                  <a:cubicBezTo>
                    <a:pt x="181" y="42"/>
                    <a:pt x="183" y="37"/>
                    <a:pt x="183" y="38"/>
                  </a:cubicBezTo>
                  <a:cubicBezTo>
                    <a:pt x="182" y="42"/>
                    <a:pt x="182" y="42"/>
                    <a:pt x="182" y="42"/>
                  </a:cubicBezTo>
                  <a:cubicBezTo>
                    <a:pt x="181" y="45"/>
                    <a:pt x="182" y="40"/>
                    <a:pt x="179" y="45"/>
                  </a:cubicBezTo>
                  <a:cubicBezTo>
                    <a:pt x="180" y="45"/>
                    <a:pt x="181" y="43"/>
                    <a:pt x="181" y="44"/>
                  </a:cubicBezTo>
                  <a:cubicBezTo>
                    <a:pt x="180" y="45"/>
                    <a:pt x="180" y="45"/>
                    <a:pt x="180" y="45"/>
                  </a:cubicBezTo>
                  <a:cubicBezTo>
                    <a:pt x="180" y="45"/>
                    <a:pt x="178" y="52"/>
                    <a:pt x="180" y="48"/>
                  </a:cubicBezTo>
                  <a:cubicBezTo>
                    <a:pt x="181" y="47"/>
                    <a:pt x="181" y="47"/>
                    <a:pt x="182" y="45"/>
                  </a:cubicBezTo>
                  <a:cubicBezTo>
                    <a:pt x="183" y="45"/>
                    <a:pt x="184" y="43"/>
                    <a:pt x="185" y="43"/>
                  </a:cubicBezTo>
                  <a:cubicBezTo>
                    <a:pt x="183" y="47"/>
                    <a:pt x="186" y="44"/>
                    <a:pt x="184" y="47"/>
                  </a:cubicBezTo>
                  <a:cubicBezTo>
                    <a:pt x="184" y="45"/>
                    <a:pt x="183" y="45"/>
                    <a:pt x="181" y="48"/>
                  </a:cubicBezTo>
                  <a:cubicBezTo>
                    <a:pt x="179" y="52"/>
                    <a:pt x="180" y="47"/>
                    <a:pt x="178" y="51"/>
                  </a:cubicBezTo>
                  <a:cubicBezTo>
                    <a:pt x="179" y="51"/>
                    <a:pt x="177" y="55"/>
                    <a:pt x="176" y="58"/>
                  </a:cubicBezTo>
                  <a:cubicBezTo>
                    <a:pt x="176" y="58"/>
                    <a:pt x="177" y="57"/>
                    <a:pt x="177" y="57"/>
                  </a:cubicBezTo>
                  <a:cubicBezTo>
                    <a:pt x="178" y="55"/>
                    <a:pt x="178" y="54"/>
                    <a:pt x="179" y="52"/>
                  </a:cubicBezTo>
                  <a:cubicBezTo>
                    <a:pt x="180" y="53"/>
                    <a:pt x="181" y="52"/>
                    <a:pt x="183" y="50"/>
                  </a:cubicBezTo>
                  <a:cubicBezTo>
                    <a:pt x="182" y="51"/>
                    <a:pt x="181" y="54"/>
                    <a:pt x="181" y="54"/>
                  </a:cubicBezTo>
                  <a:cubicBezTo>
                    <a:pt x="182" y="53"/>
                    <a:pt x="183" y="54"/>
                    <a:pt x="183" y="55"/>
                  </a:cubicBezTo>
                  <a:cubicBezTo>
                    <a:pt x="185" y="51"/>
                    <a:pt x="185" y="55"/>
                    <a:pt x="186" y="51"/>
                  </a:cubicBezTo>
                  <a:cubicBezTo>
                    <a:pt x="186" y="50"/>
                    <a:pt x="187" y="47"/>
                    <a:pt x="188" y="46"/>
                  </a:cubicBezTo>
                  <a:cubicBezTo>
                    <a:pt x="188" y="46"/>
                    <a:pt x="187" y="47"/>
                    <a:pt x="187" y="48"/>
                  </a:cubicBezTo>
                  <a:cubicBezTo>
                    <a:pt x="189" y="46"/>
                    <a:pt x="186" y="52"/>
                    <a:pt x="188" y="49"/>
                  </a:cubicBezTo>
                  <a:cubicBezTo>
                    <a:pt x="186" y="50"/>
                    <a:pt x="185" y="53"/>
                    <a:pt x="184" y="57"/>
                  </a:cubicBezTo>
                  <a:cubicBezTo>
                    <a:pt x="185" y="55"/>
                    <a:pt x="182" y="59"/>
                    <a:pt x="183" y="59"/>
                  </a:cubicBezTo>
                  <a:cubicBezTo>
                    <a:pt x="185" y="58"/>
                    <a:pt x="186" y="57"/>
                    <a:pt x="187" y="56"/>
                  </a:cubicBezTo>
                  <a:cubicBezTo>
                    <a:pt x="186" y="60"/>
                    <a:pt x="189" y="57"/>
                    <a:pt x="190" y="58"/>
                  </a:cubicBezTo>
                  <a:cubicBezTo>
                    <a:pt x="190" y="59"/>
                    <a:pt x="187" y="63"/>
                    <a:pt x="188" y="63"/>
                  </a:cubicBezTo>
                  <a:cubicBezTo>
                    <a:pt x="188" y="64"/>
                    <a:pt x="189" y="60"/>
                    <a:pt x="189" y="61"/>
                  </a:cubicBezTo>
                  <a:cubicBezTo>
                    <a:pt x="189" y="62"/>
                    <a:pt x="189" y="62"/>
                    <a:pt x="189" y="62"/>
                  </a:cubicBezTo>
                  <a:cubicBezTo>
                    <a:pt x="189" y="61"/>
                    <a:pt x="189" y="65"/>
                    <a:pt x="192" y="60"/>
                  </a:cubicBezTo>
                  <a:cubicBezTo>
                    <a:pt x="189" y="64"/>
                    <a:pt x="189" y="64"/>
                    <a:pt x="189" y="64"/>
                  </a:cubicBezTo>
                  <a:cubicBezTo>
                    <a:pt x="189" y="64"/>
                    <a:pt x="190" y="64"/>
                    <a:pt x="190" y="63"/>
                  </a:cubicBezTo>
                  <a:cubicBezTo>
                    <a:pt x="189" y="66"/>
                    <a:pt x="189" y="66"/>
                    <a:pt x="189" y="66"/>
                  </a:cubicBezTo>
                  <a:cubicBezTo>
                    <a:pt x="188" y="69"/>
                    <a:pt x="190" y="66"/>
                    <a:pt x="190" y="66"/>
                  </a:cubicBezTo>
                  <a:cubicBezTo>
                    <a:pt x="191" y="64"/>
                    <a:pt x="191" y="64"/>
                    <a:pt x="191" y="64"/>
                  </a:cubicBezTo>
                  <a:cubicBezTo>
                    <a:pt x="193" y="63"/>
                    <a:pt x="192" y="65"/>
                    <a:pt x="194" y="65"/>
                  </a:cubicBezTo>
                  <a:cubicBezTo>
                    <a:pt x="192" y="67"/>
                    <a:pt x="192" y="67"/>
                    <a:pt x="192" y="67"/>
                  </a:cubicBezTo>
                  <a:cubicBezTo>
                    <a:pt x="194" y="66"/>
                    <a:pt x="194" y="66"/>
                    <a:pt x="194" y="66"/>
                  </a:cubicBezTo>
                  <a:cubicBezTo>
                    <a:pt x="192" y="68"/>
                    <a:pt x="192" y="70"/>
                    <a:pt x="193" y="68"/>
                  </a:cubicBezTo>
                  <a:cubicBezTo>
                    <a:pt x="189" y="73"/>
                    <a:pt x="189" y="73"/>
                    <a:pt x="189" y="73"/>
                  </a:cubicBezTo>
                  <a:cubicBezTo>
                    <a:pt x="189" y="71"/>
                    <a:pt x="191" y="70"/>
                    <a:pt x="192" y="68"/>
                  </a:cubicBezTo>
                  <a:cubicBezTo>
                    <a:pt x="193" y="66"/>
                    <a:pt x="192" y="66"/>
                    <a:pt x="190" y="68"/>
                  </a:cubicBezTo>
                  <a:cubicBezTo>
                    <a:pt x="190" y="69"/>
                    <a:pt x="191" y="68"/>
                    <a:pt x="191" y="68"/>
                  </a:cubicBezTo>
                  <a:cubicBezTo>
                    <a:pt x="190" y="71"/>
                    <a:pt x="189" y="70"/>
                    <a:pt x="188" y="72"/>
                  </a:cubicBezTo>
                  <a:cubicBezTo>
                    <a:pt x="188" y="72"/>
                    <a:pt x="188" y="73"/>
                    <a:pt x="189" y="72"/>
                  </a:cubicBezTo>
                  <a:cubicBezTo>
                    <a:pt x="187" y="74"/>
                    <a:pt x="187" y="74"/>
                    <a:pt x="187" y="73"/>
                  </a:cubicBezTo>
                  <a:cubicBezTo>
                    <a:pt x="188" y="72"/>
                    <a:pt x="187" y="72"/>
                    <a:pt x="188" y="71"/>
                  </a:cubicBezTo>
                  <a:cubicBezTo>
                    <a:pt x="186" y="73"/>
                    <a:pt x="186" y="74"/>
                    <a:pt x="185" y="73"/>
                  </a:cubicBezTo>
                  <a:cubicBezTo>
                    <a:pt x="187" y="70"/>
                    <a:pt x="183" y="74"/>
                    <a:pt x="183" y="73"/>
                  </a:cubicBezTo>
                  <a:cubicBezTo>
                    <a:pt x="185" y="71"/>
                    <a:pt x="186" y="69"/>
                    <a:pt x="187" y="68"/>
                  </a:cubicBezTo>
                  <a:cubicBezTo>
                    <a:pt x="187" y="66"/>
                    <a:pt x="187" y="68"/>
                    <a:pt x="187" y="66"/>
                  </a:cubicBezTo>
                  <a:cubicBezTo>
                    <a:pt x="186" y="68"/>
                    <a:pt x="184" y="71"/>
                    <a:pt x="183" y="72"/>
                  </a:cubicBezTo>
                  <a:cubicBezTo>
                    <a:pt x="184" y="70"/>
                    <a:pt x="184" y="70"/>
                    <a:pt x="184" y="70"/>
                  </a:cubicBezTo>
                  <a:cubicBezTo>
                    <a:pt x="183" y="71"/>
                    <a:pt x="181" y="74"/>
                    <a:pt x="181" y="73"/>
                  </a:cubicBezTo>
                  <a:cubicBezTo>
                    <a:pt x="180" y="71"/>
                    <a:pt x="179" y="71"/>
                    <a:pt x="178" y="70"/>
                  </a:cubicBezTo>
                  <a:cubicBezTo>
                    <a:pt x="179" y="68"/>
                    <a:pt x="179" y="68"/>
                    <a:pt x="179" y="68"/>
                  </a:cubicBezTo>
                  <a:cubicBezTo>
                    <a:pt x="176" y="72"/>
                    <a:pt x="177" y="69"/>
                    <a:pt x="175" y="70"/>
                  </a:cubicBezTo>
                  <a:cubicBezTo>
                    <a:pt x="175" y="68"/>
                    <a:pt x="172" y="71"/>
                    <a:pt x="173" y="67"/>
                  </a:cubicBezTo>
                  <a:cubicBezTo>
                    <a:pt x="170" y="68"/>
                    <a:pt x="168" y="69"/>
                    <a:pt x="166" y="67"/>
                  </a:cubicBezTo>
                  <a:cubicBezTo>
                    <a:pt x="168" y="64"/>
                    <a:pt x="168" y="64"/>
                    <a:pt x="168" y="64"/>
                  </a:cubicBezTo>
                  <a:cubicBezTo>
                    <a:pt x="166" y="66"/>
                    <a:pt x="168" y="62"/>
                    <a:pt x="168" y="63"/>
                  </a:cubicBezTo>
                  <a:cubicBezTo>
                    <a:pt x="167" y="65"/>
                    <a:pt x="166" y="66"/>
                    <a:pt x="165" y="67"/>
                  </a:cubicBezTo>
                  <a:cubicBezTo>
                    <a:pt x="165" y="65"/>
                    <a:pt x="163" y="67"/>
                    <a:pt x="161" y="68"/>
                  </a:cubicBezTo>
                  <a:cubicBezTo>
                    <a:pt x="162" y="66"/>
                    <a:pt x="162" y="66"/>
                    <a:pt x="162" y="66"/>
                  </a:cubicBezTo>
                  <a:cubicBezTo>
                    <a:pt x="159" y="70"/>
                    <a:pt x="160" y="66"/>
                    <a:pt x="159" y="65"/>
                  </a:cubicBezTo>
                  <a:cubicBezTo>
                    <a:pt x="159" y="64"/>
                    <a:pt x="160" y="62"/>
                    <a:pt x="160" y="62"/>
                  </a:cubicBezTo>
                  <a:cubicBezTo>
                    <a:pt x="158" y="65"/>
                    <a:pt x="157" y="65"/>
                    <a:pt x="156" y="66"/>
                  </a:cubicBezTo>
                  <a:cubicBezTo>
                    <a:pt x="155" y="66"/>
                    <a:pt x="155" y="65"/>
                    <a:pt x="155" y="63"/>
                  </a:cubicBezTo>
                  <a:cubicBezTo>
                    <a:pt x="150" y="67"/>
                    <a:pt x="149" y="63"/>
                    <a:pt x="146" y="65"/>
                  </a:cubicBezTo>
                  <a:cubicBezTo>
                    <a:pt x="147" y="62"/>
                    <a:pt x="147" y="62"/>
                    <a:pt x="147" y="62"/>
                  </a:cubicBezTo>
                  <a:cubicBezTo>
                    <a:pt x="143" y="66"/>
                    <a:pt x="142" y="60"/>
                    <a:pt x="139" y="63"/>
                  </a:cubicBezTo>
                  <a:cubicBezTo>
                    <a:pt x="141" y="58"/>
                    <a:pt x="141" y="58"/>
                    <a:pt x="141" y="58"/>
                  </a:cubicBezTo>
                  <a:cubicBezTo>
                    <a:pt x="140" y="57"/>
                    <a:pt x="139" y="59"/>
                    <a:pt x="138" y="62"/>
                  </a:cubicBezTo>
                  <a:cubicBezTo>
                    <a:pt x="138" y="61"/>
                    <a:pt x="135" y="64"/>
                    <a:pt x="136" y="60"/>
                  </a:cubicBezTo>
                  <a:cubicBezTo>
                    <a:pt x="136" y="59"/>
                    <a:pt x="135" y="62"/>
                    <a:pt x="134" y="62"/>
                  </a:cubicBezTo>
                  <a:cubicBezTo>
                    <a:pt x="133" y="60"/>
                    <a:pt x="133" y="60"/>
                    <a:pt x="131" y="61"/>
                  </a:cubicBezTo>
                  <a:cubicBezTo>
                    <a:pt x="131" y="61"/>
                    <a:pt x="131" y="61"/>
                    <a:pt x="131" y="61"/>
                  </a:cubicBezTo>
                  <a:cubicBezTo>
                    <a:pt x="132" y="60"/>
                    <a:pt x="133" y="58"/>
                    <a:pt x="132" y="58"/>
                  </a:cubicBezTo>
                  <a:cubicBezTo>
                    <a:pt x="132" y="59"/>
                    <a:pt x="131" y="56"/>
                    <a:pt x="130" y="61"/>
                  </a:cubicBezTo>
                  <a:cubicBezTo>
                    <a:pt x="130" y="58"/>
                    <a:pt x="126" y="63"/>
                    <a:pt x="126" y="58"/>
                  </a:cubicBezTo>
                  <a:cubicBezTo>
                    <a:pt x="126" y="60"/>
                    <a:pt x="125" y="60"/>
                    <a:pt x="125" y="61"/>
                  </a:cubicBezTo>
                  <a:cubicBezTo>
                    <a:pt x="124" y="60"/>
                    <a:pt x="124" y="57"/>
                    <a:pt x="122" y="59"/>
                  </a:cubicBezTo>
                  <a:cubicBezTo>
                    <a:pt x="122" y="58"/>
                    <a:pt x="123" y="57"/>
                    <a:pt x="123" y="57"/>
                  </a:cubicBezTo>
                  <a:cubicBezTo>
                    <a:pt x="122" y="57"/>
                    <a:pt x="122" y="58"/>
                    <a:pt x="121" y="59"/>
                  </a:cubicBezTo>
                  <a:cubicBezTo>
                    <a:pt x="119" y="61"/>
                    <a:pt x="119" y="55"/>
                    <a:pt x="117" y="55"/>
                  </a:cubicBezTo>
                  <a:cubicBezTo>
                    <a:pt x="113" y="57"/>
                    <a:pt x="110" y="55"/>
                    <a:pt x="107" y="54"/>
                  </a:cubicBezTo>
                  <a:cubicBezTo>
                    <a:pt x="108" y="53"/>
                    <a:pt x="108" y="53"/>
                    <a:pt x="108" y="53"/>
                  </a:cubicBezTo>
                  <a:cubicBezTo>
                    <a:pt x="106" y="57"/>
                    <a:pt x="107" y="48"/>
                    <a:pt x="104" y="54"/>
                  </a:cubicBezTo>
                  <a:cubicBezTo>
                    <a:pt x="104" y="53"/>
                    <a:pt x="104" y="53"/>
                    <a:pt x="104" y="51"/>
                  </a:cubicBezTo>
                  <a:cubicBezTo>
                    <a:pt x="103" y="54"/>
                    <a:pt x="103" y="48"/>
                    <a:pt x="101" y="51"/>
                  </a:cubicBezTo>
                  <a:cubicBezTo>
                    <a:pt x="101" y="50"/>
                    <a:pt x="101" y="50"/>
                    <a:pt x="101" y="50"/>
                  </a:cubicBezTo>
                  <a:cubicBezTo>
                    <a:pt x="101" y="48"/>
                    <a:pt x="99" y="51"/>
                    <a:pt x="99" y="48"/>
                  </a:cubicBezTo>
                  <a:cubicBezTo>
                    <a:pt x="99" y="48"/>
                    <a:pt x="99" y="47"/>
                    <a:pt x="100" y="46"/>
                  </a:cubicBezTo>
                  <a:cubicBezTo>
                    <a:pt x="100" y="44"/>
                    <a:pt x="97" y="50"/>
                    <a:pt x="98" y="45"/>
                  </a:cubicBezTo>
                  <a:cubicBezTo>
                    <a:pt x="98" y="45"/>
                    <a:pt x="98" y="48"/>
                    <a:pt x="98" y="48"/>
                  </a:cubicBezTo>
                  <a:cubicBezTo>
                    <a:pt x="96" y="45"/>
                    <a:pt x="92" y="47"/>
                    <a:pt x="89" y="48"/>
                  </a:cubicBezTo>
                  <a:cubicBezTo>
                    <a:pt x="88" y="44"/>
                    <a:pt x="91" y="39"/>
                    <a:pt x="89" y="42"/>
                  </a:cubicBezTo>
                  <a:cubicBezTo>
                    <a:pt x="89" y="41"/>
                    <a:pt x="88" y="44"/>
                    <a:pt x="88" y="43"/>
                  </a:cubicBezTo>
                  <a:cubicBezTo>
                    <a:pt x="87" y="44"/>
                    <a:pt x="89" y="37"/>
                    <a:pt x="88" y="40"/>
                  </a:cubicBezTo>
                  <a:cubicBezTo>
                    <a:pt x="87" y="43"/>
                    <a:pt x="87" y="41"/>
                    <a:pt x="87" y="43"/>
                  </a:cubicBezTo>
                  <a:cubicBezTo>
                    <a:pt x="86" y="41"/>
                    <a:pt x="87" y="38"/>
                    <a:pt x="85" y="40"/>
                  </a:cubicBezTo>
                  <a:cubicBezTo>
                    <a:pt x="86" y="39"/>
                    <a:pt x="86" y="39"/>
                    <a:pt x="86" y="39"/>
                  </a:cubicBezTo>
                  <a:cubicBezTo>
                    <a:pt x="83" y="43"/>
                    <a:pt x="83" y="40"/>
                    <a:pt x="80" y="45"/>
                  </a:cubicBezTo>
                  <a:cubicBezTo>
                    <a:pt x="74" y="44"/>
                    <a:pt x="67" y="45"/>
                    <a:pt x="61" y="44"/>
                  </a:cubicBezTo>
                  <a:cubicBezTo>
                    <a:pt x="55" y="42"/>
                    <a:pt x="49" y="42"/>
                    <a:pt x="44" y="38"/>
                  </a:cubicBezTo>
                  <a:cubicBezTo>
                    <a:pt x="44" y="33"/>
                    <a:pt x="44" y="33"/>
                    <a:pt x="42" y="34"/>
                  </a:cubicBezTo>
                  <a:cubicBezTo>
                    <a:pt x="42" y="33"/>
                    <a:pt x="42" y="33"/>
                    <a:pt x="42" y="33"/>
                  </a:cubicBezTo>
                  <a:cubicBezTo>
                    <a:pt x="41" y="36"/>
                    <a:pt x="41" y="33"/>
                    <a:pt x="40" y="36"/>
                  </a:cubicBezTo>
                  <a:cubicBezTo>
                    <a:pt x="38" y="35"/>
                    <a:pt x="35" y="35"/>
                    <a:pt x="33" y="34"/>
                  </a:cubicBezTo>
                  <a:cubicBezTo>
                    <a:pt x="34" y="34"/>
                    <a:pt x="35" y="31"/>
                    <a:pt x="34" y="31"/>
                  </a:cubicBezTo>
                  <a:cubicBezTo>
                    <a:pt x="33" y="34"/>
                    <a:pt x="33" y="34"/>
                    <a:pt x="33" y="34"/>
                  </a:cubicBezTo>
                  <a:cubicBezTo>
                    <a:pt x="33" y="33"/>
                    <a:pt x="33" y="33"/>
                    <a:pt x="33" y="33"/>
                  </a:cubicBezTo>
                  <a:cubicBezTo>
                    <a:pt x="33" y="33"/>
                    <a:pt x="32" y="35"/>
                    <a:pt x="32" y="36"/>
                  </a:cubicBezTo>
                  <a:cubicBezTo>
                    <a:pt x="25" y="37"/>
                    <a:pt x="22" y="28"/>
                    <a:pt x="16" y="28"/>
                  </a:cubicBezTo>
                  <a:cubicBezTo>
                    <a:pt x="15" y="26"/>
                    <a:pt x="13" y="26"/>
                    <a:pt x="11" y="27"/>
                  </a:cubicBezTo>
                  <a:cubicBezTo>
                    <a:pt x="8" y="21"/>
                    <a:pt x="5" y="16"/>
                    <a:pt x="0" y="18"/>
                  </a:cubicBezTo>
                  <a:cubicBezTo>
                    <a:pt x="0" y="18"/>
                    <a:pt x="3" y="9"/>
                    <a:pt x="6" y="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0" name="Google Shape;330;p14"/>
            <p:cNvSpPr/>
            <p:nvPr/>
          </p:nvSpPr>
          <p:spPr>
            <a:xfrm>
              <a:off x="1366838" y="1614488"/>
              <a:ext cx="9525" cy="22225"/>
            </a:xfrm>
            <a:custGeom>
              <a:avLst/>
              <a:gdLst/>
              <a:ahLst/>
              <a:cxnLst/>
              <a:rect l="l" t="t" r="r" b="b"/>
              <a:pathLst>
                <a:path w="2" h="5" extrusionOk="0">
                  <a:moveTo>
                    <a:pt x="0" y="5"/>
                  </a:moveTo>
                  <a:cubicBezTo>
                    <a:pt x="1" y="3"/>
                    <a:pt x="1" y="2"/>
                    <a:pt x="2" y="0"/>
                  </a:cubicBez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1" name="Google Shape;331;p14"/>
            <p:cNvSpPr/>
            <p:nvPr/>
          </p:nvSpPr>
          <p:spPr>
            <a:xfrm>
              <a:off x="1349376" y="1530350"/>
              <a:ext cx="9525" cy="12700"/>
            </a:xfrm>
            <a:custGeom>
              <a:avLst/>
              <a:gdLst/>
              <a:ahLst/>
              <a:cxnLst/>
              <a:rect l="l" t="t" r="r" b="b"/>
              <a:pathLst>
                <a:path w="2" h="3" extrusionOk="0">
                  <a:moveTo>
                    <a:pt x="0" y="2"/>
                  </a:moveTo>
                  <a:cubicBezTo>
                    <a:pt x="0" y="3"/>
                    <a:pt x="0" y="2"/>
                    <a:pt x="1" y="1"/>
                  </a:cubicBezTo>
                  <a:cubicBezTo>
                    <a:pt x="1" y="1"/>
                    <a:pt x="2" y="0"/>
                    <a:pt x="1" y="1"/>
                  </a:cubicBezTo>
                  <a:cubicBezTo>
                    <a:pt x="1" y="1"/>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2" name="Google Shape;332;p14"/>
            <p:cNvSpPr/>
            <p:nvPr/>
          </p:nvSpPr>
          <p:spPr>
            <a:xfrm>
              <a:off x="1336676" y="1520825"/>
              <a:ext cx="12700" cy="9525"/>
            </a:xfrm>
            <a:custGeom>
              <a:avLst/>
              <a:gdLst/>
              <a:ahLst/>
              <a:cxnLst/>
              <a:rect l="l" t="t" r="r" b="b"/>
              <a:pathLst>
                <a:path w="3" h="2" extrusionOk="0">
                  <a:moveTo>
                    <a:pt x="0" y="2"/>
                  </a:moveTo>
                  <a:cubicBezTo>
                    <a:pt x="1" y="0"/>
                    <a:pt x="3" y="0"/>
                    <a:pt x="3"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3" name="Google Shape;333;p14"/>
            <p:cNvSpPr/>
            <p:nvPr/>
          </p:nvSpPr>
          <p:spPr>
            <a:xfrm>
              <a:off x="1336676" y="1487488"/>
              <a:ext cx="4763" cy="7937"/>
            </a:xfrm>
            <a:custGeom>
              <a:avLst/>
              <a:gdLst/>
              <a:ahLst/>
              <a:cxnLst/>
              <a:rect l="l" t="t" r="r" b="b"/>
              <a:pathLst>
                <a:path w="1" h="2" extrusionOk="0">
                  <a:moveTo>
                    <a:pt x="0" y="2"/>
                  </a:moveTo>
                  <a:cubicBezTo>
                    <a:pt x="1" y="1"/>
                    <a:pt x="1" y="0"/>
                    <a:pt x="1" y="1"/>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4" name="Google Shape;334;p14"/>
            <p:cNvSpPr/>
            <p:nvPr/>
          </p:nvSpPr>
          <p:spPr>
            <a:xfrm>
              <a:off x="1328738" y="1500188"/>
              <a:ext cx="7938" cy="12700"/>
            </a:xfrm>
            <a:custGeom>
              <a:avLst/>
              <a:gdLst/>
              <a:ahLst/>
              <a:cxnLst/>
              <a:rect l="l" t="t" r="r" b="b"/>
              <a:pathLst>
                <a:path w="2" h="3" extrusionOk="0">
                  <a:moveTo>
                    <a:pt x="1" y="3"/>
                  </a:moveTo>
                  <a:cubicBezTo>
                    <a:pt x="0" y="3"/>
                    <a:pt x="1" y="2"/>
                    <a:pt x="1" y="1"/>
                  </a:cubicBezTo>
                  <a:cubicBezTo>
                    <a:pt x="0" y="2"/>
                    <a:pt x="2" y="0"/>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5" name="Google Shape;335;p14"/>
            <p:cNvSpPr/>
            <p:nvPr/>
          </p:nvSpPr>
          <p:spPr>
            <a:xfrm>
              <a:off x="1308101" y="1470025"/>
              <a:ext cx="7938" cy="12700"/>
            </a:xfrm>
            <a:custGeom>
              <a:avLst/>
              <a:gdLst/>
              <a:ahLst/>
              <a:cxnLst/>
              <a:rect l="l" t="t" r="r" b="b"/>
              <a:pathLst>
                <a:path w="2" h="3" extrusionOk="0">
                  <a:moveTo>
                    <a:pt x="1" y="2"/>
                  </a:moveTo>
                  <a:cubicBezTo>
                    <a:pt x="1" y="2"/>
                    <a:pt x="0" y="3"/>
                    <a:pt x="0" y="1"/>
                  </a:cubicBezTo>
                  <a:cubicBezTo>
                    <a:pt x="0" y="3"/>
                    <a:pt x="2"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6" name="Google Shape;336;p14"/>
            <p:cNvSpPr/>
            <p:nvPr/>
          </p:nvSpPr>
          <p:spPr>
            <a:xfrm>
              <a:off x="1290638" y="1474788"/>
              <a:ext cx="4763" cy="7937"/>
            </a:xfrm>
            <a:custGeom>
              <a:avLst/>
              <a:gdLst/>
              <a:ahLst/>
              <a:cxnLst/>
              <a:rect l="l" t="t" r="r" b="b"/>
              <a:pathLst>
                <a:path w="1" h="2" extrusionOk="0">
                  <a:moveTo>
                    <a:pt x="1" y="2"/>
                  </a:moveTo>
                  <a:cubicBezTo>
                    <a:pt x="1" y="2"/>
                    <a:pt x="1" y="1"/>
                    <a:pt x="0" y="2"/>
                  </a:cubicBezTo>
                  <a:cubicBezTo>
                    <a:pt x="0" y="1"/>
                    <a:pt x="1" y="0"/>
                    <a:pt x="1"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7" name="Google Shape;337;p14"/>
            <p:cNvSpPr/>
            <p:nvPr/>
          </p:nvSpPr>
          <p:spPr>
            <a:xfrm>
              <a:off x="1035051" y="1411288"/>
              <a:ext cx="4763" cy="3175"/>
            </a:xfrm>
            <a:custGeom>
              <a:avLst/>
              <a:gdLst/>
              <a:ahLst/>
              <a:cxnLst/>
              <a:rect l="l" t="t" r="r" b="b"/>
              <a:pathLst>
                <a:path w="3" h="2" extrusionOk="0">
                  <a:moveTo>
                    <a:pt x="0" y="2"/>
                  </a:moveTo>
                  <a:lnTo>
                    <a:pt x="3" y="0"/>
                  </a:lnTo>
                  <a:lnTo>
                    <a:pt x="0" y="2"/>
                  </a:ln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8" name="Google Shape;338;p14"/>
            <p:cNvSpPr/>
            <p:nvPr/>
          </p:nvSpPr>
          <p:spPr>
            <a:xfrm>
              <a:off x="925513" y="1373188"/>
              <a:ext cx="4763" cy="7937"/>
            </a:xfrm>
            <a:custGeom>
              <a:avLst/>
              <a:gdLst/>
              <a:ahLst/>
              <a:cxnLst/>
              <a:rect l="l" t="t" r="r" b="b"/>
              <a:pathLst>
                <a:path w="1" h="2" extrusionOk="0">
                  <a:moveTo>
                    <a:pt x="1" y="2"/>
                  </a:moveTo>
                  <a:cubicBezTo>
                    <a:pt x="0" y="2"/>
                    <a:pt x="1" y="0"/>
                    <a:pt x="1" y="0"/>
                  </a:cubicBezTo>
                  <a:cubicBezTo>
                    <a:pt x="1" y="0"/>
                    <a:pt x="0"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39" name="Google Shape;339;p14"/>
            <p:cNvSpPr/>
            <p:nvPr/>
          </p:nvSpPr>
          <p:spPr>
            <a:xfrm>
              <a:off x="857251" y="1393825"/>
              <a:ext cx="4763" cy="12700"/>
            </a:xfrm>
            <a:custGeom>
              <a:avLst/>
              <a:gdLst/>
              <a:ahLst/>
              <a:cxnLst/>
              <a:rect l="l" t="t" r="r" b="b"/>
              <a:pathLst>
                <a:path w="3" h="8" extrusionOk="0">
                  <a:moveTo>
                    <a:pt x="3" y="0"/>
                  </a:moveTo>
                  <a:lnTo>
                    <a:pt x="3" y="0"/>
                  </a:lnTo>
                  <a:lnTo>
                    <a:pt x="0" y="8"/>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0" name="Google Shape;340;p14"/>
            <p:cNvSpPr/>
            <p:nvPr/>
          </p:nvSpPr>
          <p:spPr>
            <a:xfrm>
              <a:off x="3749676" y="1462088"/>
              <a:ext cx="4763" cy="17462"/>
            </a:xfrm>
            <a:custGeom>
              <a:avLst/>
              <a:gdLst/>
              <a:ahLst/>
              <a:cxnLst/>
              <a:rect l="l" t="t" r="r" b="b"/>
              <a:pathLst>
                <a:path w="1" h="4" extrusionOk="0">
                  <a:moveTo>
                    <a:pt x="0" y="1"/>
                  </a:moveTo>
                  <a:cubicBezTo>
                    <a:pt x="0" y="2"/>
                    <a:pt x="1" y="4"/>
                    <a:pt x="0" y="2"/>
                  </a:cubicBezTo>
                  <a:cubicBezTo>
                    <a:pt x="0" y="1"/>
                    <a:pt x="0" y="0"/>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1" name="Google Shape;341;p14"/>
            <p:cNvSpPr/>
            <p:nvPr/>
          </p:nvSpPr>
          <p:spPr>
            <a:xfrm>
              <a:off x="3762376" y="1254125"/>
              <a:ext cx="785813" cy="322262"/>
            </a:xfrm>
            <a:custGeom>
              <a:avLst/>
              <a:gdLst/>
              <a:ahLst/>
              <a:cxnLst/>
              <a:rect l="l" t="t" r="r" b="b"/>
              <a:pathLst>
                <a:path w="185" h="76" extrusionOk="0">
                  <a:moveTo>
                    <a:pt x="184" y="16"/>
                  </a:moveTo>
                  <a:cubicBezTo>
                    <a:pt x="184" y="25"/>
                    <a:pt x="179" y="17"/>
                    <a:pt x="178" y="23"/>
                  </a:cubicBezTo>
                  <a:cubicBezTo>
                    <a:pt x="178" y="23"/>
                    <a:pt x="177" y="18"/>
                    <a:pt x="176" y="20"/>
                  </a:cubicBezTo>
                  <a:cubicBezTo>
                    <a:pt x="176" y="27"/>
                    <a:pt x="171" y="24"/>
                    <a:pt x="167" y="19"/>
                  </a:cubicBezTo>
                  <a:cubicBezTo>
                    <a:pt x="167" y="18"/>
                    <a:pt x="167" y="18"/>
                    <a:pt x="167" y="18"/>
                  </a:cubicBezTo>
                  <a:cubicBezTo>
                    <a:pt x="166" y="17"/>
                    <a:pt x="166" y="22"/>
                    <a:pt x="166" y="21"/>
                  </a:cubicBezTo>
                  <a:cubicBezTo>
                    <a:pt x="165" y="19"/>
                    <a:pt x="165" y="19"/>
                    <a:pt x="165" y="19"/>
                  </a:cubicBezTo>
                  <a:cubicBezTo>
                    <a:pt x="166" y="21"/>
                    <a:pt x="164" y="20"/>
                    <a:pt x="165" y="22"/>
                  </a:cubicBezTo>
                  <a:cubicBezTo>
                    <a:pt x="164" y="21"/>
                    <a:pt x="164" y="19"/>
                    <a:pt x="163" y="18"/>
                  </a:cubicBezTo>
                  <a:cubicBezTo>
                    <a:pt x="163" y="21"/>
                    <a:pt x="163" y="21"/>
                    <a:pt x="163" y="21"/>
                  </a:cubicBezTo>
                  <a:cubicBezTo>
                    <a:pt x="164" y="28"/>
                    <a:pt x="161" y="21"/>
                    <a:pt x="161" y="25"/>
                  </a:cubicBezTo>
                  <a:cubicBezTo>
                    <a:pt x="160" y="23"/>
                    <a:pt x="160" y="23"/>
                    <a:pt x="160" y="23"/>
                  </a:cubicBezTo>
                  <a:cubicBezTo>
                    <a:pt x="159" y="28"/>
                    <a:pt x="157" y="28"/>
                    <a:pt x="155" y="30"/>
                  </a:cubicBezTo>
                  <a:cubicBezTo>
                    <a:pt x="154" y="26"/>
                    <a:pt x="154" y="26"/>
                    <a:pt x="154" y="26"/>
                  </a:cubicBezTo>
                  <a:cubicBezTo>
                    <a:pt x="154" y="29"/>
                    <a:pt x="154" y="30"/>
                    <a:pt x="153" y="31"/>
                  </a:cubicBezTo>
                  <a:cubicBezTo>
                    <a:pt x="152" y="27"/>
                    <a:pt x="153" y="34"/>
                    <a:pt x="152" y="32"/>
                  </a:cubicBezTo>
                  <a:cubicBezTo>
                    <a:pt x="152" y="31"/>
                    <a:pt x="152" y="31"/>
                    <a:pt x="152" y="31"/>
                  </a:cubicBezTo>
                  <a:cubicBezTo>
                    <a:pt x="152" y="35"/>
                    <a:pt x="151" y="30"/>
                    <a:pt x="151" y="34"/>
                  </a:cubicBezTo>
                  <a:cubicBezTo>
                    <a:pt x="150" y="31"/>
                    <a:pt x="150" y="31"/>
                    <a:pt x="150" y="31"/>
                  </a:cubicBezTo>
                  <a:cubicBezTo>
                    <a:pt x="151" y="36"/>
                    <a:pt x="149" y="29"/>
                    <a:pt x="149" y="32"/>
                  </a:cubicBezTo>
                  <a:cubicBezTo>
                    <a:pt x="149" y="32"/>
                    <a:pt x="149" y="32"/>
                    <a:pt x="149" y="32"/>
                  </a:cubicBezTo>
                  <a:cubicBezTo>
                    <a:pt x="149" y="34"/>
                    <a:pt x="148" y="31"/>
                    <a:pt x="148" y="32"/>
                  </a:cubicBezTo>
                  <a:cubicBezTo>
                    <a:pt x="148" y="32"/>
                    <a:pt x="148" y="32"/>
                    <a:pt x="148" y="32"/>
                  </a:cubicBezTo>
                  <a:cubicBezTo>
                    <a:pt x="147" y="33"/>
                    <a:pt x="146" y="31"/>
                    <a:pt x="147" y="34"/>
                  </a:cubicBezTo>
                  <a:cubicBezTo>
                    <a:pt x="146" y="32"/>
                    <a:pt x="148" y="33"/>
                    <a:pt x="146" y="29"/>
                  </a:cubicBezTo>
                  <a:cubicBezTo>
                    <a:pt x="144" y="33"/>
                    <a:pt x="141" y="33"/>
                    <a:pt x="138" y="34"/>
                  </a:cubicBezTo>
                  <a:cubicBezTo>
                    <a:pt x="137" y="31"/>
                    <a:pt x="137" y="31"/>
                    <a:pt x="137" y="31"/>
                  </a:cubicBezTo>
                  <a:cubicBezTo>
                    <a:pt x="137" y="32"/>
                    <a:pt x="136" y="32"/>
                    <a:pt x="136" y="33"/>
                  </a:cubicBezTo>
                  <a:cubicBezTo>
                    <a:pt x="136" y="33"/>
                    <a:pt x="135" y="32"/>
                    <a:pt x="135" y="32"/>
                  </a:cubicBezTo>
                  <a:cubicBezTo>
                    <a:pt x="134" y="30"/>
                    <a:pt x="135" y="36"/>
                    <a:pt x="134" y="34"/>
                  </a:cubicBezTo>
                  <a:cubicBezTo>
                    <a:pt x="134" y="31"/>
                    <a:pt x="134" y="31"/>
                    <a:pt x="134" y="31"/>
                  </a:cubicBezTo>
                  <a:cubicBezTo>
                    <a:pt x="134" y="33"/>
                    <a:pt x="133" y="33"/>
                    <a:pt x="133" y="34"/>
                  </a:cubicBezTo>
                  <a:cubicBezTo>
                    <a:pt x="133" y="34"/>
                    <a:pt x="133" y="33"/>
                    <a:pt x="133" y="32"/>
                  </a:cubicBezTo>
                  <a:cubicBezTo>
                    <a:pt x="133" y="35"/>
                    <a:pt x="131" y="32"/>
                    <a:pt x="131" y="34"/>
                  </a:cubicBezTo>
                  <a:cubicBezTo>
                    <a:pt x="131" y="32"/>
                    <a:pt x="131" y="32"/>
                    <a:pt x="131" y="32"/>
                  </a:cubicBezTo>
                  <a:cubicBezTo>
                    <a:pt x="129" y="29"/>
                    <a:pt x="131" y="36"/>
                    <a:pt x="130" y="35"/>
                  </a:cubicBezTo>
                  <a:cubicBezTo>
                    <a:pt x="130" y="32"/>
                    <a:pt x="130" y="32"/>
                    <a:pt x="130" y="32"/>
                  </a:cubicBezTo>
                  <a:cubicBezTo>
                    <a:pt x="130" y="36"/>
                    <a:pt x="129" y="35"/>
                    <a:pt x="128" y="37"/>
                  </a:cubicBezTo>
                  <a:cubicBezTo>
                    <a:pt x="128" y="36"/>
                    <a:pt x="128" y="36"/>
                    <a:pt x="128" y="36"/>
                  </a:cubicBezTo>
                  <a:cubicBezTo>
                    <a:pt x="127" y="36"/>
                    <a:pt x="126" y="35"/>
                    <a:pt x="126" y="37"/>
                  </a:cubicBezTo>
                  <a:cubicBezTo>
                    <a:pt x="125" y="36"/>
                    <a:pt x="125" y="32"/>
                    <a:pt x="124" y="33"/>
                  </a:cubicBezTo>
                  <a:cubicBezTo>
                    <a:pt x="125" y="37"/>
                    <a:pt x="123" y="35"/>
                    <a:pt x="124" y="40"/>
                  </a:cubicBezTo>
                  <a:cubicBezTo>
                    <a:pt x="123" y="39"/>
                    <a:pt x="122" y="38"/>
                    <a:pt x="122" y="39"/>
                  </a:cubicBezTo>
                  <a:cubicBezTo>
                    <a:pt x="122" y="38"/>
                    <a:pt x="120" y="34"/>
                    <a:pt x="121" y="34"/>
                  </a:cubicBezTo>
                  <a:cubicBezTo>
                    <a:pt x="120" y="32"/>
                    <a:pt x="120" y="32"/>
                    <a:pt x="120" y="32"/>
                  </a:cubicBezTo>
                  <a:cubicBezTo>
                    <a:pt x="120" y="30"/>
                    <a:pt x="121" y="32"/>
                    <a:pt x="120" y="30"/>
                  </a:cubicBezTo>
                  <a:cubicBezTo>
                    <a:pt x="120" y="30"/>
                    <a:pt x="119" y="32"/>
                    <a:pt x="119" y="31"/>
                  </a:cubicBezTo>
                  <a:cubicBezTo>
                    <a:pt x="119" y="34"/>
                    <a:pt x="119" y="39"/>
                    <a:pt x="118" y="39"/>
                  </a:cubicBezTo>
                  <a:cubicBezTo>
                    <a:pt x="118" y="38"/>
                    <a:pt x="117" y="35"/>
                    <a:pt x="117" y="34"/>
                  </a:cubicBezTo>
                  <a:cubicBezTo>
                    <a:pt x="118" y="42"/>
                    <a:pt x="118" y="42"/>
                    <a:pt x="118" y="42"/>
                  </a:cubicBezTo>
                  <a:cubicBezTo>
                    <a:pt x="117" y="42"/>
                    <a:pt x="117" y="39"/>
                    <a:pt x="117" y="40"/>
                  </a:cubicBezTo>
                  <a:cubicBezTo>
                    <a:pt x="117" y="43"/>
                    <a:pt x="117" y="43"/>
                    <a:pt x="117" y="43"/>
                  </a:cubicBezTo>
                  <a:cubicBezTo>
                    <a:pt x="117" y="42"/>
                    <a:pt x="116" y="44"/>
                    <a:pt x="115" y="40"/>
                  </a:cubicBezTo>
                  <a:cubicBezTo>
                    <a:pt x="114" y="39"/>
                    <a:pt x="115" y="39"/>
                    <a:pt x="115" y="38"/>
                  </a:cubicBezTo>
                  <a:cubicBezTo>
                    <a:pt x="114" y="38"/>
                    <a:pt x="114" y="39"/>
                    <a:pt x="114" y="40"/>
                  </a:cubicBezTo>
                  <a:cubicBezTo>
                    <a:pt x="114" y="39"/>
                    <a:pt x="114" y="39"/>
                    <a:pt x="114" y="39"/>
                  </a:cubicBezTo>
                  <a:cubicBezTo>
                    <a:pt x="113" y="38"/>
                    <a:pt x="113" y="41"/>
                    <a:pt x="114" y="43"/>
                  </a:cubicBezTo>
                  <a:cubicBezTo>
                    <a:pt x="114" y="43"/>
                    <a:pt x="113" y="41"/>
                    <a:pt x="114" y="42"/>
                  </a:cubicBezTo>
                  <a:cubicBezTo>
                    <a:pt x="114" y="44"/>
                    <a:pt x="113" y="45"/>
                    <a:pt x="113" y="45"/>
                  </a:cubicBezTo>
                  <a:cubicBezTo>
                    <a:pt x="113" y="42"/>
                    <a:pt x="113" y="42"/>
                    <a:pt x="113" y="42"/>
                  </a:cubicBezTo>
                  <a:cubicBezTo>
                    <a:pt x="112" y="45"/>
                    <a:pt x="112" y="47"/>
                    <a:pt x="111" y="48"/>
                  </a:cubicBezTo>
                  <a:cubicBezTo>
                    <a:pt x="112" y="50"/>
                    <a:pt x="111" y="45"/>
                    <a:pt x="111" y="46"/>
                  </a:cubicBezTo>
                  <a:cubicBezTo>
                    <a:pt x="110" y="43"/>
                    <a:pt x="110" y="50"/>
                    <a:pt x="108" y="46"/>
                  </a:cubicBezTo>
                  <a:cubicBezTo>
                    <a:pt x="108" y="46"/>
                    <a:pt x="109" y="49"/>
                    <a:pt x="108" y="48"/>
                  </a:cubicBezTo>
                  <a:cubicBezTo>
                    <a:pt x="108" y="48"/>
                    <a:pt x="107" y="45"/>
                    <a:pt x="107" y="46"/>
                  </a:cubicBezTo>
                  <a:cubicBezTo>
                    <a:pt x="107" y="45"/>
                    <a:pt x="107" y="47"/>
                    <a:pt x="107" y="48"/>
                  </a:cubicBezTo>
                  <a:cubicBezTo>
                    <a:pt x="107" y="49"/>
                    <a:pt x="106" y="47"/>
                    <a:pt x="107" y="47"/>
                  </a:cubicBezTo>
                  <a:cubicBezTo>
                    <a:pt x="106" y="48"/>
                    <a:pt x="105" y="51"/>
                    <a:pt x="103" y="49"/>
                  </a:cubicBezTo>
                  <a:cubicBezTo>
                    <a:pt x="104" y="50"/>
                    <a:pt x="103" y="53"/>
                    <a:pt x="103" y="53"/>
                  </a:cubicBezTo>
                  <a:cubicBezTo>
                    <a:pt x="103" y="50"/>
                    <a:pt x="103" y="50"/>
                    <a:pt x="103" y="50"/>
                  </a:cubicBezTo>
                  <a:cubicBezTo>
                    <a:pt x="102" y="49"/>
                    <a:pt x="102" y="51"/>
                    <a:pt x="102" y="48"/>
                  </a:cubicBezTo>
                  <a:cubicBezTo>
                    <a:pt x="102" y="52"/>
                    <a:pt x="103" y="45"/>
                    <a:pt x="103" y="48"/>
                  </a:cubicBezTo>
                  <a:cubicBezTo>
                    <a:pt x="102" y="46"/>
                    <a:pt x="103" y="52"/>
                    <a:pt x="102" y="49"/>
                  </a:cubicBezTo>
                  <a:cubicBezTo>
                    <a:pt x="102" y="49"/>
                    <a:pt x="102" y="52"/>
                    <a:pt x="101" y="50"/>
                  </a:cubicBezTo>
                  <a:cubicBezTo>
                    <a:pt x="101" y="50"/>
                    <a:pt x="100" y="46"/>
                    <a:pt x="100" y="46"/>
                  </a:cubicBezTo>
                  <a:cubicBezTo>
                    <a:pt x="99" y="47"/>
                    <a:pt x="100" y="48"/>
                    <a:pt x="100" y="48"/>
                  </a:cubicBezTo>
                  <a:cubicBezTo>
                    <a:pt x="99" y="50"/>
                    <a:pt x="99" y="50"/>
                    <a:pt x="99" y="50"/>
                  </a:cubicBezTo>
                  <a:cubicBezTo>
                    <a:pt x="100" y="52"/>
                    <a:pt x="99" y="49"/>
                    <a:pt x="99" y="52"/>
                  </a:cubicBezTo>
                  <a:cubicBezTo>
                    <a:pt x="99" y="50"/>
                    <a:pt x="99" y="54"/>
                    <a:pt x="98" y="49"/>
                  </a:cubicBezTo>
                  <a:cubicBezTo>
                    <a:pt x="97" y="46"/>
                    <a:pt x="97" y="46"/>
                    <a:pt x="97" y="46"/>
                  </a:cubicBezTo>
                  <a:cubicBezTo>
                    <a:pt x="97" y="47"/>
                    <a:pt x="98" y="50"/>
                    <a:pt x="98" y="51"/>
                  </a:cubicBezTo>
                  <a:cubicBezTo>
                    <a:pt x="97" y="50"/>
                    <a:pt x="97" y="50"/>
                    <a:pt x="97" y="50"/>
                  </a:cubicBezTo>
                  <a:cubicBezTo>
                    <a:pt x="98" y="55"/>
                    <a:pt x="96" y="49"/>
                    <a:pt x="97" y="53"/>
                  </a:cubicBezTo>
                  <a:cubicBezTo>
                    <a:pt x="96" y="52"/>
                    <a:pt x="95" y="53"/>
                    <a:pt x="94" y="50"/>
                  </a:cubicBezTo>
                  <a:cubicBezTo>
                    <a:pt x="94" y="52"/>
                    <a:pt x="94" y="54"/>
                    <a:pt x="93" y="53"/>
                  </a:cubicBezTo>
                  <a:cubicBezTo>
                    <a:pt x="93" y="52"/>
                    <a:pt x="93" y="52"/>
                    <a:pt x="93" y="51"/>
                  </a:cubicBezTo>
                  <a:cubicBezTo>
                    <a:pt x="92" y="50"/>
                    <a:pt x="92" y="51"/>
                    <a:pt x="92" y="52"/>
                  </a:cubicBezTo>
                  <a:cubicBezTo>
                    <a:pt x="92" y="51"/>
                    <a:pt x="91" y="49"/>
                    <a:pt x="90" y="48"/>
                  </a:cubicBezTo>
                  <a:cubicBezTo>
                    <a:pt x="90" y="49"/>
                    <a:pt x="91" y="52"/>
                    <a:pt x="91" y="53"/>
                  </a:cubicBezTo>
                  <a:cubicBezTo>
                    <a:pt x="90" y="49"/>
                    <a:pt x="90" y="57"/>
                    <a:pt x="89" y="52"/>
                  </a:cubicBezTo>
                  <a:cubicBezTo>
                    <a:pt x="89" y="52"/>
                    <a:pt x="89" y="50"/>
                    <a:pt x="88" y="49"/>
                  </a:cubicBezTo>
                  <a:cubicBezTo>
                    <a:pt x="87" y="44"/>
                    <a:pt x="88" y="53"/>
                    <a:pt x="87" y="50"/>
                  </a:cubicBezTo>
                  <a:cubicBezTo>
                    <a:pt x="88" y="54"/>
                    <a:pt x="88" y="54"/>
                    <a:pt x="88" y="54"/>
                  </a:cubicBezTo>
                  <a:cubicBezTo>
                    <a:pt x="87" y="52"/>
                    <a:pt x="87" y="57"/>
                    <a:pt x="86" y="53"/>
                  </a:cubicBezTo>
                  <a:cubicBezTo>
                    <a:pt x="86" y="54"/>
                    <a:pt x="85" y="52"/>
                    <a:pt x="86" y="56"/>
                  </a:cubicBezTo>
                  <a:cubicBezTo>
                    <a:pt x="84" y="52"/>
                    <a:pt x="83" y="58"/>
                    <a:pt x="81" y="51"/>
                  </a:cubicBezTo>
                  <a:cubicBezTo>
                    <a:pt x="81" y="52"/>
                    <a:pt x="81" y="51"/>
                    <a:pt x="81" y="53"/>
                  </a:cubicBezTo>
                  <a:cubicBezTo>
                    <a:pt x="82" y="55"/>
                    <a:pt x="81" y="52"/>
                    <a:pt x="82" y="53"/>
                  </a:cubicBezTo>
                  <a:cubicBezTo>
                    <a:pt x="82" y="53"/>
                    <a:pt x="82" y="54"/>
                    <a:pt x="82" y="55"/>
                  </a:cubicBezTo>
                  <a:cubicBezTo>
                    <a:pt x="81" y="54"/>
                    <a:pt x="81" y="54"/>
                    <a:pt x="81" y="50"/>
                  </a:cubicBezTo>
                  <a:cubicBezTo>
                    <a:pt x="79" y="48"/>
                    <a:pt x="81" y="57"/>
                    <a:pt x="80" y="56"/>
                  </a:cubicBezTo>
                  <a:cubicBezTo>
                    <a:pt x="79" y="54"/>
                    <a:pt x="79" y="54"/>
                    <a:pt x="79" y="54"/>
                  </a:cubicBezTo>
                  <a:cubicBezTo>
                    <a:pt x="79" y="57"/>
                    <a:pt x="79" y="57"/>
                    <a:pt x="79" y="57"/>
                  </a:cubicBezTo>
                  <a:cubicBezTo>
                    <a:pt x="78" y="56"/>
                    <a:pt x="78" y="53"/>
                    <a:pt x="77" y="51"/>
                  </a:cubicBezTo>
                  <a:cubicBezTo>
                    <a:pt x="77" y="51"/>
                    <a:pt x="76" y="51"/>
                    <a:pt x="77" y="53"/>
                  </a:cubicBezTo>
                  <a:cubicBezTo>
                    <a:pt x="76" y="50"/>
                    <a:pt x="76" y="50"/>
                    <a:pt x="76" y="50"/>
                  </a:cubicBezTo>
                  <a:cubicBezTo>
                    <a:pt x="76" y="52"/>
                    <a:pt x="76" y="51"/>
                    <a:pt x="75" y="52"/>
                  </a:cubicBezTo>
                  <a:cubicBezTo>
                    <a:pt x="76" y="51"/>
                    <a:pt x="76" y="51"/>
                    <a:pt x="76" y="51"/>
                  </a:cubicBezTo>
                  <a:cubicBezTo>
                    <a:pt x="75" y="50"/>
                    <a:pt x="75" y="51"/>
                    <a:pt x="75" y="51"/>
                  </a:cubicBezTo>
                  <a:cubicBezTo>
                    <a:pt x="75" y="53"/>
                    <a:pt x="76" y="54"/>
                    <a:pt x="76" y="54"/>
                  </a:cubicBezTo>
                  <a:cubicBezTo>
                    <a:pt x="76" y="55"/>
                    <a:pt x="76" y="55"/>
                    <a:pt x="76" y="57"/>
                  </a:cubicBezTo>
                  <a:cubicBezTo>
                    <a:pt x="75" y="54"/>
                    <a:pt x="75" y="55"/>
                    <a:pt x="74" y="55"/>
                  </a:cubicBezTo>
                  <a:cubicBezTo>
                    <a:pt x="74" y="54"/>
                    <a:pt x="74" y="57"/>
                    <a:pt x="74" y="57"/>
                  </a:cubicBezTo>
                  <a:cubicBezTo>
                    <a:pt x="74" y="56"/>
                    <a:pt x="74" y="57"/>
                    <a:pt x="74" y="55"/>
                  </a:cubicBezTo>
                  <a:cubicBezTo>
                    <a:pt x="74" y="54"/>
                    <a:pt x="74" y="56"/>
                    <a:pt x="74" y="55"/>
                  </a:cubicBezTo>
                  <a:cubicBezTo>
                    <a:pt x="74" y="54"/>
                    <a:pt x="73" y="52"/>
                    <a:pt x="73" y="53"/>
                  </a:cubicBezTo>
                  <a:cubicBezTo>
                    <a:pt x="73" y="55"/>
                    <a:pt x="74" y="59"/>
                    <a:pt x="73" y="57"/>
                  </a:cubicBezTo>
                  <a:cubicBezTo>
                    <a:pt x="73" y="54"/>
                    <a:pt x="73" y="54"/>
                    <a:pt x="73" y="54"/>
                  </a:cubicBezTo>
                  <a:cubicBezTo>
                    <a:pt x="72" y="53"/>
                    <a:pt x="72" y="53"/>
                    <a:pt x="72" y="53"/>
                  </a:cubicBezTo>
                  <a:cubicBezTo>
                    <a:pt x="73" y="55"/>
                    <a:pt x="73" y="55"/>
                    <a:pt x="73" y="55"/>
                  </a:cubicBezTo>
                  <a:cubicBezTo>
                    <a:pt x="72" y="54"/>
                    <a:pt x="72" y="54"/>
                    <a:pt x="72" y="54"/>
                  </a:cubicBezTo>
                  <a:cubicBezTo>
                    <a:pt x="73" y="57"/>
                    <a:pt x="71" y="55"/>
                    <a:pt x="72" y="58"/>
                  </a:cubicBezTo>
                  <a:cubicBezTo>
                    <a:pt x="72" y="59"/>
                    <a:pt x="71" y="57"/>
                    <a:pt x="71" y="56"/>
                  </a:cubicBezTo>
                  <a:cubicBezTo>
                    <a:pt x="71" y="56"/>
                    <a:pt x="71" y="56"/>
                    <a:pt x="71" y="56"/>
                  </a:cubicBezTo>
                  <a:cubicBezTo>
                    <a:pt x="70" y="55"/>
                    <a:pt x="70" y="56"/>
                    <a:pt x="70" y="58"/>
                  </a:cubicBezTo>
                  <a:cubicBezTo>
                    <a:pt x="69" y="57"/>
                    <a:pt x="69" y="57"/>
                    <a:pt x="69" y="57"/>
                  </a:cubicBezTo>
                  <a:cubicBezTo>
                    <a:pt x="69" y="57"/>
                    <a:pt x="69" y="57"/>
                    <a:pt x="69" y="59"/>
                  </a:cubicBezTo>
                  <a:cubicBezTo>
                    <a:pt x="68" y="57"/>
                    <a:pt x="67" y="50"/>
                    <a:pt x="67" y="53"/>
                  </a:cubicBezTo>
                  <a:cubicBezTo>
                    <a:pt x="67" y="53"/>
                    <a:pt x="67" y="57"/>
                    <a:pt x="67" y="59"/>
                  </a:cubicBezTo>
                  <a:cubicBezTo>
                    <a:pt x="66" y="57"/>
                    <a:pt x="66" y="62"/>
                    <a:pt x="64" y="58"/>
                  </a:cubicBezTo>
                  <a:cubicBezTo>
                    <a:pt x="64" y="60"/>
                    <a:pt x="64" y="60"/>
                    <a:pt x="64" y="60"/>
                  </a:cubicBezTo>
                  <a:cubicBezTo>
                    <a:pt x="63" y="59"/>
                    <a:pt x="62" y="64"/>
                    <a:pt x="60" y="59"/>
                  </a:cubicBezTo>
                  <a:cubicBezTo>
                    <a:pt x="60" y="58"/>
                    <a:pt x="60" y="57"/>
                    <a:pt x="59" y="55"/>
                  </a:cubicBezTo>
                  <a:cubicBezTo>
                    <a:pt x="59" y="57"/>
                    <a:pt x="59" y="53"/>
                    <a:pt x="59" y="57"/>
                  </a:cubicBezTo>
                  <a:cubicBezTo>
                    <a:pt x="60" y="59"/>
                    <a:pt x="60" y="60"/>
                    <a:pt x="60" y="61"/>
                  </a:cubicBezTo>
                  <a:cubicBezTo>
                    <a:pt x="60" y="62"/>
                    <a:pt x="58" y="62"/>
                    <a:pt x="58" y="60"/>
                  </a:cubicBezTo>
                  <a:cubicBezTo>
                    <a:pt x="58" y="63"/>
                    <a:pt x="58" y="63"/>
                    <a:pt x="58" y="63"/>
                  </a:cubicBezTo>
                  <a:cubicBezTo>
                    <a:pt x="57" y="59"/>
                    <a:pt x="57" y="59"/>
                    <a:pt x="56" y="60"/>
                  </a:cubicBezTo>
                  <a:cubicBezTo>
                    <a:pt x="57" y="62"/>
                    <a:pt x="57" y="62"/>
                    <a:pt x="57" y="62"/>
                  </a:cubicBezTo>
                  <a:cubicBezTo>
                    <a:pt x="56" y="60"/>
                    <a:pt x="56" y="60"/>
                    <a:pt x="56" y="60"/>
                  </a:cubicBezTo>
                  <a:cubicBezTo>
                    <a:pt x="56" y="61"/>
                    <a:pt x="57" y="65"/>
                    <a:pt x="56" y="63"/>
                  </a:cubicBezTo>
                  <a:cubicBezTo>
                    <a:pt x="55" y="60"/>
                    <a:pt x="55" y="60"/>
                    <a:pt x="55" y="60"/>
                  </a:cubicBezTo>
                  <a:cubicBezTo>
                    <a:pt x="55" y="62"/>
                    <a:pt x="55" y="65"/>
                    <a:pt x="54" y="64"/>
                  </a:cubicBezTo>
                  <a:cubicBezTo>
                    <a:pt x="53" y="61"/>
                    <a:pt x="53" y="61"/>
                    <a:pt x="53" y="61"/>
                  </a:cubicBezTo>
                  <a:cubicBezTo>
                    <a:pt x="53" y="61"/>
                    <a:pt x="53" y="63"/>
                    <a:pt x="53" y="64"/>
                  </a:cubicBezTo>
                  <a:cubicBezTo>
                    <a:pt x="52" y="62"/>
                    <a:pt x="52" y="62"/>
                    <a:pt x="51" y="59"/>
                  </a:cubicBezTo>
                  <a:cubicBezTo>
                    <a:pt x="51" y="66"/>
                    <a:pt x="48" y="67"/>
                    <a:pt x="47" y="67"/>
                  </a:cubicBezTo>
                  <a:cubicBezTo>
                    <a:pt x="46" y="65"/>
                    <a:pt x="46" y="65"/>
                    <a:pt x="46" y="65"/>
                  </a:cubicBezTo>
                  <a:cubicBezTo>
                    <a:pt x="46" y="63"/>
                    <a:pt x="47" y="68"/>
                    <a:pt x="46" y="67"/>
                  </a:cubicBezTo>
                  <a:cubicBezTo>
                    <a:pt x="45" y="61"/>
                    <a:pt x="45" y="61"/>
                    <a:pt x="45" y="61"/>
                  </a:cubicBezTo>
                  <a:cubicBezTo>
                    <a:pt x="44" y="60"/>
                    <a:pt x="45" y="64"/>
                    <a:pt x="44" y="65"/>
                  </a:cubicBezTo>
                  <a:cubicBezTo>
                    <a:pt x="45" y="67"/>
                    <a:pt x="45" y="64"/>
                    <a:pt x="45" y="67"/>
                  </a:cubicBezTo>
                  <a:cubicBezTo>
                    <a:pt x="45" y="67"/>
                    <a:pt x="44" y="65"/>
                    <a:pt x="44" y="68"/>
                  </a:cubicBezTo>
                  <a:cubicBezTo>
                    <a:pt x="44" y="67"/>
                    <a:pt x="44" y="65"/>
                    <a:pt x="43" y="63"/>
                  </a:cubicBezTo>
                  <a:cubicBezTo>
                    <a:pt x="43" y="65"/>
                    <a:pt x="43" y="65"/>
                    <a:pt x="43" y="65"/>
                  </a:cubicBezTo>
                  <a:cubicBezTo>
                    <a:pt x="42" y="61"/>
                    <a:pt x="43" y="58"/>
                    <a:pt x="42" y="53"/>
                  </a:cubicBezTo>
                  <a:cubicBezTo>
                    <a:pt x="42" y="54"/>
                    <a:pt x="42" y="54"/>
                    <a:pt x="42" y="54"/>
                  </a:cubicBezTo>
                  <a:cubicBezTo>
                    <a:pt x="41" y="51"/>
                    <a:pt x="42" y="50"/>
                    <a:pt x="41" y="49"/>
                  </a:cubicBezTo>
                  <a:cubicBezTo>
                    <a:pt x="41" y="51"/>
                    <a:pt x="41" y="55"/>
                    <a:pt x="42" y="57"/>
                  </a:cubicBezTo>
                  <a:cubicBezTo>
                    <a:pt x="41" y="58"/>
                    <a:pt x="43" y="65"/>
                    <a:pt x="42" y="64"/>
                  </a:cubicBezTo>
                  <a:cubicBezTo>
                    <a:pt x="41" y="63"/>
                    <a:pt x="42" y="64"/>
                    <a:pt x="42" y="61"/>
                  </a:cubicBezTo>
                  <a:cubicBezTo>
                    <a:pt x="41" y="59"/>
                    <a:pt x="41" y="63"/>
                    <a:pt x="41" y="62"/>
                  </a:cubicBezTo>
                  <a:cubicBezTo>
                    <a:pt x="41" y="63"/>
                    <a:pt x="41" y="66"/>
                    <a:pt x="41" y="67"/>
                  </a:cubicBezTo>
                  <a:cubicBezTo>
                    <a:pt x="40" y="66"/>
                    <a:pt x="41" y="64"/>
                    <a:pt x="40" y="64"/>
                  </a:cubicBezTo>
                  <a:cubicBezTo>
                    <a:pt x="40" y="66"/>
                    <a:pt x="40" y="67"/>
                    <a:pt x="41" y="68"/>
                  </a:cubicBezTo>
                  <a:cubicBezTo>
                    <a:pt x="41" y="73"/>
                    <a:pt x="40" y="67"/>
                    <a:pt x="40" y="71"/>
                  </a:cubicBezTo>
                  <a:cubicBezTo>
                    <a:pt x="39" y="68"/>
                    <a:pt x="40" y="64"/>
                    <a:pt x="39" y="62"/>
                  </a:cubicBezTo>
                  <a:cubicBezTo>
                    <a:pt x="39" y="65"/>
                    <a:pt x="38" y="66"/>
                    <a:pt x="40" y="70"/>
                  </a:cubicBezTo>
                  <a:cubicBezTo>
                    <a:pt x="39" y="70"/>
                    <a:pt x="39" y="67"/>
                    <a:pt x="39" y="66"/>
                  </a:cubicBezTo>
                  <a:cubicBezTo>
                    <a:pt x="38" y="64"/>
                    <a:pt x="39" y="71"/>
                    <a:pt x="37" y="65"/>
                  </a:cubicBezTo>
                  <a:cubicBezTo>
                    <a:pt x="38" y="68"/>
                    <a:pt x="38" y="68"/>
                    <a:pt x="38" y="68"/>
                  </a:cubicBezTo>
                  <a:cubicBezTo>
                    <a:pt x="38" y="67"/>
                    <a:pt x="37" y="67"/>
                    <a:pt x="37" y="65"/>
                  </a:cubicBezTo>
                  <a:cubicBezTo>
                    <a:pt x="36" y="65"/>
                    <a:pt x="36" y="69"/>
                    <a:pt x="36" y="65"/>
                  </a:cubicBezTo>
                  <a:cubicBezTo>
                    <a:pt x="35" y="65"/>
                    <a:pt x="35" y="65"/>
                    <a:pt x="35" y="68"/>
                  </a:cubicBezTo>
                  <a:cubicBezTo>
                    <a:pt x="36" y="70"/>
                    <a:pt x="36" y="66"/>
                    <a:pt x="37" y="70"/>
                  </a:cubicBezTo>
                  <a:cubicBezTo>
                    <a:pt x="36" y="67"/>
                    <a:pt x="36" y="71"/>
                    <a:pt x="36" y="72"/>
                  </a:cubicBezTo>
                  <a:cubicBezTo>
                    <a:pt x="36" y="70"/>
                    <a:pt x="36" y="70"/>
                    <a:pt x="36" y="70"/>
                  </a:cubicBezTo>
                  <a:cubicBezTo>
                    <a:pt x="35" y="71"/>
                    <a:pt x="35" y="71"/>
                    <a:pt x="35" y="72"/>
                  </a:cubicBezTo>
                  <a:cubicBezTo>
                    <a:pt x="35" y="71"/>
                    <a:pt x="35" y="70"/>
                    <a:pt x="35" y="70"/>
                  </a:cubicBezTo>
                  <a:cubicBezTo>
                    <a:pt x="35" y="72"/>
                    <a:pt x="35" y="72"/>
                    <a:pt x="35" y="72"/>
                  </a:cubicBezTo>
                  <a:cubicBezTo>
                    <a:pt x="34" y="74"/>
                    <a:pt x="34" y="68"/>
                    <a:pt x="33" y="69"/>
                  </a:cubicBezTo>
                  <a:cubicBezTo>
                    <a:pt x="34" y="67"/>
                    <a:pt x="34" y="67"/>
                    <a:pt x="34" y="67"/>
                  </a:cubicBezTo>
                  <a:cubicBezTo>
                    <a:pt x="34" y="67"/>
                    <a:pt x="33" y="65"/>
                    <a:pt x="33" y="66"/>
                  </a:cubicBezTo>
                  <a:cubicBezTo>
                    <a:pt x="33" y="68"/>
                    <a:pt x="33" y="71"/>
                    <a:pt x="33" y="73"/>
                  </a:cubicBezTo>
                  <a:cubicBezTo>
                    <a:pt x="33" y="74"/>
                    <a:pt x="33" y="70"/>
                    <a:pt x="33" y="73"/>
                  </a:cubicBezTo>
                  <a:cubicBezTo>
                    <a:pt x="33" y="70"/>
                    <a:pt x="33" y="70"/>
                    <a:pt x="33" y="70"/>
                  </a:cubicBezTo>
                  <a:cubicBezTo>
                    <a:pt x="33" y="69"/>
                    <a:pt x="32" y="66"/>
                    <a:pt x="31" y="66"/>
                  </a:cubicBezTo>
                  <a:cubicBezTo>
                    <a:pt x="31" y="67"/>
                    <a:pt x="31" y="70"/>
                    <a:pt x="32" y="72"/>
                  </a:cubicBezTo>
                  <a:cubicBezTo>
                    <a:pt x="32" y="72"/>
                    <a:pt x="31" y="70"/>
                    <a:pt x="31" y="69"/>
                  </a:cubicBezTo>
                  <a:cubicBezTo>
                    <a:pt x="31" y="69"/>
                    <a:pt x="32" y="71"/>
                    <a:pt x="31" y="73"/>
                  </a:cubicBezTo>
                  <a:cubicBezTo>
                    <a:pt x="31" y="71"/>
                    <a:pt x="30" y="69"/>
                    <a:pt x="29" y="67"/>
                  </a:cubicBezTo>
                  <a:cubicBezTo>
                    <a:pt x="29" y="63"/>
                    <a:pt x="29" y="63"/>
                    <a:pt x="29" y="63"/>
                  </a:cubicBezTo>
                  <a:cubicBezTo>
                    <a:pt x="28" y="63"/>
                    <a:pt x="28" y="63"/>
                    <a:pt x="28" y="63"/>
                  </a:cubicBezTo>
                  <a:cubicBezTo>
                    <a:pt x="28" y="59"/>
                    <a:pt x="28" y="60"/>
                    <a:pt x="28" y="57"/>
                  </a:cubicBezTo>
                  <a:cubicBezTo>
                    <a:pt x="27" y="56"/>
                    <a:pt x="27" y="58"/>
                    <a:pt x="27" y="59"/>
                  </a:cubicBezTo>
                  <a:cubicBezTo>
                    <a:pt x="29" y="64"/>
                    <a:pt x="27" y="66"/>
                    <a:pt x="28" y="71"/>
                  </a:cubicBezTo>
                  <a:cubicBezTo>
                    <a:pt x="28" y="72"/>
                    <a:pt x="26" y="59"/>
                    <a:pt x="26" y="67"/>
                  </a:cubicBezTo>
                  <a:cubicBezTo>
                    <a:pt x="27" y="68"/>
                    <a:pt x="27" y="72"/>
                    <a:pt x="27" y="70"/>
                  </a:cubicBezTo>
                  <a:cubicBezTo>
                    <a:pt x="26" y="70"/>
                    <a:pt x="27" y="75"/>
                    <a:pt x="26" y="73"/>
                  </a:cubicBezTo>
                  <a:cubicBezTo>
                    <a:pt x="27" y="71"/>
                    <a:pt x="25" y="69"/>
                    <a:pt x="25" y="66"/>
                  </a:cubicBezTo>
                  <a:cubicBezTo>
                    <a:pt x="26" y="67"/>
                    <a:pt x="26" y="67"/>
                    <a:pt x="26" y="66"/>
                  </a:cubicBezTo>
                  <a:cubicBezTo>
                    <a:pt x="25" y="64"/>
                    <a:pt x="25" y="61"/>
                    <a:pt x="25" y="61"/>
                  </a:cubicBezTo>
                  <a:cubicBezTo>
                    <a:pt x="24" y="62"/>
                    <a:pt x="24" y="62"/>
                    <a:pt x="24" y="65"/>
                  </a:cubicBezTo>
                  <a:cubicBezTo>
                    <a:pt x="25" y="67"/>
                    <a:pt x="25" y="64"/>
                    <a:pt x="25" y="67"/>
                  </a:cubicBezTo>
                  <a:cubicBezTo>
                    <a:pt x="24" y="68"/>
                    <a:pt x="24" y="64"/>
                    <a:pt x="24" y="69"/>
                  </a:cubicBezTo>
                  <a:cubicBezTo>
                    <a:pt x="25" y="69"/>
                    <a:pt x="25" y="71"/>
                    <a:pt x="25" y="73"/>
                  </a:cubicBezTo>
                  <a:cubicBezTo>
                    <a:pt x="25" y="75"/>
                    <a:pt x="25" y="75"/>
                    <a:pt x="25" y="75"/>
                  </a:cubicBezTo>
                  <a:cubicBezTo>
                    <a:pt x="25" y="73"/>
                    <a:pt x="25" y="73"/>
                    <a:pt x="25" y="73"/>
                  </a:cubicBezTo>
                  <a:cubicBezTo>
                    <a:pt x="24" y="72"/>
                    <a:pt x="25" y="76"/>
                    <a:pt x="24" y="76"/>
                  </a:cubicBezTo>
                  <a:cubicBezTo>
                    <a:pt x="23" y="72"/>
                    <a:pt x="23" y="72"/>
                    <a:pt x="23" y="72"/>
                  </a:cubicBezTo>
                  <a:cubicBezTo>
                    <a:pt x="23" y="69"/>
                    <a:pt x="25" y="73"/>
                    <a:pt x="24" y="68"/>
                  </a:cubicBezTo>
                  <a:cubicBezTo>
                    <a:pt x="23" y="68"/>
                    <a:pt x="23" y="71"/>
                    <a:pt x="23" y="70"/>
                  </a:cubicBezTo>
                  <a:cubicBezTo>
                    <a:pt x="23" y="68"/>
                    <a:pt x="23" y="68"/>
                    <a:pt x="23" y="68"/>
                  </a:cubicBezTo>
                  <a:cubicBezTo>
                    <a:pt x="23" y="68"/>
                    <a:pt x="21" y="62"/>
                    <a:pt x="21" y="66"/>
                  </a:cubicBezTo>
                  <a:cubicBezTo>
                    <a:pt x="21" y="67"/>
                    <a:pt x="21" y="68"/>
                    <a:pt x="22" y="69"/>
                  </a:cubicBezTo>
                  <a:cubicBezTo>
                    <a:pt x="21" y="70"/>
                    <a:pt x="21" y="72"/>
                    <a:pt x="20" y="73"/>
                  </a:cubicBezTo>
                  <a:cubicBezTo>
                    <a:pt x="20" y="69"/>
                    <a:pt x="19" y="72"/>
                    <a:pt x="19" y="68"/>
                  </a:cubicBezTo>
                  <a:cubicBezTo>
                    <a:pt x="20" y="71"/>
                    <a:pt x="21" y="70"/>
                    <a:pt x="21" y="67"/>
                  </a:cubicBezTo>
                  <a:cubicBezTo>
                    <a:pt x="20" y="62"/>
                    <a:pt x="22" y="67"/>
                    <a:pt x="21" y="62"/>
                  </a:cubicBezTo>
                  <a:cubicBezTo>
                    <a:pt x="20" y="62"/>
                    <a:pt x="20" y="58"/>
                    <a:pt x="19" y="55"/>
                  </a:cubicBezTo>
                  <a:cubicBezTo>
                    <a:pt x="19" y="55"/>
                    <a:pt x="19" y="56"/>
                    <a:pt x="19" y="57"/>
                  </a:cubicBezTo>
                  <a:cubicBezTo>
                    <a:pt x="19" y="60"/>
                    <a:pt x="19" y="59"/>
                    <a:pt x="20" y="62"/>
                  </a:cubicBezTo>
                  <a:cubicBezTo>
                    <a:pt x="19" y="62"/>
                    <a:pt x="18" y="63"/>
                    <a:pt x="18" y="66"/>
                  </a:cubicBezTo>
                  <a:cubicBezTo>
                    <a:pt x="18" y="65"/>
                    <a:pt x="18" y="62"/>
                    <a:pt x="18" y="62"/>
                  </a:cubicBezTo>
                  <a:cubicBezTo>
                    <a:pt x="17" y="63"/>
                    <a:pt x="16" y="62"/>
                    <a:pt x="15" y="62"/>
                  </a:cubicBezTo>
                  <a:cubicBezTo>
                    <a:pt x="16" y="66"/>
                    <a:pt x="14" y="63"/>
                    <a:pt x="15" y="67"/>
                  </a:cubicBezTo>
                  <a:cubicBezTo>
                    <a:pt x="16" y="67"/>
                    <a:pt x="17" y="71"/>
                    <a:pt x="17" y="73"/>
                  </a:cubicBezTo>
                  <a:cubicBezTo>
                    <a:pt x="16" y="72"/>
                    <a:pt x="16" y="71"/>
                    <a:pt x="16" y="70"/>
                  </a:cubicBezTo>
                  <a:cubicBezTo>
                    <a:pt x="16" y="72"/>
                    <a:pt x="15" y="66"/>
                    <a:pt x="15" y="70"/>
                  </a:cubicBezTo>
                  <a:cubicBezTo>
                    <a:pt x="16" y="68"/>
                    <a:pt x="14" y="64"/>
                    <a:pt x="14" y="61"/>
                  </a:cubicBezTo>
                  <a:cubicBezTo>
                    <a:pt x="14" y="63"/>
                    <a:pt x="14" y="58"/>
                    <a:pt x="13" y="59"/>
                  </a:cubicBezTo>
                  <a:cubicBezTo>
                    <a:pt x="13" y="61"/>
                    <a:pt x="12" y="62"/>
                    <a:pt x="12" y="63"/>
                  </a:cubicBezTo>
                  <a:cubicBezTo>
                    <a:pt x="10" y="60"/>
                    <a:pt x="9" y="63"/>
                    <a:pt x="9" y="64"/>
                  </a:cubicBezTo>
                  <a:cubicBezTo>
                    <a:pt x="8" y="62"/>
                    <a:pt x="8" y="58"/>
                    <a:pt x="7" y="57"/>
                  </a:cubicBezTo>
                  <a:cubicBezTo>
                    <a:pt x="6" y="58"/>
                    <a:pt x="8" y="62"/>
                    <a:pt x="7" y="60"/>
                  </a:cubicBezTo>
                  <a:cubicBezTo>
                    <a:pt x="7" y="59"/>
                    <a:pt x="7" y="59"/>
                    <a:pt x="7" y="59"/>
                  </a:cubicBezTo>
                  <a:cubicBezTo>
                    <a:pt x="7" y="60"/>
                    <a:pt x="5" y="57"/>
                    <a:pt x="6" y="62"/>
                  </a:cubicBezTo>
                  <a:cubicBezTo>
                    <a:pt x="5" y="58"/>
                    <a:pt x="5" y="58"/>
                    <a:pt x="5" y="58"/>
                  </a:cubicBezTo>
                  <a:cubicBezTo>
                    <a:pt x="5" y="58"/>
                    <a:pt x="5" y="59"/>
                    <a:pt x="5" y="59"/>
                  </a:cubicBezTo>
                  <a:cubicBezTo>
                    <a:pt x="5" y="56"/>
                    <a:pt x="5" y="56"/>
                    <a:pt x="5" y="56"/>
                  </a:cubicBezTo>
                  <a:cubicBezTo>
                    <a:pt x="4" y="53"/>
                    <a:pt x="4" y="56"/>
                    <a:pt x="3" y="56"/>
                  </a:cubicBezTo>
                  <a:cubicBezTo>
                    <a:pt x="4" y="59"/>
                    <a:pt x="4" y="59"/>
                    <a:pt x="4" y="59"/>
                  </a:cubicBezTo>
                  <a:cubicBezTo>
                    <a:pt x="3" y="61"/>
                    <a:pt x="2" y="59"/>
                    <a:pt x="2" y="60"/>
                  </a:cubicBezTo>
                  <a:cubicBezTo>
                    <a:pt x="1" y="57"/>
                    <a:pt x="1" y="57"/>
                    <a:pt x="1" y="57"/>
                  </a:cubicBezTo>
                  <a:cubicBezTo>
                    <a:pt x="1" y="59"/>
                    <a:pt x="1" y="59"/>
                    <a:pt x="1" y="59"/>
                  </a:cubicBezTo>
                  <a:cubicBezTo>
                    <a:pt x="1" y="56"/>
                    <a:pt x="0" y="55"/>
                    <a:pt x="0" y="57"/>
                  </a:cubicBezTo>
                  <a:cubicBezTo>
                    <a:pt x="0" y="51"/>
                    <a:pt x="0" y="51"/>
                    <a:pt x="0" y="51"/>
                  </a:cubicBezTo>
                  <a:cubicBezTo>
                    <a:pt x="1" y="52"/>
                    <a:pt x="0" y="54"/>
                    <a:pt x="1" y="56"/>
                  </a:cubicBezTo>
                  <a:cubicBezTo>
                    <a:pt x="2" y="58"/>
                    <a:pt x="2" y="57"/>
                    <a:pt x="2" y="55"/>
                  </a:cubicBezTo>
                  <a:cubicBezTo>
                    <a:pt x="2" y="55"/>
                    <a:pt x="2" y="55"/>
                    <a:pt x="2" y="56"/>
                  </a:cubicBezTo>
                  <a:cubicBezTo>
                    <a:pt x="1" y="53"/>
                    <a:pt x="1" y="53"/>
                    <a:pt x="1" y="51"/>
                  </a:cubicBezTo>
                  <a:cubicBezTo>
                    <a:pt x="1" y="51"/>
                    <a:pt x="1" y="50"/>
                    <a:pt x="1" y="51"/>
                  </a:cubicBezTo>
                  <a:cubicBezTo>
                    <a:pt x="1" y="49"/>
                    <a:pt x="1" y="49"/>
                    <a:pt x="2" y="49"/>
                  </a:cubicBezTo>
                  <a:cubicBezTo>
                    <a:pt x="2" y="50"/>
                    <a:pt x="2" y="51"/>
                    <a:pt x="2" y="52"/>
                  </a:cubicBezTo>
                  <a:cubicBezTo>
                    <a:pt x="2" y="49"/>
                    <a:pt x="2" y="48"/>
                    <a:pt x="3" y="48"/>
                  </a:cubicBezTo>
                  <a:cubicBezTo>
                    <a:pt x="4" y="52"/>
                    <a:pt x="4" y="46"/>
                    <a:pt x="5" y="47"/>
                  </a:cubicBezTo>
                  <a:cubicBezTo>
                    <a:pt x="5" y="50"/>
                    <a:pt x="5" y="52"/>
                    <a:pt x="5" y="54"/>
                  </a:cubicBezTo>
                  <a:cubicBezTo>
                    <a:pt x="5" y="55"/>
                    <a:pt x="5" y="54"/>
                    <a:pt x="6" y="55"/>
                  </a:cubicBezTo>
                  <a:cubicBezTo>
                    <a:pt x="6" y="53"/>
                    <a:pt x="5" y="49"/>
                    <a:pt x="6" y="48"/>
                  </a:cubicBezTo>
                  <a:cubicBezTo>
                    <a:pt x="6" y="50"/>
                    <a:pt x="6" y="50"/>
                    <a:pt x="6" y="50"/>
                  </a:cubicBezTo>
                  <a:cubicBezTo>
                    <a:pt x="7" y="49"/>
                    <a:pt x="6" y="45"/>
                    <a:pt x="7" y="46"/>
                  </a:cubicBezTo>
                  <a:cubicBezTo>
                    <a:pt x="8" y="47"/>
                    <a:pt x="9" y="47"/>
                    <a:pt x="10" y="47"/>
                  </a:cubicBezTo>
                  <a:cubicBezTo>
                    <a:pt x="11" y="49"/>
                    <a:pt x="11" y="49"/>
                    <a:pt x="11" y="49"/>
                  </a:cubicBezTo>
                  <a:cubicBezTo>
                    <a:pt x="11" y="44"/>
                    <a:pt x="12" y="47"/>
                    <a:pt x="13" y="45"/>
                  </a:cubicBezTo>
                  <a:cubicBezTo>
                    <a:pt x="14" y="47"/>
                    <a:pt x="15" y="42"/>
                    <a:pt x="16" y="46"/>
                  </a:cubicBezTo>
                  <a:cubicBezTo>
                    <a:pt x="18" y="44"/>
                    <a:pt x="19" y="42"/>
                    <a:pt x="22" y="42"/>
                  </a:cubicBezTo>
                  <a:cubicBezTo>
                    <a:pt x="22" y="46"/>
                    <a:pt x="22" y="46"/>
                    <a:pt x="22" y="46"/>
                  </a:cubicBezTo>
                  <a:cubicBezTo>
                    <a:pt x="22" y="43"/>
                    <a:pt x="22" y="47"/>
                    <a:pt x="23" y="47"/>
                  </a:cubicBezTo>
                  <a:cubicBezTo>
                    <a:pt x="22" y="44"/>
                    <a:pt x="23" y="43"/>
                    <a:pt x="23" y="41"/>
                  </a:cubicBezTo>
                  <a:cubicBezTo>
                    <a:pt x="24" y="44"/>
                    <a:pt x="25" y="41"/>
                    <a:pt x="25" y="38"/>
                  </a:cubicBezTo>
                  <a:cubicBezTo>
                    <a:pt x="26" y="41"/>
                    <a:pt x="26" y="41"/>
                    <a:pt x="26" y="41"/>
                  </a:cubicBezTo>
                  <a:cubicBezTo>
                    <a:pt x="26" y="36"/>
                    <a:pt x="27" y="40"/>
                    <a:pt x="29" y="40"/>
                  </a:cubicBezTo>
                  <a:cubicBezTo>
                    <a:pt x="29" y="41"/>
                    <a:pt x="29" y="43"/>
                    <a:pt x="30" y="43"/>
                  </a:cubicBezTo>
                  <a:cubicBezTo>
                    <a:pt x="30" y="39"/>
                    <a:pt x="30" y="39"/>
                    <a:pt x="30" y="37"/>
                  </a:cubicBezTo>
                  <a:cubicBezTo>
                    <a:pt x="31" y="37"/>
                    <a:pt x="32" y="38"/>
                    <a:pt x="33" y="39"/>
                  </a:cubicBezTo>
                  <a:cubicBezTo>
                    <a:pt x="35" y="33"/>
                    <a:pt x="38" y="36"/>
                    <a:pt x="39" y="33"/>
                  </a:cubicBezTo>
                  <a:cubicBezTo>
                    <a:pt x="40" y="35"/>
                    <a:pt x="40" y="35"/>
                    <a:pt x="40" y="35"/>
                  </a:cubicBezTo>
                  <a:cubicBezTo>
                    <a:pt x="42" y="29"/>
                    <a:pt x="45" y="34"/>
                    <a:pt x="47" y="31"/>
                  </a:cubicBezTo>
                  <a:cubicBezTo>
                    <a:pt x="47" y="35"/>
                    <a:pt x="47" y="35"/>
                    <a:pt x="47" y="35"/>
                  </a:cubicBezTo>
                  <a:cubicBezTo>
                    <a:pt x="48" y="37"/>
                    <a:pt x="49" y="34"/>
                    <a:pt x="48" y="31"/>
                  </a:cubicBezTo>
                  <a:cubicBezTo>
                    <a:pt x="49" y="32"/>
                    <a:pt x="49" y="28"/>
                    <a:pt x="50" y="32"/>
                  </a:cubicBezTo>
                  <a:cubicBezTo>
                    <a:pt x="51" y="33"/>
                    <a:pt x="51" y="30"/>
                    <a:pt x="51" y="29"/>
                  </a:cubicBezTo>
                  <a:cubicBezTo>
                    <a:pt x="53" y="31"/>
                    <a:pt x="53" y="30"/>
                    <a:pt x="54" y="29"/>
                  </a:cubicBezTo>
                  <a:cubicBezTo>
                    <a:pt x="54" y="29"/>
                    <a:pt x="54" y="29"/>
                    <a:pt x="54" y="29"/>
                  </a:cubicBezTo>
                  <a:cubicBezTo>
                    <a:pt x="54" y="30"/>
                    <a:pt x="54" y="32"/>
                    <a:pt x="54" y="32"/>
                  </a:cubicBezTo>
                  <a:cubicBezTo>
                    <a:pt x="55" y="31"/>
                    <a:pt x="56" y="33"/>
                    <a:pt x="55" y="28"/>
                  </a:cubicBezTo>
                  <a:cubicBezTo>
                    <a:pt x="57" y="30"/>
                    <a:pt x="57" y="25"/>
                    <a:pt x="59" y="29"/>
                  </a:cubicBezTo>
                  <a:cubicBezTo>
                    <a:pt x="59" y="27"/>
                    <a:pt x="59" y="27"/>
                    <a:pt x="59" y="26"/>
                  </a:cubicBezTo>
                  <a:cubicBezTo>
                    <a:pt x="60" y="25"/>
                    <a:pt x="62" y="28"/>
                    <a:pt x="63" y="26"/>
                  </a:cubicBezTo>
                  <a:cubicBezTo>
                    <a:pt x="63" y="26"/>
                    <a:pt x="63" y="28"/>
                    <a:pt x="63" y="28"/>
                  </a:cubicBezTo>
                  <a:cubicBezTo>
                    <a:pt x="63" y="25"/>
                    <a:pt x="63" y="25"/>
                    <a:pt x="63" y="25"/>
                  </a:cubicBezTo>
                  <a:cubicBezTo>
                    <a:pt x="65" y="22"/>
                    <a:pt x="67" y="28"/>
                    <a:pt x="69" y="27"/>
                  </a:cubicBezTo>
                  <a:cubicBezTo>
                    <a:pt x="71" y="23"/>
                    <a:pt x="75" y="24"/>
                    <a:pt x="78" y="23"/>
                  </a:cubicBezTo>
                  <a:cubicBezTo>
                    <a:pt x="78" y="24"/>
                    <a:pt x="78" y="24"/>
                    <a:pt x="78" y="24"/>
                  </a:cubicBezTo>
                  <a:cubicBezTo>
                    <a:pt x="78" y="20"/>
                    <a:pt x="81" y="28"/>
                    <a:pt x="80" y="22"/>
                  </a:cubicBezTo>
                  <a:cubicBezTo>
                    <a:pt x="81" y="23"/>
                    <a:pt x="81" y="22"/>
                    <a:pt x="81" y="24"/>
                  </a:cubicBezTo>
                  <a:cubicBezTo>
                    <a:pt x="82" y="21"/>
                    <a:pt x="84" y="27"/>
                    <a:pt x="85" y="23"/>
                  </a:cubicBezTo>
                  <a:cubicBezTo>
                    <a:pt x="84" y="23"/>
                    <a:pt x="84" y="23"/>
                    <a:pt x="84" y="23"/>
                  </a:cubicBezTo>
                  <a:cubicBezTo>
                    <a:pt x="86" y="26"/>
                    <a:pt x="86" y="22"/>
                    <a:pt x="88" y="24"/>
                  </a:cubicBezTo>
                  <a:cubicBezTo>
                    <a:pt x="88" y="25"/>
                    <a:pt x="88" y="25"/>
                    <a:pt x="88" y="26"/>
                  </a:cubicBezTo>
                  <a:cubicBezTo>
                    <a:pt x="89" y="28"/>
                    <a:pt x="88" y="21"/>
                    <a:pt x="89" y="26"/>
                  </a:cubicBezTo>
                  <a:cubicBezTo>
                    <a:pt x="89" y="26"/>
                    <a:pt x="89" y="24"/>
                    <a:pt x="89" y="24"/>
                  </a:cubicBezTo>
                  <a:cubicBezTo>
                    <a:pt x="92" y="26"/>
                    <a:pt x="94" y="22"/>
                    <a:pt x="96" y="20"/>
                  </a:cubicBezTo>
                  <a:cubicBezTo>
                    <a:pt x="99" y="23"/>
                    <a:pt x="98" y="29"/>
                    <a:pt x="99" y="25"/>
                  </a:cubicBezTo>
                  <a:cubicBezTo>
                    <a:pt x="99" y="26"/>
                    <a:pt x="99" y="23"/>
                    <a:pt x="99" y="24"/>
                  </a:cubicBezTo>
                  <a:cubicBezTo>
                    <a:pt x="99" y="22"/>
                    <a:pt x="101" y="29"/>
                    <a:pt x="101" y="26"/>
                  </a:cubicBezTo>
                  <a:cubicBezTo>
                    <a:pt x="100" y="23"/>
                    <a:pt x="101" y="25"/>
                    <a:pt x="100" y="23"/>
                  </a:cubicBezTo>
                  <a:cubicBezTo>
                    <a:pt x="102" y="24"/>
                    <a:pt x="103" y="27"/>
                    <a:pt x="103" y="25"/>
                  </a:cubicBezTo>
                  <a:cubicBezTo>
                    <a:pt x="103" y="26"/>
                    <a:pt x="103" y="26"/>
                    <a:pt x="103" y="26"/>
                  </a:cubicBezTo>
                  <a:cubicBezTo>
                    <a:pt x="103" y="21"/>
                    <a:pt x="105" y="24"/>
                    <a:pt x="105" y="18"/>
                  </a:cubicBezTo>
                  <a:cubicBezTo>
                    <a:pt x="111" y="16"/>
                    <a:pt x="116" y="12"/>
                    <a:pt x="121" y="10"/>
                  </a:cubicBezTo>
                  <a:cubicBezTo>
                    <a:pt x="127" y="10"/>
                    <a:pt x="132" y="7"/>
                    <a:pt x="139" y="8"/>
                  </a:cubicBezTo>
                  <a:cubicBezTo>
                    <a:pt x="141" y="12"/>
                    <a:pt x="141" y="12"/>
                    <a:pt x="142" y="10"/>
                  </a:cubicBezTo>
                  <a:cubicBezTo>
                    <a:pt x="142" y="12"/>
                    <a:pt x="142" y="12"/>
                    <a:pt x="142" y="12"/>
                  </a:cubicBezTo>
                  <a:cubicBezTo>
                    <a:pt x="142" y="8"/>
                    <a:pt x="143" y="11"/>
                    <a:pt x="143" y="8"/>
                  </a:cubicBezTo>
                  <a:cubicBezTo>
                    <a:pt x="145" y="8"/>
                    <a:pt x="147" y="6"/>
                    <a:pt x="149" y="6"/>
                  </a:cubicBezTo>
                  <a:cubicBezTo>
                    <a:pt x="149" y="6"/>
                    <a:pt x="149" y="9"/>
                    <a:pt x="149" y="9"/>
                  </a:cubicBezTo>
                  <a:cubicBezTo>
                    <a:pt x="149" y="6"/>
                    <a:pt x="149" y="6"/>
                    <a:pt x="149" y="6"/>
                  </a:cubicBezTo>
                  <a:cubicBezTo>
                    <a:pt x="150" y="7"/>
                    <a:pt x="150" y="7"/>
                    <a:pt x="150" y="7"/>
                  </a:cubicBezTo>
                  <a:cubicBezTo>
                    <a:pt x="150" y="7"/>
                    <a:pt x="150" y="5"/>
                    <a:pt x="149" y="4"/>
                  </a:cubicBezTo>
                  <a:cubicBezTo>
                    <a:pt x="154" y="0"/>
                    <a:pt x="161" y="5"/>
                    <a:pt x="166" y="3"/>
                  </a:cubicBezTo>
                  <a:cubicBezTo>
                    <a:pt x="167" y="4"/>
                    <a:pt x="169" y="3"/>
                    <a:pt x="170" y="2"/>
                  </a:cubicBezTo>
                  <a:cubicBezTo>
                    <a:pt x="175" y="5"/>
                    <a:pt x="180" y="8"/>
                    <a:pt x="183" y="4"/>
                  </a:cubicBezTo>
                  <a:cubicBezTo>
                    <a:pt x="183" y="4"/>
                    <a:pt x="185" y="13"/>
                    <a:pt x="184" y="16"/>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2" name="Google Shape;342;p14"/>
            <p:cNvSpPr/>
            <p:nvPr/>
          </p:nvSpPr>
          <p:spPr>
            <a:xfrm>
              <a:off x="3754438" y="1462088"/>
              <a:ext cx="3175" cy="25400"/>
            </a:xfrm>
            <a:custGeom>
              <a:avLst/>
              <a:gdLst/>
              <a:ahLst/>
              <a:cxnLst/>
              <a:rect l="l" t="t" r="r" b="b"/>
              <a:pathLst>
                <a:path w="1" h="6" extrusionOk="0">
                  <a:moveTo>
                    <a:pt x="0" y="0"/>
                  </a:moveTo>
                  <a:cubicBezTo>
                    <a:pt x="1" y="2"/>
                    <a:pt x="1" y="3"/>
                    <a:pt x="1" y="6"/>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3" name="Google Shape;343;p14"/>
            <p:cNvSpPr/>
            <p:nvPr/>
          </p:nvSpPr>
          <p:spPr>
            <a:xfrm>
              <a:off x="3821113" y="1530350"/>
              <a:ext cx="4763" cy="12700"/>
            </a:xfrm>
            <a:custGeom>
              <a:avLst/>
              <a:gdLst/>
              <a:ahLst/>
              <a:cxnLst/>
              <a:rect l="l" t="t" r="r" b="b"/>
              <a:pathLst>
                <a:path w="1" h="3" extrusionOk="0">
                  <a:moveTo>
                    <a:pt x="0" y="1"/>
                  </a:moveTo>
                  <a:cubicBezTo>
                    <a:pt x="0" y="0"/>
                    <a:pt x="1" y="1"/>
                    <a:pt x="1" y="2"/>
                  </a:cubicBezTo>
                  <a:cubicBezTo>
                    <a:pt x="1" y="2"/>
                    <a:pt x="1" y="3"/>
                    <a:pt x="0" y="3"/>
                  </a:cubicBezTo>
                  <a:cubicBezTo>
                    <a:pt x="1" y="2"/>
                    <a:pt x="0" y="2"/>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4" name="Google Shape;344;p14"/>
            <p:cNvSpPr/>
            <p:nvPr/>
          </p:nvSpPr>
          <p:spPr>
            <a:xfrm>
              <a:off x="3833813" y="1533525"/>
              <a:ext cx="4763" cy="17462"/>
            </a:xfrm>
            <a:custGeom>
              <a:avLst/>
              <a:gdLst/>
              <a:ahLst/>
              <a:cxnLst/>
              <a:rect l="l" t="t" r="r" b="b"/>
              <a:pathLst>
                <a:path w="1" h="4" extrusionOk="0">
                  <a:moveTo>
                    <a:pt x="1" y="0"/>
                  </a:moveTo>
                  <a:cubicBezTo>
                    <a:pt x="1" y="2"/>
                    <a:pt x="1" y="3"/>
                    <a:pt x="0" y="4"/>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5" name="Google Shape;345;p14"/>
            <p:cNvSpPr/>
            <p:nvPr/>
          </p:nvSpPr>
          <p:spPr>
            <a:xfrm>
              <a:off x="3856038" y="1558925"/>
              <a:ext cx="4763" cy="12700"/>
            </a:xfrm>
            <a:custGeom>
              <a:avLst/>
              <a:gdLst/>
              <a:ahLst/>
              <a:cxnLst/>
              <a:rect l="l" t="t" r="r" b="b"/>
              <a:pathLst>
                <a:path w="1" h="3" extrusionOk="0">
                  <a:moveTo>
                    <a:pt x="0" y="0"/>
                  </a:moveTo>
                  <a:cubicBezTo>
                    <a:pt x="1" y="2"/>
                    <a:pt x="1" y="3"/>
                    <a:pt x="0" y="3"/>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6" name="Google Shape;346;p14"/>
            <p:cNvSpPr/>
            <p:nvPr/>
          </p:nvSpPr>
          <p:spPr>
            <a:xfrm>
              <a:off x="3856038" y="1546225"/>
              <a:ext cx="4763" cy="9525"/>
            </a:xfrm>
            <a:custGeom>
              <a:avLst/>
              <a:gdLst/>
              <a:ahLst/>
              <a:cxnLst/>
              <a:rect l="l" t="t" r="r" b="b"/>
              <a:pathLst>
                <a:path w="1" h="2" extrusionOk="0">
                  <a:moveTo>
                    <a:pt x="0" y="0"/>
                  </a:moveTo>
                  <a:cubicBezTo>
                    <a:pt x="0" y="0"/>
                    <a:pt x="0" y="1"/>
                    <a:pt x="1" y="1"/>
                  </a:cubicBezTo>
                  <a:cubicBezTo>
                    <a:pt x="0" y="0"/>
                    <a:pt x="0" y="2"/>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7" name="Google Shape;347;p14"/>
            <p:cNvSpPr/>
            <p:nvPr/>
          </p:nvSpPr>
          <p:spPr>
            <a:xfrm>
              <a:off x="3886201" y="1555750"/>
              <a:ext cx="3175" cy="15875"/>
            </a:xfrm>
            <a:custGeom>
              <a:avLst/>
              <a:gdLst/>
              <a:ahLst/>
              <a:cxnLst/>
              <a:rect l="l" t="t" r="r" b="b"/>
              <a:pathLst>
                <a:path w="1" h="4" extrusionOk="0">
                  <a:moveTo>
                    <a:pt x="0" y="1"/>
                  </a:moveTo>
                  <a:cubicBezTo>
                    <a:pt x="0" y="1"/>
                    <a:pt x="0" y="0"/>
                    <a:pt x="1" y="2"/>
                  </a:cubicBezTo>
                  <a:cubicBezTo>
                    <a:pt x="1" y="0"/>
                    <a:pt x="0" y="4"/>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8" name="Google Shape;348;p14"/>
            <p:cNvSpPr/>
            <p:nvPr/>
          </p:nvSpPr>
          <p:spPr>
            <a:xfrm>
              <a:off x="3898901" y="1546225"/>
              <a:ext cx="3175" cy="9525"/>
            </a:xfrm>
            <a:custGeom>
              <a:avLst/>
              <a:gdLst/>
              <a:ahLst/>
              <a:cxnLst/>
              <a:rect l="l" t="t" r="r" b="b"/>
              <a:pathLst>
                <a:path w="1" h="2" extrusionOk="0">
                  <a:moveTo>
                    <a:pt x="0" y="0"/>
                  </a:moveTo>
                  <a:cubicBezTo>
                    <a:pt x="0" y="0"/>
                    <a:pt x="0" y="1"/>
                    <a:pt x="0" y="0"/>
                  </a:cubicBezTo>
                  <a:cubicBezTo>
                    <a:pt x="1" y="1"/>
                    <a:pt x="1"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49" name="Google Shape;349;p14"/>
            <p:cNvSpPr/>
            <p:nvPr/>
          </p:nvSpPr>
          <p:spPr>
            <a:xfrm>
              <a:off x="4135438" y="1474788"/>
              <a:ext cx="0" cy="7937"/>
            </a:xfrm>
            <a:custGeom>
              <a:avLst/>
              <a:gdLst/>
              <a:ahLst/>
              <a:cxnLst/>
              <a:rect l="l" t="t" r="r" b="b"/>
              <a:pathLst>
                <a:path w="120000" h="5" extrusionOk="0">
                  <a:moveTo>
                    <a:pt x="0" y="3"/>
                  </a:moveTo>
                  <a:lnTo>
                    <a:pt x="0" y="5"/>
                  </a:lnTo>
                  <a:lnTo>
                    <a:pt x="0" y="0"/>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0" name="Google Shape;350;p14"/>
            <p:cNvSpPr/>
            <p:nvPr/>
          </p:nvSpPr>
          <p:spPr>
            <a:xfrm>
              <a:off x="4241801" y="1452563"/>
              <a:ext cx="4763" cy="14287"/>
            </a:xfrm>
            <a:custGeom>
              <a:avLst/>
              <a:gdLst/>
              <a:ahLst/>
              <a:cxnLst/>
              <a:rect l="l" t="t" r="r" b="b"/>
              <a:pathLst>
                <a:path w="1" h="3" extrusionOk="0">
                  <a:moveTo>
                    <a:pt x="0" y="1"/>
                  </a:moveTo>
                  <a:cubicBezTo>
                    <a:pt x="0" y="0"/>
                    <a:pt x="1" y="3"/>
                    <a:pt x="1" y="3"/>
                  </a:cubicBezTo>
                  <a:cubicBezTo>
                    <a:pt x="0" y="3"/>
                    <a:pt x="0" y="1"/>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1" name="Google Shape;351;p14"/>
            <p:cNvSpPr/>
            <p:nvPr/>
          </p:nvSpPr>
          <p:spPr>
            <a:xfrm>
              <a:off x="4289426" y="1398588"/>
              <a:ext cx="3175" cy="15875"/>
            </a:xfrm>
            <a:custGeom>
              <a:avLst/>
              <a:gdLst/>
              <a:ahLst/>
              <a:cxnLst/>
              <a:rect l="l" t="t" r="r" b="b"/>
              <a:pathLst>
                <a:path w="2" h="10" extrusionOk="0">
                  <a:moveTo>
                    <a:pt x="2" y="10"/>
                  </a:moveTo>
                  <a:lnTo>
                    <a:pt x="2" y="10"/>
                  </a:lnTo>
                  <a:lnTo>
                    <a:pt x="0" y="0"/>
                  </a:lnTo>
                  <a:lnTo>
                    <a:pt x="2" y="1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2" name="Google Shape;352;p14"/>
            <p:cNvSpPr/>
            <p:nvPr/>
          </p:nvSpPr>
          <p:spPr>
            <a:xfrm>
              <a:off x="3516313" y="2643188"/>
              <a:ext cx="4763" cy="12700"/>
            </a:xfrm>
            <a:custGeom>
              <a:avLst/>
              <a:gdLst/>
              <a:ahLst/>
              <a:cxnLst/>
              <a:rect l="l" t="t" r="r" b="b"/>
              <a:pathLst>
                <a:path w="1" h="3" extrusionOk="0">
                  <a:moveTo>
                    <a:pt x="1" y="1"/>
                  </a:moveTo>
                  <a:cubicBezTo>
                    <a:pt x="0" y="1"/>
                    <a:pt x="0" y="3"/>
                    <a:pt x="0" y="2"/>
                  </a:cubicBezTo>
                  <a:cubicBezTo>
                    <a:pt x="0" y="0"/>
                    <a:pt x="1" y="0"/>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3" name="Google Shape;353;p14"/>
            <p:cNvSpPr/>
            <p:nvPr/>
          </p:nvSpPr>
          <p:spPr>
            <a:xfrm>
              <a:off x="3511551" y="2652713"/>
              <a:ext cx="823913" cy="646112"/>
            </a:xfrm>
            <a:custGeom>
              <a:avLst/>
              <a:gdLst/>
              <a:ahLst/>
              <a:cxnLst/>
              <a:rect l="l" t="t" r="r" b="b"/>
              <a:pathLst>
                <a:path w="194" h="152" extrusionOk="0">
                  <a:moveTo>
                    <a:pt x="183" y="148"/>
                  </a:moveTo>
                  <a:cubicBezTo>
                    <a:pt x="176" y="152"/>
                    <a:pt x="179" y="144"/>
                    <a:pt x="173" y="145"/>
                  </a:cubicBezTo>
                  <a:cubicBezTo>
                    <a:pt x="172" y="145"/>
                    <a:pt x="176" y="142"/>
                    <a:pt x="175" y="142"/>
                  </a:cubicBezTo>
                  <a:cubicBezTo>
                    <a:pt x="168" y="145"/>
                    <a:pt x="167" y="139"/>
                    <a:pt x="168" y="133"/>
                  </a:cubicBezTo>
                  <a:cubicBezTo>
                    <a:pt x="170" y="132"/>
                    <a:pt x="170" y="132"/>
                    <a:pt x="170" y="132"/>
                  </a:cubicBezTo>
                  <a:cubicBezTo>
                    <a:pt x="170" y="131"/>
                    <a:pt x="166" y="133"/>
                    <a:pt x="166" y="132"/>
                  </a:cubicBezTo>
                  <a:cubicBezTo>
                    <a:pt x="167" y="132"/>
                    <a:pt x="167" y="132"/>
                    <a:pt x="168" y="131"/>
                  </a:cubicBezTo>
                  <a:cubicBezTo>
                    <a:pt x="166" y="132"/>
                    <a:pt x="166" y="131"/>
                    <a:pt x="164" y="132"/>
                  </a:cubicBezTo>
                  <a:cubicBezTo>
                    <a:pt x="167" y="128"/>
                    <a:pt x="167" y="128"/>
                    <a:pt x="167" y="128"/>
                  </a:cubicBezTo>
                  <a:cubicBezTo>
                    <a:pt x="164" y="130"/>
                    <a:pt x="164" y="130"/>
                    <a:pt x="164" y="130"/>
                  </a:cubicBezTo>
                  <a:cubicBezTo>
                    <a:pt x="159" y="134"/>
                    <a:pt x="163" y="128"/>
                    <a:pt x="159" y="129"/>
                  </a:cubicBezTo>
                  <a:cubicBezTo>
                    <a:pt x="160" y="128"/>
                    <a:pt x="160" y="128"/>
                    <a:pt x="160" y="128"/>
                  </a:cubicBezTo>
                  <a:cubicBezTo>
                    <a:pt x="156" y="129"/>
                    <a:pt x="154" y="126"/>
                    <a:pt x="151" y="126"/>
                  </a:cubicBezTo>
                  <a:cubicBezTo>
                    <a:pt x="154" y="123"/>
                    <a:pt x="154" y="123"/>
                    <a:pt x="154" y="123"/>
                  </a:cubicBezTo>
                  <a:cubicBezTo>
                    <a:pt x="151" y="125"/>
                    <a:pt x="150" y="125"/>
                    <a:pt x="149" y="125"/>
                  </a:cubicBezTo>
                  <a:cubicBezTo>
                    <a:pt x="151" y="122"/>
                    <a:pt x="146" y="126"/>
                    <a:pt x="147" y="124"/>
                  </a:cubicBezTo>
                  <a:cubicBezTo>
                    <a:pt x="147" y="123"/>
                    <a:pt x="147" y="123"/>
                    <a:pt x="147" y="123"/>
                  </a:cubicBezTo>
                  <a:cubicBezTo>
                    <a:pt x="144" y="125"/>
                    <a:pt x="148" y="121"/>
                    <a:pt x="145" y="124"/>
                  </a:cubicBezTo>
                  <a:cubicBezTo>
                    <a:pt x="146" y="122"/>
                    <a:pt x="146" y="122"/>
                    <a:pt x="146" y="122"/>
                  </a:cubicBezTo>
                  <a:cubicBezTo>
                    <a:pt x="143" y="125"/>
                    <a:pt x="147" y="119"/>
                    <a:pt x="145" y="121"/>
                  </a:cubicBezTo>
                  <a:cubicBezTo>
                    <a:pt x="145" y="121"/>
                    <a:pt x="145" y="121"/>
                    <a:pt x="145" y="121"/>
                  </a:cubicBezTo>
                  <a:cubicBezTo>
                    <a:pt x="143" y="122"/>
                    <a:pt x="145" y="120"/>
                    <a:pt x="144" y="120"/>
                  </a:cubicBezTo>
                  <a:cubicBezTo>
                    <a:pt x="144" y="120"/>
                    <a:pt x="144" y="120"/>
                    <a:pt x="144" y="120"/>
                  </a:cubicBezTo>
                  <a:cubicBezTo>
                    <a:pt x="143" y="120"/>
                    <a:pt x="144" y="118"/>
                    <a:pt x="141" y="120"/>
                  </a:cubicBezTo>
                  <a:cubicBezTo>
                    <a:pt x="143" y="118"/>
                    <a:pt x="143" y="120"/>
                    <a:pt x="146" y="117"/>
                  </a:cubicBezTo>
                  <a:cubicBezTo>
                    <a:pt x="140" y="117"/>
                    <a:pt x="138" y="113"/>
                    <a:pt x="135" y="111"/>
                  </a:cubicBezTo>
                  <a:cubicBezTo>
                    <a:pt x="136" y="109"/>
                    <a:pt x="136" y="109"/>
                    <a:pt x="137" y="108"/>
                  </a:cubicBezTo>
                  <a:cubicBezTo>
                    <a:pt x="136" y="108"/>
                    <a:pt x="136" y="107"/>
                    <a:pt x="134" y="109"/>
                  </a:cubicBezTo>
                  <a:cubicBezTo>
                    <a:pt x="134" y="109"/>
                    <a:pt x="135" y="107"/>
                    <a:pt x="135" y="107"/>
                  </a:cubicBezTo>
                  <a:cubicBezTo>
                    <a:pt x="136" y="105"/>
                    <a:pt x="132" y="109"/>
                    <a:pt x="133" y="107"/>
                  </a:cubicBezTo>
                  <a:cubicBezTo>
                    <a:pt x="135" y="105"/>
                    <a:pt x="135" y="105"/>
                    <a:pt x="135" y="105"/>
                  </a:cubicBezTo>
                  <a:cubicBezTo>
                    <a:pt x="133" y="107"/>
                    <a:pt x="132" y="106"/>
                    <a:pt x="131" y="106"/>
                  </a:cubicBezTo>
                  <a:cubicBezTo>
                    <a:pt x="132" y="106"/>
                    <a:pt x="132" y="105"/>
                    <a:pt x="133" y="105"/>
                  </a:cubicBezTo>
                  <a:cubicBezTo>
                    <a:pt x="130" y="106"/>
                    <a:pt x="132" y="103"/>
                    <a:pt x="130" y="104"/>
                  </a:cubicBezTo>
                  <a:cubicBezTo>
                    <a:pt x="132" y="103"/>
                    <a:pt x="132" y="103"/>
                    <a:pt x="132" y="103"/>
                  </a:cubicBezTo>
                  <a:cubicBezTo>
                    <a:pt x="133" y="100"/>
                    <a:pt x="129" y="106"/>
                    <a:pt x="129" y="104"/>
                  </a:cubicBezTo>
                  <a:cubicBezTo>
                    <a:pt x="131" y="102"/>
                    <a:pt x="131" y="102"/>
                    <a:pt x="131" y="102"/>
                  </a:cubicBezTo>
                  <a:cubicBezTo>
                    <a:pt x="128" y="104"/>
                    <a:pt x="127" y="102"/>
                    <a:pt x="126" y="103"/>
                  </a:cubicBezTo>
                  <a:cubicBezTo>
                    <a:pt x="126" y="102"/>
                    <a:pt x="126" y="102"/>
                    <a:pt x="126" y="102"/>
                  </a:cubicBezTo>
                  <a:cubicBezTo>
                    <a:pt x="125" y="102"/>
                    <a:pt x="125" y="100"/>
                    <a:pt x="123" y="101"/>
                  </a:cubicBezTo>
                  <a:cubicBezTo>
                    <a:pt x="124" y="100"/>
                    <a:pt x="127" y="97"/>
                    <a:pt x="126" y="97"/>
                  </a:cubicBezTo>
                  <a:cubicBezTo>
                    <a:pt x="123" y="100"/>
                    <a:pt x="123" y="97"/>
                    <a:pt x="120" y="101"/>
                  </a:cubicBezTo>
                  <a:cubicBezTo>
                    <a:pt x="120" y="100"/>
                    <a:pt x="120" y="97"/>
                    <a:pt x="119" y="98"/>
                  </a:cubicBezTo>
                  <a:cubicBezTo>
                    <a:pt x="120" y="97"/>
                    <a:pt x="122" y="94"/>
                    <a:pt x="123" y="94"/>
                  </a:cubicBezTo>
                  <a:cubicBezTo>
                    <a:pt x="124" y="92"/>
                    <a:pt x="124" y="92"/>
                    <a:pt x="124" y="92"/>
                  </a:cubicBezTo>
                  <a:cubicBezTo>
                    <a:pt x="125" y="91"/>
                    <a:pt x="124" y="93"/>
                    <a:pt x="126" y="91"/>
                  </a:cubicBezTo>
                  <a:cubicBezTo>
                    <a:pt x="125" y="91"/>
                    <a:pt x="123" y="92"/>
                    <a:pt x="123" y="91"/>
                  </a:cubicBezTo>
                  <a:cubicBezTo>
                    <a:pt x="121" y="92"/>
                    <a:pt x="117" y="95"/>
                    <a:pt x="116" y="95"/>
                  </a:cubicBezTo>
                  <a:cubicBezTo>
                    <a:pt x="118" y="94"/>
                    <a:pt x="119" y="91"/>
                    <a:pt x="120" y="91"/>
                  </a:cubicBezTo>
                  <a:cubicBezTo>
                    <a:pt x="113" y="96"/>
                    <a:pt x="113" y="96"/>
                    <a:pt x="113" y="96"/>
                  </a:cubicBezTo>
                  <a:cubicBezTo>
                    <a:pt x="113" y="96"/>
                    <a:pt x="115" y="93"/>
                    <a:pt x="114" y="94"/>
                  </a:cubicBezTo>
                  <a:cubicBezTo>
                    <a:pt x="112" y="95"/>
                    <a:pt x="112" y="95"/>
                    <a:pt x="112" y="95"/>
                  </a:cubicBezTo>
                  <a:cubicBezTo>
                    <a:pt x="112" y="95"/>
                    <a:pt x="110" y="95"/>
                    <a:pt x="113" y="92"/>
                  </a:cubicBezTo>
                  <a:cubicBezTo>
                    <a:pt x="114" y="91"/>
                    <a:pt x="114" y="92"/>
                    <a:pt x="115" y="90"/>
                  </a:cubicBezTo>
                  <a:cubicBezTo>
                    <a:pt x="114" y="90"/>
                    <a:pt x="113" y="91"/>
                    <a:pt x="113" y="90"/>
                  </a:cubicBezTo>
                  <a:cubicBezTo>
                    <a:pt x="113" y="90"/>
                    <a:pt x="113" y="90"/>
                    <a:pt x="113" y="90"/>
                  </a:cubicBezTo>
                  <a:cubicBezTo>
                    <a:pt x="113" y="89"/>
                    <a:pt x="111" y="90"/>
                    <a:pt x="110" y="92"/>
                  </a:cubicBezTo>
                  <a:cubicBezTo>
                    <a:pt x="110" y="93"/>
                    <a:pt x="111" y="91"/>
                    <a:pt x="111" y="92"/>
                  </a:cubicBezTo>
                  <a:cubicBezTo>
                    <a:pt x="109" y="93"/>
                    <a:pt x="108" y="93"/>
                    <a:pt x="107" y="93"/>
                  </a:cubicBezTo>
                  <a:cubicBezTo>
                    <a:pt x="110" y="91"/>
                    <a:pt x="110" y="91"/>
                    <a:pt x="110" y="91"/>
                  </a:cubicBezTo>
                  <a:cubicBezTo>
                    <a:pt x="107" y="93"/>
                    <a:pt x="105" y="93"/>
                    <a:pt x="104" y="93"/>
                  </a:cubicBezTo>
                  <a:cubicBezTo>
                    <a:pt x="102" y="94"/>
                    <a:pt x="106" y="91"/>
                    <a:pt x="106" y="91"/>
                  </a:cubicBezTo>
                  <a:cubicBezTo>
                    <a:pt x="106" y="89"/>
                    <a:pt x="101" y="92"/>
                    <a:pt x="103" y="89"/>
                  </a:cubicBezTo>
                  <a:cubicBezTo>
                    <a:pt x="103" y="89"/>
                    <a:pt x="101" y="91"/>
                    <a:pt x="101" y="90"/>
                  </a:cubicBezTo>
                  <a:cubicBezTo>
                    <a:pt x="101" y="90"/>
                    <a:pt x="103" y="88"/>
                    <a:pt x="102" y="88"/>
                  </a:cubicBezTo>
                  <a:cubicBezTo>
                    <a:pt x="103" y="87"/>
                    <a:pt x="101" y="88"/>
                    <a:pt x="101" y="88"/>
                  </a:cubicBezTo>
                  <a:cubicBezTo>
                    <a:pt x="100" y="89"/>
                    <a:pt x="101" y="88"/>
                    <a:pt x="101" y="88"/>
                  </a:cubicBezTo>
                  <a:cubicBezTo>
                    <a:pt x="100" y="88"/>
                    <a:pt x="97" y="89"/>
                    <a:pt x="97" y="86"/>
                  </a:cubicBezTo>
                  <a:cubicBezTo>
                    <a:pt x="96" y="87"/>
                    <a:pt x="94" y="88"/>
                    <a:pt x="94" y="88"/>
                  </a:cubicBezTo>
                  <a:cubicBezTo>
                    <a:pt x="95" y="86"/>
                    <a:pt x="95" y="86"/>
                    <a:pt x="95" y="86"/>
                  </a:cubicBezTo>
                  <a:cubicBezTo>
                    <a:pt x="96" y="85"/>
                    <a:pt x="95" y="86"/>
                    <a:pt x="96" y="84"/>
                  </a:cubicBezTo>
                  <a:cubicBezTo>
                    <a:pt x="93" y="86"/>
                    <a:pt x="100" y="84"/>
                    <a:pt x="97" y="85"/>
                  </a:cubicBezTo>
                  <a:cubicBezTo>
                    <a:pt x="99" y="83"/>
                    <a:pt x="94" y="87"/>
                    <a:pt x="96" y="85"/>
                  </a:cubicBezTo>
                  <a:cubicBezTo>
                    <a:pt x="96" y="84"/>
                    <a:pt x="93" y="86"/>
                    <a:pt x="94" y="84"/>
                  </a:cubicBezTo>
                  <a:cubicBezTo>
                    <a:pt x="94" y="84"/>
                    <a:pt x="97" y="82"/>
                    <a:pt x="97" y="81"/>
                  </a:cubicBezTo>
                  <a:cubicBezTo>
                    <a:pt x="96" y="81"/>
                    <a:pt x="96" y="82"/>
                    <a:pt x="95" y="82"/>
                  </a:cubicBezTo>
                  <a:cubicBezTo>
                    <a:pt x="94" y="83"/>
                    <a:pt x="94" y="83"/>
                    <a:pt x="94" y="83"/>
                  </a:cubicBezTo>
                  <a:cubicBezTo>
                    <a:pt x="92" y="85"/>
                    <a:pt x="93" y="82"/>
                    <a:pt x="92" y="84"/>
                  </a:cubicBezTo>
                  <a:cubicBezTo>
                    <a:pt x="93" y="83"/>
                    <a:pt x="90" y="84"/>
                    <a:pt x="93" y="81"/>
                  </a:cubicBezTo>
                  <a:cubicBezTo>
                    <a:pt x="95" y="79"/>
                    <a:pt x="95" y="79"/>
                    <a:pt x="95" y="79"/>
                  </a:cubicBezTo>
                  <a:cubicBezTo>
                    <a:pt x="94" y="79"/>
                    <a:pt x="92" y="81"/>
                    <a:pt x="91" y="82"/>
                  </a:cubicBezTo>
                  <a:cubicBezTo>
                    <a:pt x="92" y="81"/>
                    <a:pt x="92" y="81"/>
                    <a:pt x="92" y="81"/>
                  </a:cubicBezTo>
                  <a:cubicBezTo>
                    <a:pt x="88" y="84"/>
                    <a:pt x="91" y="80"/>
                    <a:pt x="88" y="82"/>
                  </a:cubicBezTo>
                  <a:cubicBezTo>
                    <a:pt x="89" y="80"/>
                    <a:pt x="87" y="81"/>
                    <a:pt x="89" y="78"/>
                  </a:cubicBezTo>
                  <a:cubicBezTo>
                    <a:pt x="87" y="79"/>
                    <a:pt x="86" y="80"/>
                    <a:pt x="86" y="79"/>
                  </a:cubicBezTo>
                  <a:cubicBezTo>
                    <a:pt x="86" y="78"/>
                    <a:pt x="86" y="78"/>
                    <a:pt x="87" y="78"/>
                  </a:cubicBezTo>
                  <a:cubicBezTo>
                    <a:pt x="88" y="76"/>
                    <a:pt x="87" y="77"/>
                    <a:pt x="86" y="77"/>
                  </a:cubicBezTo>
                  <a:cubicBezTo>
                    <a:pt x="87" y="77"/>
                    <a:pt x="87" y="75"/>
                    <a:pt x="88" y="73"/>
                  </a:cubicBezTo>
                  <a:cubicBezTo>
                    <a:pt x="86" y="74"/>
                    <a:pt x="85" y="76"/>
                    <a:pt x="84" y="77"/>
                  </a:cubicBezTo>
                  <a:cubicBezTo>
                    <a:pt x="87" y="73"/>
                    <a:pt x="80" y="78"/>
                    <a:pt x="83" y="75"/>
                  </a:cubicBezTo>
                  <a:cubicBezTo>
                    <a:pt x="83" y="74"/>
                    <a:pt x="85" y="73"/>
                    <a:pt x="85" y="72"/>
                  </a:cubicBezTo>
                  <a:cubicBezTo>
                    <a:pt x="88" y="68"/>
                    <a:pt x="82" y="74"/>
                    <a:pt x="83" y="72"/>
                  </a:cubicBezTo>
                  <a:cubicBezTo>
                    <a:pt x="80" y="75"/>
                    <a:pt x="80" y="75"/>
                    <a:pt x="80" y="75"/>
                  </a:cubicBezTo>
                  <a:cubicBezTo>
                    <a:pt x="82" y="73"/>
                    <a:pt x="78" y="76"/>
                    <a:pt x="81" y="73"/>
                  </a:cubicBezTo>
                  <a:cubicBezTo>
                    <a:pt x="79" y="74"/>
                    <a:pt x="81" y="71"/>
                    <a:pt x="78" y="74"/>
                  </a:cubicBezTo>
                  <a:cubicBezTo>
                    <a:pt x="79" y="70"/>
                    <a:pt x="74" y="73"/>
                    <a:pt x="78" y="67"/>
                  </a:cubicBezTo>
                  <a:cubicBezTo>
                    <a:pt x="77" y="68"/>
                    <a:pt x="77" y="67"/>
                    <a:pt x="76" y="68"/>
                  </a:cubicBezTo>
                  <a:cubicBezTo>
                    <a:pt x="75" y="70"/>
                    <a:pt x="78" y="67"/>
                    <a:pt x="77" y="69"/>
                  </a:cubicBezTo>
                  <a:cubicBezTo>
                    <a:pt x="76" y="69"/>
                    <a:pt x="76" y="69"/>
                    <a:pt x="75" y="70"/>
                  </a:cubicBezTo>
                  <a:cubicBezTo>
                    <a:pt x="76" y="69"/>
                    <a:pt x="75" y="68"/>
                    <a:pt x="78" y="66"/>
                  </a:cubicBezTo>
                  <a:cubicBezTo>
                    <a:pt x="79" y="64"/>
                    <a:pt x="73" y="71"/>
                    <a:pt x="73" y="69"/>
                  </a:cubicBezTo>
                  <a:cubicBezTo>
                    <a:pt x="74" y="67"/>
                    <a:pt x="74" y="67"/>
                    <a:pt x="74" y="67"/>
                  </a:cubicBezTo>
                  <a:cubicBezTo>
                    <a:pt x="71" y="68"/>
                    <a:pt x="71" y="68"/>
                    <a:pt x="71" y="68"/>
                  </a:cubicBezTo>
                  <a:cubicBezTo>
                    <a:pt x="71" y="67"/>
                    <a:pt x="73" y="65"/>
                    <a:pt x="75" y="63"/>
                  </a:cubicBezTo>
                  <a:cubicBezTo>
                    <a:pt x="74" y="63"/>
                    <a:pt x="74" y="63"/>
                    <a:pt x="73" y="64"/>
                  </a:cubicBezTo>
                  <a:cubicBezTo>
                    <a:pt x="74" y="61"/>
                    <a:pt x="74" y="61"/>
                    <a:pt x="74" y="61"/>
                  </a:cubicBezTo>
                  <a:cubicBezTo>
                    <a:pt x="73" y="63"/>
                    <a:pt x="73" y="62"/>
                    <a:pt x="72" y="63"/>
                  </a:cubicBezTo>
                  <a:cubicBezTo>
                    <a:pt x="73" y="62"/>
                    <a:pt x="73" y="62"/>
                    <a:pt x="73" y="62"/>
                  </a:cubicBezTo>
                  <a:cubicBezTo>
                    <a:pt x="74" y="61"/>
                    <a:pt x="73" y="61"/>
                    <a:pt x="72" y="61"/>
                  </a:cubicBezTo>
                  <a:cubicBezTo>
                    <a:pt x="71" y="63"/>
                    <a:pt x="71" y="64"/>
                    <a:pt x="71" y="64"/>
                  </a:cubicBezTo>
                  <a:cubicBezTo>
                    <a:pt x="70" y="65"/>
                    <a:pt x="70" y="65"/>
                    <a:pt x="69" y="66"/>
                  </a:cubicBezTo>
                  <a:cubicBezTo>
                    <a:pt x="71" y="64"/>
                    <a:pt x="70" y="64"/>
                    <a:pt x="70" y="63"/>
                  </a:cubicBezTo>
                  <a:cubicBezTo>
                    <a:pt x="70" y="62"/>
                    <a:pt x="68" y="65"/>
                    <a:pt x="68" y="65"/>
                  </a:cubicBezTo>
                  <a:cubicBezTo>
                    <a:pt x="69" y="63"/>
                    <a:pt x="67" y="64"/>
                    <a:pt x="69" y="63"/>
                  </a:cubicBezTo>
                  <a:cubicBezTo>
                    <a:pt x="69" y="62"/>
                    <a:pt x="68" y="64"/>
                    <a:pt x="69" y="63"/>
                  </a:cubicBezTo>
                  <a:cubicBezTo>
                    <a:pt x="70" y="62"/>
                    <a:pt x="71" y="60"/>
                    <a:pt x="70" y="61"/>
                  </a:cubicBezTo>
                  <a:cubicBezTo>
                    <a:pt x="68" y="62"/>
                    <a:pt x="66" y="65"/>
                    <a:pt x="67" y="64"/>
                  </a:cubicBezTo>
                  <a:cubicBezTo>
                    <a:pt x="69" y="62"/>
                    <a:pt x="69" y="62"/>
                    <a:pt x="69" y="62"/>
                  </a:cubicBezTo>
                  <a:cubicBezTo>
                    <a:pt x="69" y="60"/>
                    <a:pt x="69" y="60"/>
                    <a:pt x="69" y="60"/>
                  </a:cubicBezTo>
                  <a:cubicBezTo>
                    <a:pt x="67" y="62"/>
                    <a:pt x="67" y="62"/>
                    <a:pt x="67" y="62"/>
                  </a:cubicBezTo>
                  <a:cubicBezTo>
                    <a:pt x="68" y="61"/>
                    <a:pt x="68" y="61"/>
                    <a:pt x="68" y="61"/>
                  </a:cubicBezTo>
                  <a:cubicBezTo>
                    <a:pt x="66" y="63"/>
                    <a:pt x="67" y="61"/>
                    <a:pt x="65" y="63"/>
                  </a:cubicBezTo>
                  <a:cubicBezTo>
                    <a:pt x="64" y="63"/>
                    <a:pt x="65" y="61"/>
                    <a:pt x="65" y="61"/>
                  </a:cubicBezTo>
                  <a:cubicBezTo>
                    <a:pt x="65" y="61"/>
                    <a:pt x="65" y="61"/>
                    <a:pt x="65" y="61"/>
                  </a:cubicBezTo>
                  <a:cubicBezTo>
                    <a:pt x="66" y="59"/>
                    <a:pt x="65" y="60"/>
                    <a:pt x="63" y="61"/>
                  </a:cubicBezTo>
                  <a:cubicBezTo>
                    <a:pt x="64" y="60"/>
                    <a:pt x="64" y="60"/>
                    <a:pt x="64" y="60"/>
                  </a:cubicBezTo>
                  <a:cubicBezTo>
                    <a:pt x="64" y="60"/>
                    <a:pt x="63" y="60"/>
                    <a:pt x="62" y="61"/>
                  </a:cubicBezTo>
                  <a:cubicBezTo>
                    <a:pt x="62" y="59"/>
                    <a:pt x="67" y="53"/>
                    <a:pt x="65" y="55"/>
                  </a:cubicBezTo>
                  <a:cubicBezTo>
                    <a:pt x="64" y="55"/>
                    <a:pt x="61" y="58"/>
                    <a:pt x="61" y="60"/>
                  </a:cubicBezTo>
                  <a:cubicBezTo>
                    <a:pt x="61" y="58"/>
                    <a:pt x="57" y="60"/>
                    <a:pt x="59" y="57"/>
                  </a:cubicBezTo>
                  <a:cubicBezTo>
                    <a:pt x="57" y="58"/>
                    <a:pt x="57" y="58"/>
                    <a:pt x="57" y="58"/>
                  </a:cubicBezTo>
                  <a:cubicBezTo>
                    <a:pt x="56" y="56"/>
                    <a:pt x="52" y="58"/>
                    <a:pt x="54" y="54"/>
                  </a:cubicBezTo>
                  <a:cubicBezTo>
                    <a:pt x="55" y="53"/>
                    <a:pt x="56" y="52"/>
                    <a:pt x="57" y="51"/>
                  </a:cubicBezTo>
                  <a:cubicBezTo>
                    <a:pt x="55" y="52"/>
                    <a:pt x="58" y="48"/>
                    <a:pt x="55" y="51"/>
                  </a:cubicBezTo>
                  <a:cubicBezTo>
                    <a:pt x="54" y="53"/>
                    <a:pt x="53" y="54"/>
                    <a:pt x="53" y="55"/>
                  </a:cubicBezTo>
                  <a:cubicBezTo>
                    <a:pt x="52" y="56"/>
                    <a:pt x="50" y="55"/>
                    <a:pt x="51" y="53"/>
                  </a:cubicBezTo>
                  <a:cubicBezTo>
                    <a:pt x="51" y="54"/>
                    <a:pt x="50" y="54"/>
                    <a:pt x="50" y="54"/>
                  </a:cubicBezTo>
                  <a:cubicBezTo>
                    <a:pt x="52" y="52"/>
                    <a:pt x="52" y="51"/>
                    <a:pt x="50" y="51"/>
                  </a:cubicBezTo>
                  <a:cubicBezTo>
                    <a:pt x="49" y="53"/>
                    <a:pt x="49" y="53"/>
                    <a:pt x="49" y="53"/>
                  </a:cubicBezTo>
                  <a:cubicBezTo>
                    <a:pt x="50" y="51"/>
                    <a:pt x="50" y="51"/>
                    <a:pt x="50" y="51"/>
                  </a:cubicBezTo>
                  <a:cubicBezTo>
                    <a:pt x="49" y="52"/>
                    <a:pt x="47" y="55"/>
                    <a:pt x="48" y="53"/>
                  </a:cubicBezTo>
                  <a:cubicBezTo>
                    <a:pt x="49" y="51"/>
                    <a:pt x="49" y="51"/>
                    <a:pt x="49" y="51"/>
                  </a:cubicBezTo>
                  <a:cubicBezTo>
                    <a:pt x="48" y="52"/>
                    <a:pt x="45" y="54"/>
                    <a:pt x="46" y="52"/>
                  </a:cubicBezTo>
                  <a:cubicBezTo>
                    <a:pt x="47" y="49"/>
                    <a:pt x="47" y="49"/>
                    <a:pt x="47" y="49"/>
                  </a:cubicBezTo>
                  <a:cubicBezTo>
                    <a:pt x="47" y="49"/>
                    <a:pt x="45" y="50"/>
                    <a:pt x="45" y="51"/>
                  </a:cubicBezTo>
                  <a:cubicBezTo>
                    <a:pt x="46" y="49"/>
                    <a:pt x="45" y="49"/>
                    <a:pt x="46" y="46"/>
                  </a:cubicBezTo>
                  <a:cubicBezTo>
                    <a:pt x="41" y="51"/>
                    <a:pt x="39" y="49"/>
                    <a:pt x="37" y="48"/>
                  </a:cubicBezTo>
                  <a:cubicBezTo>
                    <a:pt x="38" y="46"/>
                    <a:pt x="38" y="46"/>
                    <a:pt x="38" y="46"/>
                  </a:cubicBezTo>
                  <a:cubicBezTo>
                    <a:pt x="39" y="45"/>
                    <a:pt x="37" y="49"/>
                    <a:pt x="37" y="47"/>
                  </a:cubicBezTo>
                  <a:cubicBezTo>
                    <a:pt x="38" y="46"/>
                    <a:pt x="38" y="44"/>
                    <a:pt x="40" y="43"/>
                  </a:cubicBezTo>
                  <a:cubicBezTo>
                    <a:pt x="40" y="41"/>
                    <a:pt x="37" y="45"/>
                    <a:pt x="37" y="45"/>
                  </a:cubicBezTo>
                  <a:cubicBezTo>
                    <a:pt x="35" y="47"/>
                    <a:pt x="38" y="44"/>
                    <a:pt x="36" y="46"/>
                  </a:cubicBezTo>
                  <a:cubicBezTo>
                    <a:pt x="36" y="47"/>
                    <a:pt x="36" y="44"/>
                    <a:pt x="34" y="47"/>
                  </a:cubicBezTo>
                  <a:cubicBezTo>
                    <a:pt x="35" y="46"/>
                    <a:pt x="36" y="44"/>
                    <a:pt x="37" y="43"/>
                  </a:cubicBezTo>
                  <a:cubicBezTo>
                    <a:pt x="36" y="44"/>
                    <a:pt x="36" y="44"/>
                    <a:pt x="36" y="44"/>
                  </a:cubicBezTo>
                  <a:cubicBezTo>
                    <a:pt x="37" y="41"/>
                    <a:pt x="41" y="39"/>
                    <a:pt x="43" y="35"/>
                  </a:cubicBezTo>
                  <a:cubicBezTo>
                    <a:pt x="42" y="35"/>
                    <a:pt x="42" y="35"/>
                    <a:pt x="42" y="35"/>
                  </a:cubicBezTo>
                  <a:cubicBezTo>
                    <a:pt x="44" y="32"/>
                    <a:pt x="45" y="33"/>
                    <a:pt x="45" y="31"/>
                  </a:cubicBezTo>
                  <a:cubicBezTo>
                    <a:pt x="44" y="32"/>
                    <a:pt x="41" y="36"/>
                    <a:pt x="40" y="37"/>
                  </a:cubicBezTo>
                  <a:cubicBezTo>
                    <a:pt x="39" y="37"/>
                    <a:pt x="35" y="43"/>
                    <a:pt x="35" y="42"/>
                  </a:cubicBezTo>
                  <a:cubicBezTo>
                    <a:pt x="35" y="41"/>
                    <a:pt x="36" y="43"/>
                    <a:pt x="37" y="40"/>
                  </a:cubicBezTo>
                  <a:cubicBezTo>
                    <a:pt x="38" y="38"/>
                    <a:pt x="35" y="41"/>
                    <a:pt x="35" y="40"/>
                  </a:cubicBezTo>
                  <a:cubicBezTo>
                    <a:pt x="35" y="41"/>
                    <a:pt x="33" y="44"/>
                    <a:pt x="32" y="44"/>
                  </a:cubicBezTo>
                  <a:cubicBezTo>
                    <a:pt x="33" y="42"/>
                    <a:pt x="34" y="42"/>
                    <a:pt x="34" y="41"/>
                  </a:cubicBezTo>
                  <a:cubicBezTo>
                    <a:pt x="33" y="42"/>
                    <a:pt x="31" y="43"/>
                    <a:pt x="31" y="45"/>
                  </a:cubicBezTo>
                  <a:cubicBezTo>
                    <a:pt x="29" y="48"/>
                    <a:pt x="31" y="43"/>
                    <a:pt x="29" y="46"/>
                  </a:cubicBezTo>
                  <a:cubicBezTo>
                    <a:pt x="30" y="43"/>
                    <a:pt x="33" y="40"/>
                    <a:pt x="33" y="39"/>
                  </a:cubicBezTo>
                  <a:cubicBezTo>
                    <a:pt x="32" y="41"/>
                    <a:pt x="30" y="41"/>
                    <a:pt x="28" y="45"/>
                  </a:cubicBezTo>
                  <a:cubicBezTo>
                    <a:pt x="29" y="44"/>
                    <a:pt x="30" y="42"/>
                    <a:pt x="31" y="41"/>
                  </a:cubicBezTo>
                  <a:cubicBezTo>
                    <a:pt x="32" y="39"/>
                    <a:pt x="27" y="45"/>
                    <a:pt x="30" y="40"/>
                  </a:cubicBezTo>
                  <a:cubicBezTo>
                    <a:pt x="28" y="42"/>
                    <a:pt x="28" y="42"/>
                    <a:pt x="28" y="42"/>
                  </a:cubicBezTo>
                  <a:cubicBezTo>
                    <a:pt x="29" y="41"/>
                    <a:pt x="29" y="41"/>
                    <a:pt x="30" y="39"/>
                  </a:cubicBezTo>
                  <a:cubicBezTo>
                    <a:pt x="29" y="39"/>
                    <a:pt x="26" y="42"/>
                    <a:pt x="29" y="38"/>
                  </a:cubicBezTo>
                  <a:cubicBezTo>
                    <a:pt x="28" y="38"/>
                    <a:pt x="28" y="38"/>
                    <a:pt x="26" y="41"/>
                  </a:cubicBezTo>
                  <a:cubicBezTo>
                    <a:pt x="26" y="42"/>
                    <a:pt x="28" y="39"/>
                    <a:pt x="26" y="43"/>
                  </a:cubicBezTo>
                  <a:cubicBezTo>
                    <a:pt x="28" y="40"/>
                    <a:pt x="25" y="43"/>
                    <a:pt x="24" y="43"/>
                  </a:cubicBezTo>
                  <a:cubicBezTo>
                    <a:pt x="25" y="42"/>
                    <a:pt x="25" y="42"/>
                    <a:pt x="25" y="42"/>
                  </a:cubicBezTo>
                  <a:cubicBezTo>
                    <a:pt x="25" y="42"/>
                    <a:pt x="24" y="42"/>
                    <a:pt x="23" y="43"/>
                  </a:cubicBezTo>
                  <a:cubicBezTo>
                    <a:pt x="25" y="41"/>
                    <a:pt x="25" y="41"/>
                    <a:pt x="25" y="41"/>
                  </a:cubicBezTo>
                  <a:cubicBezTo>
                    <a:pt x="23" y="43"/>
                    <a:pt x="23" y="43"/>
                    <a:pt x="23" y="43"/>
                  </a:cubicBezTo>
                  <a:cubicBezTo>
                    <a:pt x="22" y="44"/>
                    <a:pt x="25" y="39"/>
                    <a:pt x="24" y="39"/>
                  </a:cubicBezTo>
                  <a:cubicBezTo>
                    <a:pt x="26" y="38"/>
                    <a:pt x="26" y="38"/>
                    <a:pt x="26" y="38"/>
                  </a:cubicBezTo>
                  <a:cubicBezTo>
                    <a:pt x="25" y="38"/>
                    <a:pt x="27" y="36"/>
                    <a:pt x="26" y="36"/>
                  </a:cubicBezTo>
                  <a:cubicBezTo>
                    <a:pt x="24" y="38"/>
                    <a:pt x="23" y="41"/>
                    <a:pt x="22" y="42"/>
                  </a:cubicBezTo>
                  <a:cubicBezTo>
                    <a:pt x="21" y="43"/>
                    <a:pt x="23" y="40"/>
                    <a:pt x="21" y="42"/>
                  </a:cubicBezTo>
                  <a:cubicBezTo>
                    <a:pt x="23" y="40"/>
                    <a:pt x="23" y="40"/>
                    <a:pt x="23" y="40"/>
                  </a:cubicBezTo>
                  <a:cubicBezTo>
                    <a:pt x="24" y="39"/>
                    <a:pt x="25" y="36"/>
                    <a:pt x="24" y="36"/>
                  </a:cubicBezTo>
                  <a:cubicBezTo>
                    <a:pt x="24" y="36"/>
                    <a:pt x="21" y="39"/>
                    <a:pt x="21" y="40"/>
                  </a:cubicBezTo>
                  <a:cubicBezTo>
                    <a:pt x="21" y="40"/>
                    <a:pt x="21" y="39"/>
                    <a:pt x="22" y="37"/>
                  </a:cubicBezTo>
                  <a:cubicBezTo>
                    <a:pt x="21" y="38"/>
                    <a:pt x="21" y="40"/>
                    <a:pt x="20" y="40"/>
                  </a:cubicBezTo>
                  <a:cubicBezTo>
                    <a:pt x="20" y="39"/>
                    <a:pt x="21" y="37"/>
                    <a:pt x="22" y="34"/>
                  </a:cubicBezTo>
                  <a:cubicBezTo>
                    <a:pt x="24" y="31"/>
                    <a:pt x="24" y="31"/>
                    <a:pt x="24" y="31"/>
                  </a:cubicBezTo>
                  <a:cubicBezTo>
                    <a:pt x="24" y="31"/>
                    <a:pt x="24" y="31"/>
                    <a:pt x="24" y="31"/>
                  </a:cubicBezTo>
                  <a:cubicBezTo>
                    <a:pt x="26" y="29"/>
                    <a:pt x="25" y="29"/>
                    <a:pt x="27" y="26"/>
                  </a:cubicBezTo>
                  <a:cubicBezTo>
                    <a:pt x="27" y="25"/>
                    <a:pt x="26" y="26"/>
                    <a:pt x="25" y="27"/>
                  </a:cubicBezTo>
                  <a:cubicBezTo>
                    <a:pt x="23" y="32"/>
                    <a:pt x="21" y="33"/>
                    <a:pt x="18" y="37"/>
                  </a:cubicBezTo>
                  <a:cubicBezTo>
                    <a:pt x="17" y="38"/>
                    <a:pt x="24" y="26"/>
                    <a:pt x="19" y="32"/>
                  </a:cubicBezTo>
                  <a:cubicBezTo>
                    <a:pt x="19" y="34"/>
                    <a:pt x="16" y="36"/>
                    <a:pt x="17" y="36"/>
                  </a:cubicBezTo>
                  <a:cubicBezTo>
                    <a:pt x="17" y="35"/>
                    <a:pt x="15" y="40"/>
                    <a:pt x="15" y="37"/>
                  </a:cubicBezTo>
                  <a:cubicBezTo>
                    <a:pt x="16" y="36"/>
                    <a:pt x="17" y="33"/>
                    <a:pt x="19" y="31"/>
                  </a:cubicBezTo>
                  <a:cubicBezTo>
                    <a:pt x="18" y="32"/>
                    <a:pt x="19" y="32"/>
                    <a:pt x="19" y="32"/>
                  </a:cubicBezTo>
                  <a:cubicBezTo>
                    <a:pt x="20" y="30"/>
                    <a:pt x="22" y="27"/>
                    <a:pt x="21" y="27"/>
                  </a:cubicBezTo>
                  <a:cubicBezTo>
                    <a:pt x="21" y="27"/>
                    <a:pt x="20" y="27"/>
                    <a:pt x="19" y="29"/>
                  </a:cubicBezTo>
                  <a:cubicBezTo>
                    <a:pt x="17" y="32"/>
                    <a:pt x="20" y="29"/>
                    <a:pt x="18" y="32"/>
                  </a:cubicBezTo>
                  <a:cubicBezTo>
                    <a:pt x="17" y="32"/>
                    <a:pt x="19" y="28"/>
                    <a:pt x="16" y="32"/>
                  </a:cubicBezTo>
                  <a:cubicBezTo>
                    <a:pt x="16" y="32"/>
                    <a:pt x="15" y="35"/>
                    <a:pt x="14" y="37"/>
                  </a:cubicBezTo>
                  <a:cubicBezTo>
                    <a:pt x="13" y="37"/>
                    <a:pt x="13" y="37"/>
                    <a:pt x="13" y="37"/>
                  </a:cubicBezTo>
                  <a:cubicBezTo>
                    <a:pt x="14" y="36"/>
                    <a:pt x="14" y="36"/>
                    <a:pt x="14" y="36"/>
                  </a:cubicBezTo>
                  <a:cubicBezTo>
                    <a:pt x="14" y="34"/>
                    <a:pt x="12" y="38"/>
                    <a:pt x="11" y="38"/>
                  </a:cubicBezTo>
                  <a:cubicBezTo>
                    <a:pt x="13" y="34"/>
                    <a:pt x="13" y="34"/>
                    <a:pt x="13" y="34"/>
                  </a:cubicBezTo>
                  <a:cubicBezTo>
                    <a:pt x="15" y="31"/>
                    <a:pt x="13" y="36"/>
                    <a:pt x="16" y="31"/>
                  </a:cubicBezTo>
                  <a:cubicBezTo>
                    <a:pt x="15" y="31"/>
                    <a:pt x="14" y="33"/>
                    <a:pt x="14" y="32"/>
                  </a:cubicBezTo>
                  <a:cubicBezTo>
                    <a:pt x="15" y="31"/>
                    <a:pt x="15" y="31"/>
                    <a:pt x="15" y="31"/>
                  </a:cubicBezTo>
                  <a:cubicBezTo>
                    <a:pt x="15" y="31"/>
                    <a:pt x="18" y="25"/>
                    <a:pt x="15" y="28"/>
                  </a:cubicBezTo>
                  <a:cubicBezTo>
                    <a:pt x="14" y="29"/>
                    <a:pt x="14" y="29"/>
                    <a:pt x="13" y="31"/>
                  </a:cubicBezTo>
                  <a:cubicBezTo>
                    <a:pt x="12" y="31"/>
                    <a:pt x="11" y="33"/>
                    <a:pt x="10" y="33"/>
                  </a:cubicBezTo>
                  <a:cubicBezTo>
                    <a:pt x="12" y="29"/>
                    <a:pt x="9" y="32"/>
                    <a:pt x="12" y="29"/>
                  </a:cubicBezTo>
                  <a:cubicBezTo>
                    <a:pt x="11" y="31"/>
                    <a:pt x="12" y="31"/>
                    <a:pt x="14" y="28"/>
                  </a:cubicBezTo>
                  <a:cubicBezTo>
                    <a:pt x="16" y="24"/>
                    <a:pt x="15" y="29"/>
                    <a:pt x="17" y="25"/>
                  </a:cubicBezTo>
                  <a:cubicBezTo>
                    <a:pt x="17" y="25"/>
                    <a:pt x="19" y="21"/>
                    <a:pt x="20" y="18"/>
                  </a:cubicBezTo>
                  <a:cubicBezTo>
                    <a:pt x="20" y="18"/>
                    <a:pt x="19" y="19"/>
                    <a:pt x="19" y="19"/>
                  </a:cubicBezTo>
                  <a:cubicBezTo>
                    <a:pt x="17" y="22"/>
                    <a:pt x="18" y="22"/>
                    <a:pt x="16" y="24"/>
                  </a:cubicBezTo>
                  <a:cubicBezTo>
                    <a:pt x="16" y="23"/>
                    <a:pt x="14" y="24"/>
                    <a:pt x="12" y="26"/>
                  </a:cubicBezTo>
                  <a:cubicBezTo>
                    <a:pt x="13" y="25"/>
                    <a:pt x="14" y="22"/>
                    <a:pt x="15" y="22"/>
                  </a:cubicBezTo>
                  <a:cubicBezTo>
                    <a:pt x="13" y="23"/>
                    <a:pt x="12" y="22"/>
                    <a:pt x="12" y="20"/>
                  </a:cubicBezTo>
                  <a:cubicBezTo>
                    <a:pt x="10" y="25"/>
                    <a:pt x="10" y="21"/>
                    <a:pt x="9" y="24"/>
                  </a:cubicBezTo>
                  <a:cubicBezTo>
                    <a:pt x="9" y="25"/>
                    <a:pt x="8" y="28"/>
                    <a:pt x="7" y="30"/>
                  </a:cubicBezTo>
                  <a:cubicBezTo>
                    <a:pt x="6" y="30"/>
                    <a:pt x="8" y="28"/>
                    <a:pt x="8" y="27"/>
                  </a:cubicBezTo>
                  <a:cubicBezTo>
                    <a:pt x="6" y="29"/>
                    <a:pt x="9" y="24"/>
                    <a:pt x="7" y="27"/>
                  </a:cubicBezTo>
                  <a:cubicBezTo>
                    <a:pt x="8" y="26"/>
                    <a:pt x="10" y="22"/>
                    <a:pt x="11" y="19"/>
                  </a:cubicBezTo>
                  <a:cubicBezTo>
                    <a:pt x="10" y="21"/>
                    <a:pt x="13" y="17"/>
                    <a:pt x="12" y="17"/>
                  </a:cubicBezTo>
                  <a:cubicBezTo>
                    <a:pt x="10" y="18"/>
                    <a:pt x="9" y="19"/>
                    <a:pt x="8" y="19"/>
                  </a:cubicBezTo>
                  <a:cubicBezTo>
                    <a:pt x="8" y="16"/>
                    <a:pt x="5" y="18"/>
                    <a:pt x="4" y="18"/>
                  </a:cubicBezTo>
                  <a:cubicBezTo>
                    <a:pt x="5" y="16"/>
                    <a:pt x="7" y="12"/>
                    <a:pt x="7" y="12"/>
                  </a:cubicBezTo>
                  <a:cubicBezTo>
                    <a:pt x="6" y="11"/>
                    <a:pt x="5" y="16"/>
                    <a:pt x="5" y="13"/>
                  </a:cubicBezTo>
                  <a:cubicBezTo>
                    <a:pt x="6" y="13"/>
                    <a:pt x="6" y="13"/>
                    <a:pt x="6" y="13"/>
                  </a:cubicBezTo>
                  <a:cubicBezTo>
                    <a:pt x="5" y="14"/>
                    <a:pt x="5" y="10"/>
                    <a:pt x="3" y="15"/>
                  </a:cubicBezTo>
                  <a:cubicBezTo>
                    <a:pt x="5" y="11"/>
                    <a:pt x="5" y="11"/>
                    <a:pt x="5" y="11"/>
                  </a:cubicBezTo>
                  <a:cubicBezTo>
                    <a:pt x="5" y="10"/>
                    <a:pt x="4" y="11"/>
                    <a:pt x="4" y="12"/>
                  </a:cubicBezTo>
                  <a:cubicBezTo>
                    <a:pt x="4" y="10"/>
                    <a:pt x="5" y="9"/>
                    <a:pt x="5" y="8"/>
                  </a:cubicBezTo>
                  <a:cubicBezTo>
                    <a:pt x="6" y="5"/>
                    <a:pt x="4" y="8"/>
                    <a:pt x="3" y="8"/>
                  </a:cubicBezTo>
                  <a:cubicBezTo>
                    <a:pt x="3" y="11"/>
                    <a:pt x="3" y="11"/>
                    <a:pt x="3" y="11"/>
                  </a:cubicBezTo>
                  <a:cubicBezTo>
                    <a:pt x="1" y="12"/>
                    <a:pt x="1" y="9"/>
                    <a:pt x="0" y="10"/>
                  </a:cubicBezTo>
                  <a:cubicBezTo>
                    <a:pt x="1" y="7"/>
                    <a:pt x="1" y="7"/>
                    <a:pt x="1" y="7"/>
                  </a:cubicBezTo>
                  <a:cubicBezTo>
                    <a:pt x="0" y="8"/>
                    <a:pt x="0" y="8"/>
                    <a:pt x="0" y="8"/>
                  </a:cubicBezTo>
                  <a:cubicBezTo>
                    <a:pt x="1" y="6"/>
                    <a:pt x="1" y="5"/>
                    <a:pt x="0" y="6"/>
                  </a:cubicBezTo>
                  <a:cubicBezTo>
                    <a:pt x="4" y="1"/>
                    <a:pt x="4" y="1"/>
                    <a:pt x="4" y="1"/>
                  </a:cubicBezTo>
                  <a:cubicBezTo>
                    <a:pt x="4" y="3"/>
                    <a:pt x="2" y="4"/>
                    <a:pt x="2" y="6"/>
                  </a:cubicBezTo>
                  <a:cubicBezTo>
                    <a:pt x="1" y="8"/>
                    <a:pt x="2" y="8"/>
                    <a:pt x="3" y="6"/>
                  </a:cubicBezTo>
                  <a:cubicBezTo>
                    <a:pt x="3" y="6"/>
                    <a:pt x="3" y="6"/>
                    <a:pt x="2" y="7"/>
                  </a:cubicBezTo>
                  <a:cubicBezTo>
                    <a:pt x="4" y="4"/>
                    <a:pt x="4" y="4"/>
                    <a:pt x="5" y="2"/>
                  </a:cubicBezTo>
                  <a:cubicBezTo>
                    <a:pt x="5" y="2"/>
                    <a:pt x="5" y="1"/>
                    <a:pt x="5" y="2"/>
                  </a:cubicBezTo>
                  <a:cubicBezTo>
                    <a:pt x="6" y="1"/>
                    <a:pt x="6" y="1"/>
                    <a:pt x="7" y="1"/>
                  </a:cubicBezTo>
                  <a:cubicBezTo>
                    <a:pt x="6" y="2"/>
                    <a:pt x="6" y="3"/>
                    <a:pt x="6" y="4"/>
                  </a:cubicBezTo>
                  <a:cubicBezTo>
                    <a:pt x="7" y="1"/>
                    <a:pt x="8" y="0"/>
                    <a:pt x="8" y="2"/>
                  </a:cubicBezTo>
                  <a:cubicBezTo>
                    <a:pt x="7" y="5"/>
                    <a:pt x="11" y="0"/>
                    <a:pt x="11" y="2"/>
                  </a:cubicBezTo>
                  <a:cubicBezTo>
                    <a:pt x="9" y="4"/>
                    <a:pt x="8" y="6"/>
                    <a:pt x="7" y="7"/>
                  </a:cubicBezTo>
                  <a:cubicBezTo>
                    <a:pt x="7" y="9"/>
                    <a:pt x="7" y="7"/>
                    <a:pt x="7" y="9"/>
                  </a:cubicBezTo>
                  <a:cubicBezTo>
                    <a:pt x="8" y="7"/>
                    <a:pt x="10" y="4"/>
                    <a:pt x="12" y="3"/>
                  </a:cubicBezTo>
                  <a:cubicBezTo>
                    <a:pt x="11" y="5"/>
                    <a:pt x="11" y="5"/>
                    <a:pt x="11" y="5"/>
                  </a:cubicBezTo>
                  <a:cubicBezTo>
                    <a:pt x="12" y="4"/>
                    <a:pt x="13" y="1"/>
                    <a:pt x="14" y="2"/>
                  </a:cubicBezTo>
                  <a:cubicBezTo>
                    <a:pt x="15" y="4"/>
                    <a:pt x="16" y="5"/>
                    <a:pt x="17" y="6"/>
                  </a:cubicBezTo>
                  <a:cubicBezTo>
                    <a:pt x="16" y="8"/>
                    <a:pt x="16" y="8"/>
                    <a:pt x="16" y="8"/>
                  </a:cubicBezTo>
                  <a:cubicBezTo>
                    <a:pt x="19" y="4"/>
                    <a:pt x="19" y="7"/>
                    <a:pt x="21" y="6"/>
                  </a:cubicBezTo>
                  <a:cubicBezTo>
                    <a:pt x="21" y="8"/>
                    <a:pt x="25" y="5"/>
                    <a:pt x="23" y="9"/>
                  </a:cubicBezTo>
                  <a:cubicBezTo>
                    <a:pt x="26" y="9"/>
                    <a:pt x="30" y="8"/>
                    <a:pt x="31" y="11"/>
                  </a:cubicBezTo>
                  <a:cubicBezTo>
                    <a:pt x="29" y="13"/>
                    <a:pt x="29" y="13"/>
                    <a:pt x="29" y="13"/>
                  </a:cubicBezTo>
                  <a:cubicBezTo>
                    <a:pt x="31" y="11"/>
                    <a:pt x="29" y="15"/>
                    <a:pt x="29" y="15"/>
                  </a:cubicBezTo>
                  <a:cubicBezTo>
                    <a:pt x="30" y="12"/>
                    <a:pt x="32" y="12"/>
                    <a:pt x="33" y="11"/>
                  </a:cubicBezTo>
                  <a:cubicBezTo>
                    <a:pt x="33" y="14"/>
                    <a:pt x="35" y="12"/>
                    <a:pt x="38" y="11"/>
                  </a:cubicBezTo>
                  <a:cubicBezTo>
                    <a:pt x="36" y="13"/>
                    <a:pt x="36" y="13"/>
                    <a:pt x="36" y="13"/>
                  </a:cubicBezTo>
                  <a:cubicBezTo>
                    <a:pt x="40" y="9"/>
                    <a:pt x="39" y="13"/>
                    <a:pt x="39" y="15"/>
                  </a:cubicBezTo>
                  <a:cubicBezTo>
                    <a:pt x="39" y="16"/>
                    <a:pt x="38" y="18"/>
                    <a:pt x="39" y="18"/>
                  </a:cubicBezTo>
                  <a:cubicBezTo>
                    <a:pt x="41" y="15"/>
                    <a:pt x="41" y="15"/>
                    <a:pt x="44" y="14"/>
                  </a:cubicBezTo>
                  <a:cubicBezTo>
                    <a:pt x="44" y="14"/>
                    <a:pt x="45" y="16"/>
                    <a:pt x="45" y="18"/>
                  </a:cubicBezTo>
                  <a:cubicBezTo>
                    <a:pt x="50" y="15"/>
                    <a:pt x="51" y="19"/>
                    <a:pt x="55" y="18"/>
                  </a:cubicBezTo>
                  <a:cubicBezTo>
                    <a:pt x="54" y="21"/>
                    <a:pt x="54" y="21"/>
                    <a:pt x="54" y="21"/>
                  </a:cubicBezTo>
                  <a:cubicBezTo>
                    <a:pt x="60" y="18"/>
                    <a:pt x="60" y="24"/>
                    <a:pt x="64" y="23"/>
                  </a:cubicBezTo>
                  <a:cubicBezTo>
                    <a:pt x="61" y="27"/>
                    <a:pt x="61" y="27"/>
                    <a:pt x="61" y="27"/>
                  </a:cubicBezTo>
                  <a:cubicBezTo>
                    <a:pt x="61" y="28"/>
                    <a:pt x="63" y="27"/>
                    <a:pt x="65" y="24"/>
                  </a:cubicBezTo>
                  <a:cubicBezTo>
                    <a:pt x="65" y="26"/>
                    <a:pt x="68" y="24"/>
                    <a:pt x="66" y="27"/>
                  </a:cubicBezTo>
                  <a:cubicBezTo>
                    <a:pt x="66" y="28"/>
                    <a:pt x="68" y="26"/>
                    <a:pt x="69" y="26"/>
                  </a:cubicBezTo>
                  <a:cubicBezTo>
                    <a:pt x="69" y="28"/>
                    <a:pt x="70" y="28"/>
                    <a:pt x="72" y="29"/>
                  </a:cubicBezTo>
                  <a:cubicBezTo>
                    <a:pt x="72" y="28"/>
                    <a:pt x="72" y="28"/>
                    <a:pt x="72" y="28"/>
                  </a:cubicBezTo>
                  <a:cubicBezTo>
                    <a:pt x="71" y="29"/>
                    <a:pt x="70" y="30"/>
                    <a:pt x="70" y="31"/>
                  </a:cubicBezTo>
                  <a:cubicBezTo>
                    <a:pt x="71" y="30"/>
                    <a:pt x="71" y="33"/>
                    <a:pt x="74" y="28"/>
                  </a:cubicBezTo>
                  <a:cubicBezTo>
                    <a:pt x="73" y="32"/>
                    <a:pt x="78" y="29"/>
                    <a:pt x="77" y="33"/>
                  </a:cubicBezTo>
                  <a:cubicBezTo>
                    <a:pt x="78" y="32"/>
                    <a:pt x="78" y="32"/>
                    <a:pt x="79" y="31"/>
                  </a:cubicBezTo>
                  <a:cubicBezTo>
                    <a:pt x="80" y="32"/>
                    <a:pt x="80" y="35"/>
                    <a:pt x="82" y="34"/>
                  </a:cubicBezTo>
                  <a:cubicBezTo>
                    <a:pt x="82" y="35"/>
                    <a:pt x="80" y="36"/>
                    <a:pt x="81" y="36"/>
                  </a:cubicBezTo>
                  <a:cubicBezTo>
                    <a:pt x="81" y="36"/>
                    <a:pt x="82" y="35"/>
                    <a:pt x="83" y="34"/>
                  </a:cubicBezTo>
                  <a:cubicBezTo>
                    <a:pt x="87" y="34"/>
                    <a:pt x="85" y="40"/>
                    <a:pt x="87" y="40"/>
                  </a:cubicBezTo>
                  <a:cubicBezTo>
                    <a:pt x="92" y="41"/>
                    <a:pt x="94" y="44"/>
                    <a:pt x="97" y="46"/>
                  </a:cubicBezTo>
                  <a:cubicBezTo>
                    <a:pt x="96" y="47"/>
                    <a:pt x="96" y="47"/>
                    <a:pt x="96" y="47"/>
                  </a:cubicBezTo>
                  <a:cubicBezTo>
                    <a:pt x="100" y="45"/>
                    <a:pt x="96" y="52"/>
                    <a:pt x="101" y="48"/>
                  </a:cubicBezTo>
                  <a:cubicBezTo>
                    <a:pt x="100" y="49"/>
                    <a:pt x="101" y="49"/>
                    <a:pt x="100" y="51"/>
                  </a:cubicBezTo>
                  <a:cubicBezTo>
                    <a:pt x="102" y="49"/>
                    <a:pt x="100" y="55"/>
                    <a:pt x="103" y="53"/>
                  </a:cubicBezTo>
                  <a:cubicBezTo>
                    <a:pt x="103" y="53"/>
                    <a:pt x="103" y="53"/>
                    <a:pt x="103" y="53"/>
                  </a:cubicBezTo>
                  <a:cubicBezTo>
                    <a:pt x="102" y="56"/>
                    <a:pt x="105" y="54"/>
                    <a:pt x="105" y="57"/>
                  </a:cubicBezTo>
                  <a:cubicBezTo>
                    <a:pt x="105" y="57"/>
                    <a:pt x="104" y="57"/>
                    <a:pt x="104" y="58"/>
                  </a:cubicBezTo>
                  <a:cubicBezTo>
                    <a:pt x="103" y="60"/>
                    <a:pt x="108" y="55"/>
                    <a:pt x="104" y="59"/>
                  </a:cubicBezTo>
                  <a:cubicBezTo>
                    <a:pt x="105" y="60"/>
                    <a:pt x="106" y="57"/>
                    <a:pt x="106" y="57"/>
                  </a:cubicBezTo>
                  <a:cubicBezTo>
                    <a:pt x="107" y="61"/>
                    <a:pt x="112" y="61"/>
                    <a:pt x="115" y="62"/>
                  </a:cubicBezTo>
                  <a:cubicBezTo>
                    <a:pt x="115" y="66"/>
                    <a:pt x="110" y="69"/>
                    <a:pt x="114" y="68"/>
                  </a:cubicBezTo>
                  <a:cubicBezTo>
                    <a:pt x="113" y="68"/>
                    <a:pt x="115" y="66"/>
                    <a:pt x="114" y="67"/>
                  </a:cubicBezTo>
                  <a:cubicBezTo>
                    <a:pt x="116" y="66"/>
                    <a:pt x="111" y="72"/>
                    <a:pt x="113" y="70"/>
                  </a:cubicBezTo>
                  <a:cubicBezTo>
                    <a:pt x="115" y="68"/>
                    <a:pt x="115" y="69"/>
                    <a:pt x="116" y="68"/>
                  </a:cubicBezTo>
                  <a:cubicBezTo>
                    <a:pt x="116" y="70"/>
                    <a:pt x="114" y="73"/>
                    <a:pt x="117" y="72"/>
                  </a:cubicBezTo>
                  <a:cubicBezTo>
                    <a:pt x="116" y="73"/>
                    <a:pt x="116" y="73"/>
                    <a:pt x="116" y="73"/>
                  </a:cubicBezTo>
                  <a:cubicBezTo>
                    <a:pt x="120" y="70"/>
                    <a:pt x="119" y="73"/>
                    <a:pt x="124" y="70"/>
                  </a:cubicBezTo>
                  <a:cubicBezTo>
                    <a:pt x="130" y="74"/>
                    <a:pt x="138" y="77"/>
                    <a:pt x="143" y="82"/>
                  </a:cubicBezTo>
                  <a:cubicBezTo>
                    <a:pt x="148" y="88"/>
                    <a:pt x="155" y="91"/>
                    <a:pt x="158" y="98"/>
                  </a:cubicBezTo>
                  <a:cubicBezTo>
                    <a:pt x="156" y="103"/>
                    <a:pt x="156" y="103"/>
                    <a:pt x="159" y="103"/>
                  </a:cubicBezTo>
                  <a:cubicBezTo>
                    <a:pt x="158" y="104"/>
                    <a:pt x="158" y="104"/>
                    <a:pt x="158" y="104"/>
                  </a:cubicBezTo>
                  <a:cubicBezTo>
                    <a:pt x="161" y="101"/>
                    <a:pt x="159" y="104"/>
                    <a:pt x="162" y="102"/>
                  </a:cubicBezTo>
                  <a:cubicBezTo>
                    <a:pt x="163" y="104"/>
                    <a:pt x="166" y="105"/>
                    <a:pt x="168" y="107"/>
                  </a:cubicBezTo>
                  <a:cubicBezTo>
                    <a:pt x="167" y="107"/>
                    <a:pt x="165" y="109"/>
                    <a:pt x="165" y="110"/>
                  </a:cubicBezTo>
                  <a:cubicBezTo>
                    <a:pt x="167" y="108"/>
                    <a:pt x="167" y="108"/>
                    <a:pt x="167" y="108"/>
                  </a:cubicBezTo>
                  <a:cubicBezTo>
                    <a:pt x="167" y="109"/>
                    <a:pt x="167" y="109"/>
                    <a:pt x="167" y="109"/>
                  </a:cubicBezTo>
                  <a:cubicBezTo>
                    <a:pt x="167" y="109"/>
                    <a:pt x="169" y="108"/>
                    <a:pt x="170" y="107"/>
                  </a:cubicBezTo>
                  <a:cubicBezTo>
                    <a:pt x="177" y="110"/>
                    <a:pt x="177" y="120"/>
                    <a:pt x="182" y="124"/>
                  </a:cubicBezTo>
                  <a:cubicBezTo>
                    <a:pt x="182" y="126"/>
                    <a:pt x="185" y="127"/>
                    <a:pt x="187" y="127"/>
                  </a:cubicBezTo>
                  <a:cubicBezTo>
                    <a:pt x="187" y="134"/>
                    <a:pt x="187" y="141"/>
                    <a:pt x="194" y="142"/>
                  </a:cubicBezTo>
                  <a:cubicBezTo>
                    <a:pt x="194" y="142"/>
                    <a:pt x="187" y="148"/>
                    <a:pt x="183" y="148"/>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4" name="Google Shape;354;p14"/>
            <p:cNvSpPr/>
            <p:nvPr/>
          </p:nvSpPr>
          <p:spPr>
            <a:xfrm>
              <a:off x="3516313" y="2647950"/>
              <a:ext cx="7938" cy="20637"/>
            </a:xfrm>
            <a:custGeom>
              <a:avLst/>
              <a:gdLst/>
              <a:ahLst/>
              <a:cxnLst/>
              <a:rect l="l" t="t" r="r" b="b"/>
              <a:pathLst>
                <a:path w="2" h="5" extrusionOk="0">
                  <a:moveTo>
                    <a:pt x="2" y="0"/>
                  </a:moveTo>
                  <a:cubicBezTo>
                    <a:pt x="1" y="2"/>
                    <a:pt x="1" y="3"/>
                    <a:pt x="0" y="5"/>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5" name="Google Shape;355;p14"/>
            <p:cNvSpPr/>
            <p:nvPr/>
          </p:nvSpPr>
          <p:spPr>
            <a:xfrm>
              <a:off x="3541713" y="2749550"/>
              <a:ext cx="7938" cy="12700"/>
            </a:xfrm>
            <a:custGeom>
              <a:avLst/>
              <a:gdLst/>
              <a:ahLst/>
              <a:cxnLst/>
              <a:rect l="l" t="t" r="r" b="b"/>
              <a:pathLst>
                <a:path w="2" h="3" extrusionOk="0">
                  <a:moveTo>
                    <a:pt x="2" y="0"/>
                  </a:moveTo>
                  <a:cubicBezTo>
                    <a:pt x="2" y="0"/>
                    <a:pt x="1" y="1"/>
                    <a:pt x="1" y="1"/>
                  </a:cubicBezTo>
                  <a:cubicBezTo>
                    <a:pt x="1" y="1"/>
                    <a:pt x="0" y="3"/>
                    <a:pt x="1" y="2"/>
                  </a:cubicBezTo>
                  <a:cubicBezTo>
                    <a:pt x="1" y="2"/>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6" name="Google Shape;356;p14"/>
            <p:cNvSpPr/>
            <p:nvPr/>
          </p:nvSpPr>
          <p:spPr>
            <a:xfrm>
              <a:off x="3549651" y="2762250"/>
              <a:ext cx="12700" cy="9525"/>
            </a:xfrm>
            <a:custGeom>
              <a:avLst/>
              <a:gdLst/>
              <a:ahLst/>
              <a:cxnLst/>
              <a:rect l="l" t="t" r="r" b="b"/>
              <a:pathLst>
                <a:path w="3" h="2" extrusionOk="0">
                  <a:moveTo>
                    <a:pt x="3" y="0"/>
                  </a:moveTo>
                  <a:cubicBezTo>
                    <a:pt x="2" y="1"/>
                    <a:pt x="0" y="2"/>
                    <a:pt x="0" y="2"/>
                  </a:cubicBez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7" name="Google Shape;357;p14"/>
            <p:cNvSpPr/>
            <p:nvPr/>
          </p:nvSpPr>
          <p:spPr>
            <a:xfrm>
              <a:off x="3554413" y="2797175"/>
              <a:ext cx="7938" cy="7937"/>
            </a:xfrm>
            <a:custGeom>
              <a:avLst/>
              <a:gdLst/>
              <a:ahLst/>
              <a:cxnLst/>
              <a:rect l="l" t="t" r="r" b="b"/>
              <a:pathLst>
                <a:path w="2" h="2" extrusionOk="0">
                  <a:moveTo>
                    <a:pt x="2" y="0"/>
                  </a:moveTo>
                  <a:cubicBezTo>
                    <a:pt x="1" y="1"/>
                    <a:pt x="1" y="2"/>
                    <a:pt x="0" y="1"/>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8" name="Google Shape;358;p14"/>
            <p:cNvSpPr/>
            <p:nvPr/>
          </p:nvSpPr>
          <p:spPr>
            <a:xfrm>
              <a:off x="3562351" y="2779713"/>
              <a:ext cx="9525" cy="12700"/>
            </a:xfrm>
            <a:custGeom>
              <a:avLst/>
              <a:gdLst/>
              <a:ahLst/>
              <a:cxnLst/>
              <a:rect l="l" t="t" r="r" b="b"/>
              <a:pathLst>
                <a:path w="2" h="3" extrusionOk="0">
                  <a:moveTo>
                    <a:pt x="2" y="0"/>
                  </a:moveTo>
                  <a:cubicBezTo>
                    <a:pt x="2" y="1"/>
                    <a:pt x="2" y="1"/>
                    <a:pt x="1" y="2"/>
                  </a:cubicBezTo>
                  <a:cubicBezTo>
                    <a:pt x="2" y="1"/>
                    <a:pt x="0" y="3"/>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59" name="Google Shape;359;p14"/>
            <p:cNvSpPr/>
            <p:nvPr/>
          </p:nvSpPr>
          <p:spPr>
            <a:xfrm>
              <a:off x="3584576" y="2813050"/>
              <a:ext cx="7938" cy="12700"/>
            </a:xfrm>
            <a:custGeom>
              <a:avLst/>
              <a:gdLst/>
              <a:ahLst/>
              <a:cxnLst/>
              <a:rect l="l" t="t" r="r" b="b"/>
              <a:pathLst>
                <a:path w="2" h="3" extrusionOk="0">
                  <a:moveTo>
                    <a:pt x="1" y="1"/>
                  </a:moveTo>
                  <a:cubicBezTo>
                    <a:pt x="1" y="1"/>
                    <a:pt x="2" y="0"/>
                    <a:pt x="2" y="1"/>
                  </a:cubicBezTo>
                  <a:cubicBezTo>
                    <a:pt x="2" y="0"/>
                    <a:pt x="0" y="3"/>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0" name="Google Shape;360;p14"/>
            <p:cNvSpPr/>
            <p:nvPr/>
          </p:nvSpPr>
          <p:spPr>
            <a:xfrm>
              <a:off x="3605213" y="2817813"/>
              <a:ext cx="4763" cy="4762"/>
            </a:xfrm>
            <a:custGeom>
              <a:avLst/>
              <a:gdLst/>
              <a:ahLst/>
              <a:cxnLst/>
              <a:rect l="l" t="t" r="r" b="b"/>
              <a:pathLst>
                <a:path w="1" h="1" extrusionOk="0">
                  <a:moveTo>
                    <a:pt x="1" y="0"/>
                  </a:moveTo>
                  <a:cubicBezTo>
                    <a:pt x="1" y="0"/>
                    <a:pt x="1" y="0"/>
                    <a:pt x="1" y="0"/>
                  </a:cubicBezTo>
                  <a:cubicBezTo>
                    <a:pt x="1" y="0"/>
                    <a:pt x="0" y="1"/>
                    <a:pt x="0" y="1"/>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1" name="Google Shape;361;p14"/>
            <p:cNvSpPr/>
            <p:nvPr/>
          </p:nvSpPr>
          <p:spPr>
            <a:xfrm>
              <a:off x="3856038" y="2967038"/>
              <a:ext cx="4763" cy="3175"/>
            </a:xfrm>
            <a:custGeom>
              <a:avLst/>
              <a:gdLst/>
              <a:ahLst/>
              <a:cxnLst/>
              <a:rect l="l" t="t" r="r" b="b"/>
              <a:pathLst>
                <a:path w="3" h="2" extrusionOk="0">
                  <a:moveTo>
                    <a:pt x="3" y="0"/>
                  </a:moveTo>
                  <a:lnTo>
                    <a:pt x="0" y="2"/>
                  </a:lnTo>
                  <a:lnTo>
                    <a:pt x="3" y="0"/>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2" name="Google Shape;362;p14"/>
            <p:cNvSpPr/>
            <p:nvPr/>
          </p:nvSpPr>
          <p:spPr>
            <a:xfrm>
              <a:off x="3949701" y="3051175"/>
              <a:ext cx="12700" cy="9525"/>
            </a:xfrm>
            <a:custGeom>
              <a:avLst/>
              <a:gdLst/>
              <a:ahLst/>
              <a:cxnLst/>
              <a:rect l="l" t="t" r="r" b="b"/>
              <a:pathLst>
                <a:path w="3" h="2" extrusionOk="0">
                  <a:moveTo>
                    <a:pt x="2" y="1"/>
                  </a:moveTo>
                  <a:cubicBezTo>
                    <a:pt x="3" y="0"/>
                    <a:pt x="1" y="2"/>
                    <a:pt x="1" y="2"/>
                  </a:cubicBezTo>
                  <a:cubicBezTo>
                    <a:pt x="0" y="2"/>
                    <a:pt x="2" y="1"/>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63" name="Google Shape;363;p14"/>
            <p:cNvSpPr/>
            <p:nvPr/>
          </p:nvSpPr>
          <p:spPr>
            <a:xfrm>
              <a:off x="4033838" y="3068638"/>
              <a:ext cx="9525" cy="7937"/>
            </a:xfrm>
            <a:custGeom>
              <a:avLst/>
              <a:gdLst/>
              <a:ahLst/>
              <a:cxnLst/>
              <a:rect l="l" t="t" r="r" b="b"/>
              <a:pathLst>
                <a:path w="6" h="5" extrusionOk="0">
                  <a:moveTo>
                    <a:pt x="0" y="5"/>
                  </a:moveTo>
                  <a:lnTo>
                    <a:pt x="0" y="5"/>
                  </a:lnTo>
                  <a:lnTo>
                    <a:pt x="6"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grpSp>
      <p:pic>
        <p:nvPicPr>
          <p:cNvPr id="364" name="Google Shape;364;p14"/>
          <p:cNvPicPr preferRelativeResize="0"/>
          <p:nvPr/>
        </p:nvPicPr>
        <p:blipFill rotWithShape="1">
          <a:blip r:embed="rId3">
            <a:alphaModFix/>
          </a:blip>
          <a:srcRect/>
          <a:stretch/>
        </p:blipFill>
        <p:spPr>
          <a:xfrm>
            <a:off x="120825" y="91617"/>
            <a:ext cx="1989881" cy="1762138"/>
          </a:xfrm>
          <a:prstGeom prst="rect">
            <a:avLst/>
          </a:prstGeom>
          <a:noFill/>
          <a:ln>
            <a:noFill/>
          </a:ln>
        </p:spPr>
      </p:pic>
      <p:pic>
        <p:nvPicPr>
          <p:cNvPr id="3" name="Picture 2">
            <a:extLst>
              <a:ext uri="{FF2B5EF4-FFF2-40B4-BE49-F238E27FC236}">
                <a16:creationId xmlns:a16="http://schemas.microsoft.com/office/drawing/2014/main" id="{6D289D2E-D715-E274-77D5-C371236C4F0B}"/>
              </a:ext>
            </a:extLst>
          </p:cNvPr>
          <p:cNvPicPr>
            <a:picLocks noChangeAspect="1"/>
          </p:cNvPicPr>
          <p:nvPr/>
        </p:nvPicPr>
        <p:blipFill>
          <a:blip r:embed="rId4"/>
          <a:stretch>
            <a:fillRect/>
          </a:stretch>
        </p:blipFill>
        <p:spPr>
          <a:xfrm>
            <a:off x="4584922" y="579690"/>
            <a:ext cx="5495925" cy="54959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77"/>
                                        </p:tgtEl>
                                        <p:attrNameLst>
                                          <p:attrName>style.visibility</p:attrName>
                                        </p:attrNameLst>
                                      </p:cBhvr>
                                      <p:to>
                                        <p:strVal val="visible"/>
                                      </p:to>
                                    </p:set>
                                    <p:anim calcmode="lin" valueType="num">
                                      <p:cBhvr additive="base">
                                        <p:cTn id="7" dur="500"/>
                                        <p:tgtEl>
                                          <p:spTgt spid="277"/>
                                        </p:tgtEl>
                                        <p:attrNameLst>
                                          <p:attrName>ppt_w</p:attrName>
                                        </p:attrNameLst>
                                      </p:cBhvr>
                                      <p:tavLst>
                                        <p:tav tm="0">
                                          <p:val>
                                            <p:strVal val="0"/>
                                          </p:val>
                                        </p:tav>
                                        <p:tav tm="100000">
                                          <p:val>
                                            <p:strVal val="#ppt_w"/>
                                          </p:val>
                                        </p:tav>
                                      </p:tavLst>
                                    </p:anim>
                                    <p:anim calcmode="lin" valueType="num">
                                      <p:cBhvr additive="base">
                                        <p:cTn id="8" dur="500"/>
                                        <p:tgtEl>
                                          <p:spTgt spid="277"/>
                                        </p:tgtEl>
                                        <p:attrNameLst>
                                          <p:attrName>ppt_h</p:attrName>
                                        </p:attrNameLst>
                                      </p:cBhvr>
                                      <p:tavLst>
                                        <p:tav tm="0">
                                          <p:val>
                                            <p:strVal val="0"/>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278"/>
                                        </p:tgtEl>
                                        <p:attrNameLst>
                                          <p:attrName>style.visibility</p:attrName>
                                        </p:attrNameLst>
                                      </p:cBhvr>
                                      <p:to>
                                        <p:strVal val="visible"/>
                                      </p:to>
                                    </p:set>
                                    <p:animEffect transition="in" filter="fade">
                                      <p:cBhvr>
                                        <p:cTn id="11" dur="500"/>
                                        <p:tgtEl>
                                          <p:spTgt spid="27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7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77"/>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5" descr="C:\Users\Administrator\Desktop\1.png"/>
          <p:cNvPicPr preferRelativeResize="0"/>
          <p:nvPr/>
        </p:nvPicPr>
        <p:blipFill rotWithShape="1">
          <a:blip r:embed="rId3">
            <a:alphaModFix/>
          </a:blip>
          <a:srcRect/>
          <a:stretch/>
        </p:blipFill>
        <p:spPr>
          <a:xfrm flipH="1">
            <a:off x="-53137" y="5066116"/>
            <a:ext cx="2320849" cy="1791884"/>
          </a:xfrm>
          <a:prstGeom prst="rect">
            <a:avLst/>
          </a:prstGeom>
          <a:noFill/>
          <a:ln>
            <a:noFill/>
          </a:ln>
        </p:spPr>
      </p:pic>
      <p:pic>
        <p:nvPicPr>
          <p:cNvPr id="372" name="Google Shape;372;p15" descr="C:\Users\Administrator\Desktop\8bea6ffdccf97f1fcc27cd2b7f144d91.png"/>
          <p:cNvPicPr preferRelativeResize="0"/>
          <p:nvPr/>
        </p:nvPicPr>
        <p:blipFill rotWithShape="1">
          <a:blip r:embed="rId4">
            <a:alphaModFix/>
          </a:blip>
          <a:srcRect/>
          <a:stretch/>
        </p:blipFill>
        <p:spPr>
          <a:xfrm flipH="1">
            <a:off x="9070408" y="0"/>
            <a:ext cx="3104543" cy="1644848"/>
          </a:xfrm>
          <a:prstGeom prst="rect">
            <a:avLst/>
          </a:prstGeom>
          <a:noFill/>
          <a:ln>
            <a:noFill/>
          </a:ln>
        </p:spPr>
      </p:pic>
      <p:grpSp>
        <p:nvGrpSpPr>
          <p:cNvPr id="373" name="Google Shape;373;p15"/>
          <p:cNvGrpSpPr/>
          <p:nvPr/>
        </p:nvGrpSpPr>
        <p:grpSpPr>
          <a:xfrm>
            <a:off x="-370471" y="685906"/>
            <a:ext cx="5884539" cy="5142508"/>
            <a:chOff x="93745" y="1255385"/>
            <a:chExt cx="5884539" cy="5142508"/>
          </a:xfrm>
        </p:grpSpPr>
        <p:grpSp>
          <p:nvGrpSpPr>
            <p:cNvPr id="374" name="Google Shape;374;p15"/>
            <p:cNvGrpSpPr/>
            <p:nvPr/>
          </p:nvGrpSpPr>
          <p:grpSpPr>
            <a:xfrm rot="762707">
              <a:off x="484574" y="1766322"/>
              <a:ext cx="5102882" cy="4120635"/>
              <a:chOff x="1278176" y="1886238"/>
              <a:chExt cx="5102882" cy="4120635"/>
            </a:xfrm>
          </p:grpSpPr>
          <p:sp>
            <p:nvSpPr>
              <p:cNvPr id="375" name="Google Shape;375;p15"/>
              <p:cNvSpPr/>
              <p:nvPr/>
            </p:nvSpPr>
            <p:spPr>
              <a:xfrm>
                <a:off x="3134829" y="1886238"/>
                <a:ext cx="342900" cy="342900"/>
              </a:xfrm>
              <a:prstGeom prst="ellipse">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cxnSp>
            <p:nvCxnSpPr>
              <p:cNvPr id="376" name="Google Shape;376;p15"/>
              <p:cNvCxnSpPr>
                <a:stCxn id="375" idx="4"/>
              </p:cNvCxnSpPr>
              <p:nvPr/>
            </p:nvCxnSpPr>
            <p:spPr>
              <a:xfrm rot="-762890" flipH="1">
                <a:off x="3033451" y="2259544"/>
                <a:ext cx="340756" cy="579988"/>
              </a:xfrm>
              <a:prstGeom prst="straightConnector1">
                <a:avLst/>
              </a:prstGeom>
              <a:solidFill>
                <a:schemeClr val="lt1"/>
              </a:solidFill>
              <a:ln w="12700" cap="flat" cmpd="sng">
                <a:solidFill>
                  <a:schemeClr val="accent2"/>
                </a:solidFill>
                <a:prstDash val="solid"/>
                <a:miter lim="800000"/>
                <a:headEnd type="none" w="sm" len="sm"/>
                <a:tailEnd type="none" w="sm" len="sm"/>
              </a:ln>
            </p:spPr>
          </p:cxnSp>
          <p:cxnSp>
            <p:nvCxnSpPr>
              <p:cNvPr id="377" name="Google Shape;377;p15"/>
              <p:cNvCxnSpPr>
                <a:stCxn id="375" idx="5"/>
              </p:cNvCxnSpPr>
              <p:nvPr/>
            </p:nvCxnSpPr>
            <p:spPr>
              <a:xfrm rot="-762644">
                <a:off x="3490670" y="2136508"/>
                <a:ext cx="317685" cy="609827"/>
              </a:xfrm>
              <a:prstGeom prst="straightConnector1">
                <a:avLst/>
              </a:prstGeom>
              <a:solidFill>
                <a:schemeClr val="lt1"/>
              </a:solidFill>
              <a:ln w="12700" cap="flat" cmpd="sng">
                <a:solidFill>
                  <a:schemeClr val="accent2"/>
                </a:solidFill>
                <a:prstDash val="solid"/>
                <a:miter lim="800000"/>
                <a:headEnd type="none" w="sm" len="sm"/>
                <a:tailEnd type="none" w="sm" len="sm"/>
              </a:ln>
            </p:spPr>
          </p:cxnSp>
          <p:sp>
            <p:nvSpPr>
              <p:cNvPr id="378" name="Google Shape;378;p15"/>
              <p:cNvSpPr/>
              <p:nvPr/>
            </p:nvSpPr>
            <p:spPr>
              <a:xfrm rot="-782984">
                <a:off x="1530404" y="2763292"/>
                <a:ext cx="4598425" cy="2760066"/>
              </a:xfrm>
              <a:prstGeom prst="roundRect">
                <a:avLst>
                  <a:gd name="adj" fmla="val 16667"/>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grpSp>
        <p:sp>
          <p:nvSpPr>
            <p:cNvPr id="379" name="Google Shape;379;p15"/>
            <p:cNvSpPr/>
            <p:nvPr/>
          </p:nvSpPr>
          <p:spPr>
            <a:xfrm>
              <a:off x="801765" y="4063274"/>
              <a:ext cx="4366488" cy="1136017"/>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3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QUY ĐỊNH TIÊU CHUẨN, QUY TRÌNH BIÊN SOẠN SGK THEO THÔNG TƯ 33/3017/TT-BGD-ĐT</a:t>
              </a:r>
              <a:endParaRPr sz="1800" b="1" i="0" u="none" strike="noStrike" cap="none">
                <a:solidFill>
                  <a:schemeClr val="dk1"/>
                </a:solidFill>
                <a:latin typeface="Poppins"/>
                <a:ea typeface="Poppins"/>
                <a:cs typeface="Poppins"/>
                <a:sym typeface="Poppins"/>
              </a:endParaRPr>
            </a:p>
          </p:txBody>
        </p:sp>
        <p:sp>
          <p:nvSpPr>
            <p:cNvPr id="380" name="Google Shape;380;p15"/>
            <p:cNvSpPr/>
            <p:nvPr/>
          </p:nvSpPr>
          <p:spPr>
            <a:xfrm>
              <a:off x="1283424" y="3067588"/>
              <a:ext cx="3490180" cy="523220"/>
            </a:xfrm>
            <a:prstGeom prst="rect">
              <a:avLst/>
            </a:prstGeom>
            <a:solidFill>
              <a:schemeClr val="lt1"/>
            </a:solidFill>
            <a:ln w="12700"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DỰA TRÊN CƠ SỞ </a:t>
              </a:r>
              <a:endParaRPr sz="2800" b="1" i="0" u="none" strike="noStrike" cap="none">
                <a:solidFill>
                  <a:schemeClr val="dk1"/>
                </a:solidFill>
                <a:latin typeface="Times New Roman"/>
                <a:ea typeface="Times New Roman"/>
                <a:cs typeface="Times New Roman"/>
                <a:sym typeface="Times New Roman"/>
              </a:endParaRPr>
            </a:p>
          </p:txBody>
        </p:sp>
      </p:grpSp>
      <p:sp>
        <p:nvSpPr>
          <p:cNvPr id="381" name="Google Shape;381;p15"/>
          <p:cNvSpPr/>
          <p:nvPr/>
        </p:nvSpPr>
        <p:spPr>
          <a:xfrm rot="-20277">
            <a:off x="6203915" y="2011942"/>
            <a:ext cx="5207454" cy="2505549"/>
          </a:xfrm>
          <a:prstGeom prst="roundRect">
            <a:avLst>
              <a:gd name="adj" fmla="val 16667"/>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382" name="Google Shape;382;p15"/>
          <p:cNvSpPr/>
          <p:nvPr/>
        </p:nvSpPr>
        <p:spPr>
          <a:xfrm>
            <a:off x="6573240" y="2422987"/>
            <a:ext cx="4448468" cy="1477328"/>
          </a:xfrm>
          <a:prstGeom prst="rect">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dirty="0">
                <a:solidFill>
                  <a:schemeClr val="dk1"/>
                </a:solidFill>
                <a:latin typeface="Times New Roman"/>
                <a:ea typeface="Times New Roman"/>
                <a:cs typeface="Times New Roman"/>
                <a:sym typeface="Times New Roman"/>
              </a:rPr>
              <a:t>CHỦ ĐỀ TRONG SGK HOẠT ĐỘNG TRẢI NGHIỆM, HƯỚNG NGHIỆP 8 BAO GỒM 4 PHẦN CƠ BẢN:</a:t>
            </a:r>
            <a:endParaRPr sz="2000" b="1" i="0" u="none" strike="noStrike" cap="none" dirty="0">
              <a:solidFill>
                <a:schemeClr val="dk1"/>
              </a:solidFill>
              <a:latin typeface="Times New Roman"/>
              <a:ea typeface="Times New Roman"/>
              <a:cs typeface="Times New Roman"/>
              <a:sym typeface="Times New Roman"/>
            </a:endParaRPr>
          </a:p>
        </p:txBody>
      </p:sp>
      <p:sp>
        <p:nvSpPr>
          <p:cNvPr id="383" name="Google Shape;383;p15"/>
          <p:cNvSpPr/>
          <p:nvPr/>
        </p:nvSpPr>
        <p:spPr>
          <a:xfrm rot="762707">
            <a:off x="8844398" y="1218142"/>
            <a:ext cx="342900" cy="342900"/>
          </a:xfrm>
          <a:prstGeom prst="ellipse">
            <a:avLst/>
          </a:prstGeom>
          <a:solidFill>
            <a:srgbClr val="DDEAF6"/>
          </a:solidFill>
          <a:ln w="12700" cap="flat" cmpd="sng">
            <a:solidFill>
              <a:srgbClr val="DDEAF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cxnSp>
        <p:nvCxnSpPr>
          <p:cNvPr id="384" name="Google Shape;384;p15"/>
          <p:cNvCxnSpPr>
            <a:stCxn id="383" idx="4"/>
          </p:cNvCxnSpPr>
          <p:nvPr/>
        </p:nvCxnSpPr>
        <p:spPr>
          <a:xfrm flipH="1">
            <a:off x="8637021" y="1556840"/>
            <a:ext cx="341100" cy="580200"/>
          </a:xfrm>
          <a:prstGeom prst="straightConnector1">
            <a:avLst/>
          </a:prstGeom>
          <a:noFill/>
          <a:ln w="9525" cap="flat" cmpd="sng">
            <a:solidFill>
              <a:schemeClr val="accent1"/>
            </a:solidFill>
            <a:prstDash val="solid"/>
            <a:miter lim="800000"/>
            <a:headEnd type="none" w="sm" len="sm"/>
            <a:tailEnd type="none" w="sm" len="sm"/>
          </a:ln>
        </p:spPr>
      </p:cxnSp>
      <p:cxnSp>
        <p:nvCxnSpPr>
          <p:cNvPr id="385" name="Google Shape;385;p15"/>
          <p:cNvCxnSpPr>
            <a:stCxn id="383" idx="5"/>
          </p:cNvCxnSpPr>
          <p:nvPr/>
        </p:nvCxnSpPr>
        <p:spPr>
          <a:xfrm>
            <a:off x="9107433" y="1534531"/>
            <a:ext cx="336900" cy="583500"/>
          </a:xfrm>
          <a:prstGeom prst="straightConnector1">
            <a:avLst/>
          </a:prstGeom>
          <a:noFill/>
          <a:ln w="9525" cap="flat" cmpd="sng">
            <a:solidFill>
              <a:schemeClr val="accent1"/>
            </a:solidFill>
            <a:prstDash val="solid"/>
            <a:miter lim="800000"/>
            <a:headEnd type="none" w="sm" len="sm"/>
            <a:tailEnd type="none" w="sm" len="sm"/>
          </a:ln>
        </p:spPr>
      </p:cxnSp>
      <p:sp>
        <p:nvSpPr>
          <p:cNvPr id="386" name="Google Shape;386;p15"/>
          <p:cNvSpPr/>
          <p:nvPr/>
        </p:nvSpPr>
        <p:spPr>
          <a:xfrm rot="-20277">
            <a:off x="5265663" y="5129792"/>
            <a:ext cx="2404082"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ĐỊNH HƯỚNG HOẠT ĐỘNG</a:t>
            </a:r>
            <a:endParaRPr sz="1800" b="1" i="0" u="none" strike="noStrike" cap="none">
              <a:solidFill>
                <a:schemeClr val="dk1"/>
              </a:solidFill>
              <a:latin typeface="Times New Roman"/>
              <a:ea typeface="Times New Roman"/>
              <a:cs typeface="Times New Roman"/>
              <a:sym typeface="Times New Roman"/>
            </a:endParaRPr>
          </a:p>
        </p:txBody>
      </p:sp>
      <p:sp>
        <p:nvSpPr>
          <p:cNvPr id="387" name="Google Shape;387;p15"/>
          <p:cNvSpPr/>
          <p:nvPr/>
        </p:nvSpPr>
        <p:spPr>
          <a:xfrm rot="-20277">
            <a:off x="7794099" y="5116618"/>
            <a:ext cx="2210745" cy="596531"/>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 CÁC HOẠT ĐỘNG GIÁO DỤC</a:t>
            </a:r>
            <a:endParaRPr sz="1800" b="1" i="0" u="none" strike="noStrike" cap="none">
              <a:solidFill>
                <a:schemeClr val="dk1"/>
              </a:solidFill>
              <a:latin typeface="Times New Roman"/>
              <a:ea typeface="Times New Roman"/>
              <a:cs typeface="Times New Roman"/>
              <a:sym typeface="Times New Roman"/>
            </a:endParaRPr>
          </a:p>
        </p:txBody>
      </p:sp>
      <p:sp>
        <p:nvSpPr>
          <p:cNvPr id="388" name="Google Shape;388;p15"/>
          <p:cNvSpPr/>
          <p:nvPr/>
        </p:nvSpPr>
        <p:spPr>
          <a:xfrm rot="-20277">
            <a:off x="10172274" y="5122436"/>
            <a:ext cx="1702316"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ĐÁNH GIÁ</a:t>
            </a:r>
            <a:endParaRPr sz="1800" b="1" i="0" u="none" strike="noStrike" cap="none">
              <a:solidFill>
                <a:schemeClr val="dk1"/>
              </a:solidFill>
              <a:latin typeface="Times New Roman"/>
              <a:ea typeface="Times New Roman"/>
              <a:cs typeface="Times New Roman"/>
              <a:sym typeface="Times New Roman"/>
            </a:endParaRPr>
          </a:p>
        </p:txBody>
      </p:sp>
      <p:cxnSp>
        <p:nvCxnSpPr>
          <p:cNvPr id="389" name="Google Shape;389;p15"/>
          <p:cNvCxnSpPr>
            <a:stCxn id="381" idx="2"/>
            <a:endCxn id="386" idx="0"/>
          </p:cNvCxnSpPr>
          <p:nvPr/>
        </p:nvCxnSpPr>
        <p:spPr>
          <a:xfrm flipH="1">
            <a:off x="6466031" y="4517469"/>
            <a:ext cx="2349000" cy="612300"/>
          </a:xfrm>
          <a:prstGeom prst="straightConnector1">
            <a:avLst/>
          </a:prstGeom>
          <a:noFill/>
          <a:ln w="9525" cap="flat" cmpd="sng">
            <a:solidFill>
              <a:schemeClr val="dk1"/>
            </a:solidFill>
            <a:prstDash val="dash"/>
            <a:round/>
            <a:headEnd type="none" w="sm" len="sm"/>
            <a:tailEnd type="none" w="sm" len="sm"/>
          </a:ln>
        </p:spPr>
      </p:cxnSp>
      <p:cxnSp>
        <p:nvCxnSpPr>
          <p:cNvPr id="390" name="Google Shape;390;p15"/>
          <p:cNvCxnSpPr>
            <a:stCxn id="381" idx="2"/>
            <a:endCxn id="387" idx="0"/>
          </p:cNvCxnSpPr>
          <p:nvPr/>
        </p:nvCxnSpPr>
        <p:spPr>
          <a:xfrm>
            <a:off x="8815031" y="4517469"/>
            <a:ext cx="82800" cy="599100"/>
          </a:xfrm>
          <a:prstGeom prst="straightConnector1">
            <a:avLst/>
          </a:prstGeom>
          <a:noFill/>
          <a:ln w="9525" cap="flat" cmpd="sng">
            <a:solidFill>
              <a:schemeClr val="dk1"/>
            </a:solidFill>
            <a:prstDash val="dash"/>
            <a:round/>
            <a:headEnd type="none" w="sm" len="sm"/>
            <a:tailEnd type="none" w="sm" len="sm"/>
          </a:ln>
        </p:spPr>
      </p:cxnSp>
      <p:cxnSp>
        <p:nvCxnSpPr>
          <p:cNvPr id="391" name="Google Shape;391;p15"/>
          <p:cNvCxnSpPr>
            <a:stCxn id="381" idx="2"/>
            <a:endCxn id="388" idx="0"/>
          </p:cNvCxnSpPr>
          <p:nvPr/>
        </p:nvCxnSpPr>
        <p:spPr>
          <a:xfrm>
            <a:off x="8815031" y="4517469"/>
            <a:ext cx="2206800" cy="605100"/>
          </a:xfrm>
          <a:prstGeom prst="straightConnector1">
            <a:avLst/>
          </a:prstGeom>
          <a:noFill/>
          <a:ln w="9525" cap="flat" cmpd="sng">
            <a:solidFill>
              <a:schemeClr val="dk1"/>
            </a:solidFill>
            <a:prstDash val="dash"/>
            <a:round/>
            <a:headEnd type="none" w="sm" len="sm"/>
            <a:tailEnd type="none" w="sm" len="sm"/>
          </a:ln>
        </p:spPr>
      </p:cxnSp>
      <p:sp>
        <p:nvSpPr>
          <p:cNvPr id="392" name="Google Shape;39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sp>
        <p:nvSpPr>
          <p:cNvPr id="393" name="Google Shape;393;p15"/>
          <p:cNvSpPr/>
          <p:nvPr/>
        </p:nvSpPr>
        <p:spPr>
          <a:xfrm>
            <a:off x="1575014" y="105385"/>
            <a:ext cx="6268295" cy="932688"/>
          </a:xfrm>
          <a:prstGeom prst="rect">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b" anchorCtr="0">
            <a:normAutofit/>
          </a:bodyPr>
          <a:lstStyle/>
          <a:p>
            <a:pPr marL="0" marR="0" lvl="0" indent="0" algn="r" rtl="0">
              <a:lnSpc>
                <a:spcPct val="90000"/>
              </a:lnSpc>
              <a:spcBef>
                <a:spcPts val="0"/>
              </a:spcBef>
              <a:spcAft>
                <a:spcPts val="0"/>
              </a:spcAft>
              <a:buClr>
                <a:srgbClr val="000000"/>
              </a:buClr>
              <a:buSzPts val="3600"/>
              <a:buFont typeface="Arial"/>
              <a:buNone/>
            </a:pPr>
            <a:r>
              <a:rPr lang="en-US" sz="3600" b="1" i="0" u="none" strike="noStrike" cap="none">
                <a:solidFill>
                  <a:schemeClr val="dk1"/>
                </a:solidFill>
                <a:latin typeface="Times New Roman"/>
                <a:ea typeface="Times New Roman"/>
                <a:cs typeface="Times New Roman"/>
                <a:sym typeface="Times New Roman"/>
              </a:rPr>
              <a:t>3.2. Cấu trúc chủ đề</a:t>
            </a:r>
            <a:endParaRPr sz="3600" b="1" i="0" u="none" strike="noStrike" cap="none">
              <a:solidFill>
                <a:schemeClr val="dk1"/>
              </a:solidFill>
              <a:latin typeface="Times New Roman"/>
              <a:ea typeface="Times New Roman"/>
              <a:cs typeface="Times New Roman"/>
              <a:sym typeface="Times New Roman"/>
            </a:endParaRPr>
          </a:p>
        </p:txBody>
      </p:sp>
      <p:pic>
        <p:nvPicPr>
          <p:cNvPr id="394" name="Google Shape;394;p15"/>
          <p:cNvPicPr preferRelativeResize="0"/>
          <p:nvPr/>
        </p:nvPicPr>
        <p:blipFill rotWithShape="1">
          <a:blip r:embed="rId5">
            <a:alphaModFix/>
          </a:blip>
          <a:srcRect/>
          <a:stretch/>
        </p:blipFill>
        <p:spPr>
          <a:xfrm>
            <a:off x="72366" y="39509"/>
            <a:ext cx="1298430" cy="1054948"/>
          </a:xfrm>
          <a:prstGeom prst="rect">
            <a:avLst/>
          </a:prstGeom>
          <a:noFill/>
          <a:ln>
            <a:noFill/>
          </a:ln>
        </p:spPr>
      </p:pic>
      <p:sp>
        <p:nvSpPr>
          <p:cNvPr id="395" name="Google Shape;395;p15"/>
          <p:cNvSpPr/>
          <p:nvPr/>
        </p:nvSpPr>
        <p:spPr>
          <a:xfrm rot="-20277">
            <a:off x="3298306" y="5139826"/>
            <a:ext cx="1850225" cy="584892"/>
          </a:xfrm>
          <a:prstGeom prst="roundRect">
            <a:avLst>
              <a:gd name="adj" fmla="val 16667"/>
            </a:avLst>
          </a:prstGeom>
          <a:solidFill>
            <a:srgbClr val="DDEAF6"/>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dk1"/>
                </a:solidFill>
                <a:latin typeface="Times New Roman"/>
                <a:ea typeface="Times New Roman"/>
                <a:cs typeface="Times New Roman"/>
                <a:sym typeface="Times New Roman"/>
              </a:rPr>
              <a:t>MỤC TIÊU</a:t>
            </a:r>
            <a:endParaRPr sz="1800" b="1" i="0" u="none" strike="noStrike" cap="none">
              <a:solidFill>
                <a:schemeClr val="dk1"/>
              </a:solidFill>
              <a:latin typeface="Times New Roman"/>
              <a:ea typeface="Times New Roman"/>
              <a:cs typeface="Times New Roman"/>
              <a:sym typeface="Times New Roman"/>
            </a:endParaRPr>
          </a:p>
        </p:txBody>
      </p:sp>
      <p:cxnSp>
        <p:nvCxnSpPr>
          <p:cNvPr id="396" name="Google Shape;396;p15"/>
          <p:cNvCxnSpPr>
            <a:stCxn id="381" idx="2"/>
            <a:endCxn id="395" idx="0"/>
          </p:cNvCxnSpPr>
          <p:nvPr/>
        </p:nvCxnSpPr>
        <p:spPr>
          <a:xfrm flipH="1">
            <a:off x="4221731" y="4517469"/>
            <a:ext cx="4593300" cy="622500"/>
          </a:xfrm>
          <a:prstGeom prst="straightConnector1">
            <a:avLst/>
          </a:prstGeom>
          <a:noFill/>
          <a:ln w="9525" cap="flat" cmpd="sng">
            <a:solidFill>
              <a:schemeClr val="dk1"/>
            </a:solidFill>
            <a:prstDash val="dash"/>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pic>
        <p:nvPicPr>
          <p:cNvPr id="402" name="Google Shape;402;p16" descr="C:\Users\Administrator\Desktop\1.png"/>
          <p:cNvPicPr preferRelativeResize="0"/>
          <p:nvPr/>
        </p:nvPicPr>
        <p:blipFill rotWithShape="1">
          <a:blip r:embed="rId3">
            <a:alphaModFix/>
          </a:blip>
          <a:srcRect/>
          <a:stretch/>
        </p:blipFill>
        <p:spPr>
          <a:xfrm flipH="1">
            <a:off x="-44097" y="3771307"/>
            <a:ext cx="2961002" cy="3059518"/>
          </a:xfrm>
          <a:prstGeom prst="rect">
            <a:avLst/>
          </a:prstGeom>
          <a:noFill/>
          <a:ln>
            <a:noFill/>
          </a:ln>
        </p:spPr>
      </p:pic>
      <p:pic>
        <p:nvPicPr>
          <p:cNvPr id="403" name="Google Shape;403;p16"/>
          <p:cNvPicPr preferRelativeResize="0"/>
          <p:nvPr/>
        </p:nvPicPr>
        <p:blipFill rotWithShape="1">
          <a:blip r:embed="rId4">
            <a:alphaModFix/>
          </a:blip>
          <a:srcRect/>
          <a:stretch/>
        </p:blipFill>
        <p:spPr>
          <a:xfrm>
            <a:off x="-44096" y="-39655"/>
            <a:ext cx="1173791" cy="825468"/>
          </a:xfrm>
          <a:prstGeom prst="rect">
            <a:avLst/>
          </a:prstGeom>
          <a:noFill/>
          <a:ln>
            <a:noFill/>
          </a:ln>
        </p:spPr>
      </p:pic>
      <p:pic>
        <p:nvPicPr>
          <p:cNvPr id="404" name="Google Shape;404;p16" descr="C:\Users\Administrator\Desktop\8bea6ffdccf97f1fcc27cd2b7f144d91.png"/>
          <p:cNvPicPr preferRelativeResize="0"/>
          <p:nvPr/>
        </p:nvPicPr>
        <p:blipFill rotWithShape="1">
          <a:blip r:embed="rId5">
            <a:alphaModFix/>
          </a:blip>
          <a:srcRect/>
          <a:stretch/>
        </p:blipFill>
        <p:spPr>
          <a:xfrm flipH="1">
            <a:off x="9555073" y="0"/>
            <a:ext cx="2619875" cy="2385216"/>
          </a:xfrm>
          <a:prstGeom prst="rect">
            <a:avLst/>
          </a:prstGeom>
          <a:noFill/>
          <a:ln>
            <a:noFill/>
          </a:ln>
        </p:spPr>
      </p:pic>
      <p:grpSp>
        <p:nvGrpSpPr>
          <p:cNvPr id="405" name="Google Shape;405;p16"/>
          <p:cNvGrpSpPr/>
          <p:nvPr/>
        </p:nvGrpSpPr>
        <p:grpSpPr>
          <a:xfrm rot="-1667370">
            <a:off x="10004900" y="4368654"/>
            <a:ext cx="1868723" cy="2391936"/>
            <a:chOff x="560388" y="1028701"/>
            <a:chExt cx="3987801" cy="4875212"/>
          </a:xfrm>
        </p:grpSpPr>
        <p:sp>
          <p:nvSpPr>
            <p:cNvPr id="406" name="Google Shape;406;p16"/>
            <p:cNvSpPr/>
            <p:nvPr/>
          </p:nvSpPr>
          <p:spPr>
            <a:xfrm>
              <a:off x="2046288" y="3144838"/>
              <a:ext cx="17463" cy="30162"/>
            </a:xfrm>
            <a:custGeom>
              <a:avLst/>
              <a:gdLst/>
              <a:ahLst/>
              <a:cxnLst/>
              <a:rect l="l" t="t" r="r" b="b"/>
              <a:pathLst>
                <a:path w="4" h="7" extrusionOk="0">
                  <a:moveTo>
                    <a:pt x="1" y="2"/>
                  </a:moveTo>
                  <a:cubicBezTo>
                    <a:pt x="2" y="7"/>
                    <a:pt x="4" y="0"/>
                    <a:pt x="2" y="5"/>
                  </a:cubicBezTo>
                  <a:cubicBezTo>
                    <a:pt x="1" y="5"/>
                    <a:pt x="0" y="4"/>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7" name="Google Shape;407;p16"/>
            <p:cNvSpPr/>
            <p:nvPr/>
          </p:nvSpPr>
          <p:spPr>
            <a:xfrm>
              <a:off x="1579563" y="1028701"/>
              <a:ext cx="1919288" cy="2159000"/>
            </a:xfrm>
            <a:custGeom>
              <a:avLst/>
              <a:gdLst/>
              <a:ahLst/>
              <a:cxnLst/>
              <a:rect l="l" t="t" r="r" b="b"/>
              <a:pathLst>
                <a:path w="452" h="508" extrusionOk="0">
                  <a:moveTo>
                    <a:pt x="272" y="492"/>
                  </a:moveTo>
                  <a:cubicBezTo>
                    <a:pt x="266" y="474"/>
                    <a:pt x="283" y="459"/>
                    <a:pt x="286" y="443"/>
                  </a:cubicBezTo>
                  <a:cubicBezTo>
                    <a:pt x="287" y="441"/>
                    <a:pt x="290" y="446"/>
                    <a:pt x="291" y="441"/>
                  </a:cubicBezTo>
                  <a:cubicBezTo>
                    <a:pt x="294" y="424"/>
                    <a:pt x="314" y="407"/>
                    <a:pt x="331" y="397"/>
                  </a:cubicBezTo>
                  <a:cubicBezTo>
                    <a:pt x="331" y="399"/>
                    <a:pt x="331" y="399"/>
                    <a:pt x="331" y="399"/>
                  </a:cubicBezTo>
                  <a:cubicBezTo>
                    <a:pt x="334" y="397"/>
                    <a:pt x="334" y="390"/>
                    <a:pt x="338" y="388"/>
                  </a:cubicBezTo>
                  <a:cubicBezTo>
                    <a:pt x="338" y="389"/>
                    <a:pt x="338" y="390"/>
                    <a:pt x="339" y="390"/>
                  </a:cubicBezTo>
                  <a:cubicBezTo>
                    <a:pt x="338" y="387"/>
                    <a:pt x="343" y="384"/>
                    <a:pt x="343" y="381"/>
                  </a:cubicBezTo>
                  <a:cubicBezTo>
                    <a:pt x="345" y="381"/>
                    <a:pt x="346" y="383"/>
                    <a:pt x="348" y="382"/>
                  </a:cubicBezTo>
                  <a:cubicBezTo>
                    <a:pt x="348" y="378"/>
                    <a:pt x="348" y="378"/>
                    <a:pt x="348" y="378"/>
                  </a:cubicBezTo>
                  <a:cubicBezTo>
                    <a:pt x="347" y="369"/>
                    <a:pt x="359" y="368"/>
                    <a:pt x="362" y="359"/>
                  </a:cubicBezTo>
                  <a:cubicBezTo>
                    <a:pt x="362" y="360"/>
                    <a:pt x="362" y="361"/>
                    <a:pt x="363" y="361"/>
                  </a:cubicBezTo>
                  <a:cubicBezTo>
                    <a:pt x="369" y="348"/>
                    <a:pt x="381" y="335"/>
                    <a:pt x="388" y="322"/>
                  </a:cubicBezTo>
                  <a:cubicBezTo>
                    <a:pt x="388" y="323"/>
                    <a:pt x="390" y="324"/>
                    <a:pt x="391" y="324"/>
                  </a:cubicBezTo>
                  <a:cubicBezTo>
                    <a:pt x="389" y="322"/>
                    <a:pt x="391" y="317"/>
                    <a:pt x="392" y="314"/>
                  </a:cubicBezTo>
                  <a:cubicBezTo>
                    <a:pt x="396" y="314"/>
                    <a:pt x="394" y="306"/>
                    <a:pt x="398" y="303"/>
                  </a:cubicBezTo>
                  <a:cubicBezTo>
                    <a:pt x="398" y="304"/>
                    <a:pt x="398" y="304"/>
                    <a:pt x="398" y="304"/>
                  </a:cubicBezTo>
                  <a:cubicBezTo>
                    <a:pt x="397" y="299"/>
                    <a:pt x="403" y="300"/>
                    <a:pt x="400" y="296"/>
                  </a:cubicBezTo>
                  <a:cubicBezTo>
                    <a:pt x="403" y="295"/>
                    <a:pt x="403" y="295"/>
                    <a:pt x="403" y="295"/>
                  </a:cubicBezTo>
                  <a:cubicBezTo>
                    <a:pt x="400" y="292"/>
                    <a:pt x="407" y="291"/>
                    <a:pt x="407" y="288"/>
                  </a:cubicBezTo>
                  <a:cubicBezTo>
                    <a:pt x="406" y="287"/>
                    <a:pt x="406" y="287"/>
                    <a:pt x="406" y="287"/>
                  </a:cubicBezTo>
                  <a:cubicBezTo>
                    <a:pt x="406" y="285"/>
                    <a:pt x="408" y="284"/>
                    <a:pt x="409" y="282"/>
                  </a:cubicBezTo>
                  <a:cubicBezTo>
                    <a:pt x="409" y="282"/>
                    <a:pt x="409" y="282"/>
                    <a:pt x="409" y="282"/>
                  </a:cubicBezTo>
                  <a:cubicBezTo>
                    <a:pt x="411" y="276"/>
                    <a:pt x="413" y="273"/>
                    <a:pt x="410" y="272"/>
                  </a:cubicBezTo>
                  <a:cubicBezTo>
                    <a:pt x="413" y="271"/>
                    <a:pt x="410" y="278"/>
                    <a:pt x="415" y="276"/>
                  </a:cubicBezTo>
                  <a:cubicBezTo>
                    <a:pt x="417" y="256"/>
                    <a:pt x="420" y="237"/>
                    <a:pt x="420" y="217"/>
                  </a:cubicBezTo>
                  <a:cubicBezTo>
                    <a:pt x="422" y="215"/>
                    <a:pt x="422" y="213"/>
                    <a:pt x="423" y="213"/>
                  </a:cubicBezTo>
                  <a:cubicBezTo>
                    <a:pt x="422" y="211"/>
                    <a:pt x="422" y="205"/>
                    <a:pt x="420" y="204"/>
                  </a:cubicBezTo>
                  <a:cubicBezTo>
                    <a:pt x="420" y="204"/>
                    <a:pt x="421" y="202"/>
                    <a:pt x="422" y="201"/>
                  </a:cubicBezTo>
                  <a:cubicBezTo>
                    <a:pt x="423" y="197"/>
                    <a:pt x="417" y="198"/>
                    <a:pt x="418" y="193"/>
                  </a:cubicBezTo>
                  <a:cubicBezTo>
                    <a:pt x="420" y="195"/>
                    <a:pt x="421" y="195"/>
                    <a:pt x="422" y="195"/>
                  </a:cubicBezTo>
                  <a:cubicBezTo>
                    <a:pt x="419" y="192"/>
                    <a:pt x="418" y="187"/>
                    <a:pt x="417" y="183"/>
                  </a:cubicBezTo>
                  <a:cubicBezTo>
                    <a:pt x="417" y="184"/>
                    <a:pt x="418" y="185"/>
                    <a:pt x="419" y="184"/>
                  </a:cubicBezTo>
                  <a:cubicBezTo>
                    <a:pt x="415" y="181"/>
                    <a:pt x="418" y="176"/>
                    <a:pt x="416" y="173"/>
                  </a:cubicBezTo>
                  <a:cubicBezTo>
                    <a:pt x="418" y="174"/>
                    <a:pt x="418" y="174"/>
                    <a:pt x="418" y="174"/>
                  </a:cubicBezTo>
                  <a:cubicBezTo>
                    <a:pt x="419" y="167"/>
                    <a:pt x="413" y="173"/>
                    <a:pt x="413" y="168"/>
                  </a:cubicBezTo>
                  <a:cubicBezTo>
                    <a:pt x="414" y="169"/>
                    <a:pt x="415" y="168"/>
                    <a:pt x="416" y="168"/>
                  </a:cubicBezTo>
                  <a:cubicBezTo>
                    <a:pt x="411" y="164"/>
                    <a:pt x="410" y="156"/>
                    <a:pt x="407" y="152"/>
                  </a:cubicBezTo>
                  <a:cubicBezTo>
                    <a:pt x="408" y="152"/>
                    <a:pt x="408" y="152"/>
                    <a:pt x="408" y="152"/>
                  </a:cubicBezTo>
                  <a:cubicBezTo>
                    <a:pt x="406" y="147"/>
                    <a:pt x="405" y="141"/>
                    <a:pt x="401" y="137"/>
                  </a:cubicBezTo>
                  <a:cubicBezTo>
                    <a:pt x="401" y="134"/>
                    <a:pt x="406" y="135"/>
                    <a:pt x="403" y="130"/>
                  </a:cubicBezTo>
                  <a:cubicBezTo>
                    <a:pt x="399" y="132"/>
                    <a:pt x="397" y="123"/>
                    <a:pt x="394" y="128"/>
                  </a:cubicBezTo>
                  <a:cubicBezTo>
                    <a:pt x="392" y="123"/>
                    <a:pt x="390" y="116"/>
                    <a:pt x="388" y="113"/>
                  </a:cubicBezTo>
                  <a:cubicBezTo>
                    <a:pt x="390" y="115"/>
                    <a:pt x="391" y="109"/>
                    <a:pt x="393" y="112"/>
                  </a:cubicBezTo>
                  <a:cubicBezTo>
                    <a:pt x="394" y="108"/>
                    <a:pt x="394" y="108"/>
                    <a:pt x="394" y="108"/>
                  </a:cubicBezTo>
                  <a:cubicBezTo>
                    <a:pt x="395" y="108"/>
                    <a:pt x="395" y="111"/>
                    <a:pt x="396" y="109"/>
                  </a:cubicBezTo>
                  <a:cubicBezTo>
                    <a:pt x="395" y="108"/>
                    <a:pt x="391" y="103"/>
                    <a:pt x="390" y="101"/>
                  </a:cubicBezTo>
                  <a:cubicBezTo>
                    <a:pt x="386" y="100"/>
                    <a:pt x="380" y="100"/>
                    <a:pt x="376" y="95"/>
                  </a:cubicBezTo>
                  <a:cubicBezTo>
                    <a:pt x="379" y="96"/>
                    <a:pt x="378" y="91"/>
                    <a:pt x="380" y="92"/>
                  </a:cubicBezTo>
                  <a:cubicBezTo>
                    <a:pt x="369" y="91"/>
                    <a:pt x="369" y="91"/>
                    <a:pt x="369" y="91"/>
                  </a:cubicBezTo>
                  <a:cubicBezTo>
                    <a:pt x="367" y="89"/>
                    <a:pt x="371" y="88"/>
                    <a:pt x="368" y="87"/>
                  </a:cubicBezTo>
                  <a:cubicBezTo>
                    <a:pt x="368" y="87"/>
                    <a:pt x="366" y="87"/>
                    <a:pt x="365" y="87"/>
                  </a:cubicBezTo>
                  <a:cubicBezTo>
                    <a:pt x="365" y="86"/>
                    <a:pt x="359" y="82"/>
                    <a:pt x="361" y="78"/>
                  </a:cubicBezTo>
                  <a:cubicBezTo>
                    <a:pt x="361" y="77"/>
                    <a:pt x="364" y="80"/>
                    <a:pt x="363" y="77"/>
                  </a:cubicBezTo>
                  <a:cubicBezTo>
                    <a:pt x="361" y="75"/>
                    <a:pt x="359" y="76"/>
                    <a:pt x="357" y="73"/>
                  </a:cubicBezTo>
                  <a:cubicBezTo>
                    <a:pt x="357" y="73"/>
                    <a:pt x="357" y="73"/>
                    <a:pt x="357" y="73"/>
                  </a:cubicBezTo>
                  <a:cubicBezTo>
                    <a:pt x="356" y="71"/>
                    <a:pt x="351" y="69"/>
                    <a:pt x="351" y="73"/>
                  </a:cubicBezTo>
                  <a:cubicBezTo>
                    <a:pt x="352" y="74"/>
                    <a:pt x="352" y="71"/>
                    <a:pt x="353" y="73"/>
                  </a:cubicBezTo>
                  <a:cubicBezTo>
                    <a:pt x="350" y="74"/>
                    <a:pt x="347" y="72"/>
                    <a:pt x="344" y="69"/>
                  </a:cubicBezTo>
                  <a:cubicBezTo>
                    <a:pt x="345" y="70"/>
                    <a:pt x="346" y="69"/>
                    <a:pt x="347" y="68"/>
                  </a:cubicBezTo>
                  <a:cubicBezTo>
                    <a:pt x="342" y="67"/>
                    <a:pt x="337" y="66"/>
                    <a:pt x="331" y="64"/>
                  </a:cubicBezTo>
                  <a:cubicBezTo>
                    <a:pt x="330" y="65"/>
                    <a:pt x="335" y="62"/>
                    <a:pt x="335" y="63"/>
                  </a:cubicBezTo>
                  <a:cubicBezTo>
                    <a:pt x="331" y="57"/>
                    <a:pt x="321" y="59"/>
                    <a:pt x="318" y="52"/>
                  </a:cubicBezTo>
                  <a:cubicBezTo>
                    <a:pt x="319" y="52"/>
                    <a:pt x="318" y="55"/>
                    <a:pt x="318" y="54"/>
                  </a:cubicBezTo>
                  <a:cubicBezTo>
                    <a:pt x="315" y="53"/>
                    <a:pt x="316" y="50"/>
                    <a:pt x="314" y="50"/>
                  </a:cubicBezTo>
                  <a:cubicBezTo>
                    <a:pt x="314" y="49"/>
                    <a:pt x="311" y="50"/>
                    <a:pt x="309" y="49"/>
                  </a:cubicBezTo>
                  <a:cubicBezTo>
                    <a:pt x="307" y="50"/>
                    <a:pt x="309" y="48"/>
                    <a:pt x="311" y="49"/>
                  </a:cubicBezTo>
                  <a:cubicBezTo>
                    <a:pt x="307" y="49"/>
                    <a:pt x="295" y="46"/>
                    <a:pt x="289" y="42"/>
                  </a:cubicBezTo>
                  <a:cubicBezTo>
                    <a:pt x="289" y="43"/>
                    <a:pt x="284" y="44"/>
                    <a:pt x="282" y="44"/>
                  </a:cubicBezTo>
                  <a:cubicBezTo>
                    <a:pt x="283" y="42"/>
                    <a:pt x="283" y="42"/>
                    <a:pt x="283" y="42"/>
                  </a:cubicBezTo>
                  <a:cubicBezTo>
                    <a:pt x="282" y="40"/>
                    <a:pt x="278" y="40"/>
                    <a:pt x="278" y="38"/>
                  </a:cubicBezTo>
                  <a:cubicBezTo>
                    <a:pt x="274" y="40"/>
                    <a:pt x="292" y="39"/>
                    <a:pt x="287" y="40"/>
                  </a:cubicBezTo>
                  <a:cubicBezTo>
                    <a:pt x="286" y="38"/>
                    <a:pt x="279" y="42"/>
                    <a:pt x="281" y="39"/>
                  </a:cubicBezTo>
                  <a:cubicBezTo>
                    <a:pt x="278" y="38"/>
                    <a:pt x="274" y="40"/>
                    <a:pt x="272" y="37"/>
                  </a:cubicBezTo>
                  <a:cubicBezTo>
                    <a:pt x="273" y="38"/>
                    <a:pt x="275" y="34"/>
                    <a:pt x="273" y="34"/>
                  </a:cubicBezTo>
                  <a:cubicBezTo>
                    <a:pt x="268" y="33"/>
                    <a:pt x="271" y="35"/>
                    <a:pt x="267" y="35"/>
                  </a:cubicBezTo>
                  <a:cubicBezTo>
                    <a:pt x="265" y="35"/>
                    <a:pt x="265" y="35"/>
                    <a:pt x="265" y="35"/>
                  </a:cubicBezTo>
                  <a:cubicBezTo>
                    <a:pt x="264" y="38"/>
                    <a:pt x="260" y="34"/>
                    <a:pt x="262" y="37"/>
                  </a:cubicBezTo>
                  <a:cubicBezTo>
                    <a:pt x="261" y="35"/>
                    <a:pt x="255" y="37"/>
                    <a:pt x="256" y="33"/>
                  </a:cubicBezTo>
                  <a:cubicBezTo>
                    <a:pt x="257" y="30"/>
                    <a:pt x="257" y="30"/>
                    <a:pt x="257" y="30"/>
                  </a:cubicBezTo>
                  <a:cubicBezTo>
                    <a:pt x="255" y="30"/>
                    <a:pt x="253" y="33"/>
                    <a:pt x="251" y="34"/>
                  </a:cubicBezTo>
                  <a:cubicBezTo>
                    <a:pt x="251" y="32"/>
                    <a:pt x="251" y="32"/>
                    <a:pt x="251" y="32"/>
                  </a:cubicBezTo>
                  <a:cubicBezTo>
                    <a:pt x="250" y="37"/>
                    <a:pt x="246" y="31"/>
                    <a:pt x="243" y="35"/>
                  </a:cubicBezTo>
                  <a:cubicBezTo>
                    <a:pt x="239" y="32"/>
                    <a:pt x="232" y="34"/>
                    <a:pt x="231" y="30"/>
                  </a:cubicBezTo>
                  <a:cubicBezTo>
                    <a:pt x="227" y="31"/>
                    <a:pt x="224" y="33"/>
                    <a:pt x="221" y="32"/>
                  </a:cubicBezTo>
                  <a:cubicBezTo>
                    <a:pt x="221" y="31"/>
                    <a:pt x="222" y="31"/>
                    <a:pt x="223" y="30"/>
                  </a:cubicBezTo>
                  <a:cubicBezTo>
                    <a:pt x="220" y="28"/>
                    <a:pt x="220" y="30"/>
                    <a:pt x="218" y="31"/>
                  </a:cubicBezTo>
                  <a:cubicBezTo>
                    <a:pt x="218" y="30"/>
                    <a:pt x="213" y="28"/>
                    <a:pt x="210" y="26"/>
                  </a:cubicBezTo>
                  <a:cubicBezTo>
                    <a:pt x="207" y="28"/>
                    <a:pt x="208" y="30"/>
                    <a:pt x="208" y="32"/>
                  </a:cubicBezTo>
                  <a:cubicBezTo>
                    <a:pt x="205" y="27"/>
                    <a:pt x="199" y="36"/>
                    <a:pt x="195" y="31"/>
                  </a:cubicBezTo>
                  <a:cubicBezTo>
                    <a:pt x="196" y="31"/>
                    <a:pt x="200" y="29"/>
                    <a:pt x="197" y="28"/>
                  </a:cubicBezTo>
                  <a:cubicBezTo>
                    <a:pt x="193" y="23"/>
                    <a:pt x="191" y="32"/>
                    <a:pt x="186" y="30"/>
                  </a:cubicBezTo>
                  <a:cubicBezTo>
                    <a:pt x="188" y="34"/>
                    <a:pt x="188" y="34"/>
                    <a:pt x="188" y="34"/>
                  </a:cubicBezTo>
                  <a:cubicBezTo>
                    <a:pt x="186" y="32"/>
                    <a:pt x="182" y="38"/>
                    <a:pt x="181" y="34"/>
                  </a:cubicBezTo>
                  <a:cubicBezTo>
                    <a:pt x="180" y="35"/>
                    <a:pt x="176" y="33"/>
                    <a:pt x="177" y="37"/>
                  </a:cubicBezTo>
                  <a:cubicBezTo>
                    <a:pt x="169" y="35"/>
                    <a:pt x="160" y="45"/>
                    <a:pt x="153" y="39"/>
                  </a:cubicBezTo>
                  <a:cubicBezTo>
                    <a:pt x="152" y="40"/>
                    <a:pt x="149" y="40"/>
                    <a:pt x="151" y="42"/>
                  </a:cubicBezTo>
                  <a:cubicBezTo>
                    <a:pt x="153" y="43"/>
                    <a:pt x="153" y="40"/>
                    <a:pt x="154" y="41"/>
                  </a:cubicBezTo>
                  <a:cubicBezTo>
                    <a:pt x="153" y="41"/>
                    <a:pt x="153" y="42"/>
                    <a:pt x="153" y="43"/>
                  </a:cubicBezTo>
                  <a:cubicBezTo>
                    <a:pt x="151" y="43"/>
                    <a:pt x="149" y="43"/>
                    <a:pt x="150" y="39"/>
                  </a:cubicBezTo>
                  <a:cubicBezTo>
                    <a:pt x="143" y="39"/>
                    <a:pt x="147" y="48"/>
                    <a:pt x="140" y="50"/>
                  </a:cubicBezTo>
                  <a:cubicBezTo>
                    <a:pt x="140" y="48"/>
                    <a:pt x="139" y="48"/>
                    <a:pt x="138" y="49"/>
                  </a:cubicBezTo>
                  <a:cubicBezTo>
                    <a:pt x="136" y="53"/>
                    <a:pt x="136" y="53"/>
                    <a:pt x="136" y="53"/>
                  </a:cubicBezTo>
                  <a:cubicBezTo>
                    <a:pt x="131" y="54"/>
                    <a:pt x="131" y="51"/>
                    <a:pt x="130" y="48"/>
                  </a:cubicBezTo>
                  <a:cubicBezTo>
                    <a:pt x="128" y="50"/>
                    <a:pt x="125" y="51"/>
                    <a:pt x="126" y="54"/>
                  </a:cubicBezTo>
                  <a:cubicBezTo>
                    <a:pt x="121" y="52"/>
                    <a:pt x="121" y="52"/>
                    <a:pt x="121" y="52"/>
                  </a:cubicBezTo>
                  <a:cubicBezTo>
                    <a:pt x="125" y="53"/>
                    <a:pt x="121" y="55"/>
                    <a:pt x="120" y="56"/>
                  </a:cubicBezTo>
                  <a:cubicBezTo>
                    <a:pt x="121" y="55"/>
                    <a:pt x="121" y="55"/>
                    <a:pt x="121" y="55"/>
                  </a:cubicBezTo>
                  <a:cubicBezTo>
                    <a:pt x="120" y="54"/>
                    <a:pt x="118" y="56"/>
                    <a:pt x="117" y="57"/>
                  </a:cubicBezTo>
                  <a:cubicBezTo>
                    <a:pt x="118" y="59"/>
                    <a:pt x="121" y="58"/>
                    <a:pt x="122" y="57"/>
                  </a:cubicBezTo>
                  <a:cubicBezTo>
                    <a:pt x="122" y="59"/>
                    <a:pt x="120" y="60"/>
                    <a:pt x="120" y="62"/>
                  </a:cubicBezTo>
                  <a:cubicBezTo>
                    <a:pt x="119" y="59"/>
                    <a:pt x="115" y="62"/>
                    <a:pt x="114" y="63"/>
                  </a:cubicBezTo>
                  <a:cubicBezTo>
                    <a:pt x="112" y="64"/>
                    <a:pt x="113" y="66"/>
                    <a:pt x="113" y="67"/>
                  </a:cubicBezTo>
                  <a:cubicBezTo>
                    <a:pt x="112" y="66"/>
                    <a:pt x="110" y="69"/>
                    <a:pt x="110" y="66"/>
                  </a:cubicBezTo>
                  <a:cubicBezTo>
                    <a:pt x="110" y="65"/>
                    <a:pt x="112" y="66"/>
                    <a:pt x="112" y="64"/>
                  </a:cubicBezTo>
                  <a:cubicBezTo>
                    <a:pt x="110" y="64"/>
                    <a:pt x="109" y="62"/>
                    <a:pt x="108" y="66"/>
                  </a:cubicBezTo>
                  <a:cubicBezTo>
                    <a:pt x="107" y="68"/>
                    <a:pt x="112" y="69"/>
                    <a:pt x="107" y="71"/>
                  </a:cubicBezTo>
                  <a:cubicBezTo>
                    <a:pt x="108" y="70"/>
                    <a:pt x="107" y="69"/>
                    <a:pt x="107" y="67"/>
                  </a:cubicBezTo>
                  <a:cubicBezTo>
                    <a:pt x="103" y="69"/>
                    <a:pt x="103" y="69"/>
                    <a:pt x="103" y="69"/>
                  </a:cubicBezTo>
                  <a:cubicBezTo>
                    <a:pt x="105" y="71"/>
                    <a:pt x="105" y="71"/>
                    <a:pt x="105" y="71"/>
                  </a:cubicBezTo>
                  <a:cubicBezTo>
                    <a:pt x="104" y="71"/>
                    <a:pt x="104" y="70"/>
                    <a:pt x="104" y="70"/>
                  </a:cubicBezTo>
                  <a:cubicBezTo>
                    <a:pt x="104" y="73"/>
                    <a:pt x="100" y="75"/>
                    <a:pt x="101" y="78"/>
                  </a:cubicBezTo>
                  <a:cubicBezTo>
                    <a:pt x="100" y="79"/>
                    <a:pt x="97" y="79"/>
                    <a:pt x="95" y="80"/>
                  </a:cubicBezTo>
                  <a:cubicBezTo>
                    <a:pt x="95" y="80"/>
                    <a:pt x="95" y="80"/>
                    <a:pt x="95" y="80"/>
                  </a:cubicBezTo>
                  <a:cubicBezTo>
                    <a:pt x="92" y="80"/>
                    <a:pt x="91" y="83"/>
                    <a:pt x="91" y="86"/>
                  </a:cubicBezTo>
                  <a:cubicBezTo>
                    <a:pt x="90" y="85"/>
                    <a:pt x="90" y="85"/>
                    <a:pt x="90" y="85"/>
                  </a:cubicBezTo>
                  <a:cubicBezTo>
                    <a:pt x="89" y="86"/>
                    <a:pt x="88" y="89"/>
                    <a:pt x="88" y="91"/>
                  </a:cubicBezTo>
                  <a:cubicBezTo>
                    <a:pt x="84" y="92"/>
                    <a:pt x="80" y="85"/>
                    <a:pt x="80" y="90"/>
                  </a:cubicBezTo>
                  <a:cubicBezTo>
                    <a:pt x="78" y="93"/>
                    <a:pt x="80" y="97"/>
                    <a:pt x="82" y="97"/>
                  </a:cubicBezTo>
                  <a:cubicBezTo>
                    <a:pt x="77" y="100"/>
                    <a:pt x="76" y="108"/>
                    <a:pt x="70" y="110"/>
                  </a:cubicBezTo>
                  <a:cubicBezTo>
                    <a:pt x="70" y="112"/>
                    <a:pt x="71" y="112"/>
                    <a:pt x="71" y="113"/>
                  </a:cubicBezTo>
                  <a:cubicBezTo>
                    <a:pt x="64" y="120"/>
                    <a:pt x="64" y="130"/>
                    <a:pt x="56" y="134"/>
                  </a:cubicBezTo>
                  <a:cubicBezTo>
                    <a:pt x="56" y="131"/>
                    <a:pt x="54" y="132"/>
                    <a:pt x="53" y="132"/>
                  </a:cubicBezTo>
                  <a:cubicBezTo>
                    <a:pt x="54" y="135"/>
                    <a:pt x="49" y="133"/>
                    <a:pt x="52" y="135"/>
                  </a:cubicBezTo>
                  <a:cubicBezTo>
                    <a:pt x="54" y="136"/>
                    <a:pt x="55" y="137"/>
                    <a:pt x="57" y="135"/>
                  </a:cubicBezTo>
                  <a:cubicBezTo>
                    <a:pt x="56" y="140"/>
                    <a:pt x="53" y="147"/>
                    <a:pt x="50" y="149"/>
                  </a:cubicBezTo>
                  <a:cubicBezTo>
                    <a:pt x="51" y="148"/>
                    <a:pt x="52" y="149"/>
                    <a:pt x="52" y="151"/>
                  </a:cubicBezTo>
                  <a:cubicBezTo>
                    <a:pt x="49" y="149"/>
                    <a:pt x="47" y="152"/>
                    <a:pt x="47" y="155"/>
                  </a:cubicBezTo>
                  <a:cubicBezTo>
                    <a:pt x="48" y="156"/>
                    <a:pt x="48" y="156"/>
                    <a:pt x="48" y="156"/>
                  </a:cubicBezTo>
                  <a:cubicBezTo>
                    <a:pt x="46" y="157"/>
                    <a:pt x="46" y="157"/>
                    <a:pt x="46" y="157"/>
                  </a:cubicBezTo>
                  <a:cubicBezTo>
                    <a:pt x="46" y="159"/>
                    <a:pt x="49" y="160"/>
                    <a:pt x="47" y="162"/>
                  </a:cubicBezTo>
                  <a:cubicBezTo>
                    <a:pt x="44" y="162"/>
                    <a:pt x="44" y="162"/>
                    <a:pt x="44" y="162"/>
                  </a:cubicBezTo>
                  <a:cubicBezTo>
                    <a:pt x="45" y="165"/>
                    <a:pt x="47" y="170"/>
                    <a:pt x="44" y="173"/>
                  </a:cubicBezTo>
                  <a:cubicBezTo>
                    <a:pt x="40" y="174"/>
                    <a:pt x="40" y="174"/>
                    <a:pt x="40" y="174"/>
                  </a:cubicBezTo>
                  <a:cubicBezTo>
                    <a:pt x="40" y="176"/>
                    <a:pt x="41" y="178"/>
                    <a:pt x="43" y="176"/>
                  </a:cubicBezTo>
                  <a:cubicBezTo>
                    <a:pt x="39" y="181"/>
                    <a:pt x="39" y="184"/>
                    <a:pt x="35" y="186"/>
                  </a:cubicBezTo>
                  <a:cubicBezTo>
                    <a:pt x="40" y="196"/>
                    <a:pt x="38" y="209"/>
                    <a:pt x="37" y="220"/>
                  </a:cubicBezTo>
                  <a:cubicBezTo>
                    <a:pt x="36" y="219"/>
                    <a:pt x="36" y="219"/>
                    <a:pt x="36" y="219"/>
                  </a:cubicBezTo>
                  <a:cubicBezTo>
                    <a:pt x="34" y="222"/>
                    <a:pt x="38" y="221"/>
                    <a:pt x="37" y="223"/>
                  </a:cubicBezTo>
                  <a:cubicBezTo>
                    <a:pt x="36" y="222"/>
                    <a:pt x="34" y="225"/>
                    <a:pt x="32" y="223"/>
                  </a:cubicBezTo>
                  <a:cubicBezTo>
                    <a:pt x="30" y="227"/>
                    <a:pt x="35" y="228"/>
                    <a:pt x="36" y="231"/>
                  </a:cubicBezTo>
                  <a:cubicBezTo>
                    <a:pt x="38" y="231"/>
                    <a:pt x="34" y="228"/>
                    <a:pt x="37" y="229"/>
                  </a:cubicBezTo>
                  <a:cubicBezTo>
                    <a:pt x="38" y="229"/>
                    <a:pt x="36" y="235"/>
                    <a:pt x="39" y="235"/>
                  </a:cubicBezTo>
                  <a:cubicBezTo>
                    <a:pt x="38" y="236"/>
                    <a:pt x="35" y="236"/>
                    <a:pt x="34" y="235"/>
                  </a:cubicBezTo>
                  <a:cubicBezTo>
                    <a:pt x="36" y="237"/>
                    <a:pt x="36" y="237"/>
                    <a:pt x="36" y="237"/>
                  </a:cubicBezTo>
                  <a:cubicBezTo>
                    <a:pt x="32" y="241"/>
                    <a:pt x="29" y="231"/>
                    <a:pt x="24" y="234"/>
                  </a:cubicBezTo>
                  <a:cubicBezTo>
                    <a:pt x="25" y="237"/>
                    <a:pt x="25" y="237"/>
                    <a:pt x="25" y="237"/>
                  </a:cubicBezTo>
                  <a:cubicBezTo>
                    <a:pt x="21" y="239"/>
                    <a:pt x="21" y="230"/>
                    <a:pt x="20" y="237"/>
                  </a:cubicBezTo>
                  <a:cubicBezTo>
                    <a:pt x="21" y="239"/>
                    <a:pt x="26" y="241"/>
                    <a:pt x="27" y="239"/>
                  </a:cubicBezTo>
                  <a:cubicBezTo>
                    <a:pt x="29" y="244"/>
                    <a:pt x="35" y="241"/>
                    <a:pt x="36" y="246"/>
                  </a:cubicBezTo>
                  <a:cubicBezTo>
                    <a:pt x="34" y="248"/>
                    <a:pt x="34" y="242"/>
                    <a:pt x="32" y="243"/>
                  </a:cubicBezTo>
                  <a:cubicBezTo>
                    <a:pt x="30" y="246"/>
                    <a:pt x="34" y="248"/>
                    <a:pt x="34" y="251"/>
                  </a:cubicBezTo>
                  <a:cubicBezTo>
                    <a:pt x="35" y="248"/>
                    <a:pt x="38" y="250"/>
                    <a:pt x="39" y="251"/>
                  </a:cubicBezTo>
                  <a:cubicBezTo>
                    <a:pt x="38" y="254"/>
                    <a:pt x="36" y="250"/>
                    <a:pt x="36" y="254"/>
                  </a:cubicBezTo>
                  <a:cubicBezTo>
                    <a:pt x="38" y="254"/>
                    <a:pt x="40" y="257"/>
                    <a:pt x="41" y="254"/>
                  </a:cubicBezTo>
                  <a:cubicBezTo>
                    <a:pt x="45" y="255"/>
                    <a:pt x="40" y="258"/>
                    <a:pt x="44" y="260"/>
                  </a:cubicBezTo>
                  <a:cubicBezTo>
                    <a:pt x="41" y="262"/>
                    <a:pt x="37" y="257"/>
                    <a:pt x="36" y="262"/>
                  </a:cubicBezTo>
                  <a:cubicBezTo>
                    <a:pt x="38" y="261"/>
                    <a:pt x="41" y="266"/>
                    <a:pt x="45" y="263"/>
                  </a:cubicBezTo>
                  <a:cubicBezTo>
                    <a:pt x="44" y="265"/>
                    <a:pt x="42" y="265"/>
                    <a:pt x="40" y="265"/>
                  </a:cubicBezTo>
                  <a:cubicBezTo>
                    <a:pt x="39" y="268"/>
                    <a:pt x="47" y="269"/>
                    <a:pt x="42" y="271"/>
                  </a:cubicBezTo>
                  <a:cubicBezTo>
                    <a:pt x="45" y="271"/>
                    <a:pt x="45" y="271"/>
                    <a:pt x="45" y="271"/>
                  </a:cubicBezTo>
                  <a:cubicBezTo>
                    <a:pt x="44" y="272"/>
                    <a:pt x="44" y="273"/>
                    <a:pt x="43" y="275"/>
                  </a:cubicBezTo>
                  <a:cubicBezTo>
                    <a:pt x="43" y="277"/>
                    <a:pt x="48" y="280"/>
                    <a:pt x="44" y="282"/>
                  </a:cubicBezTo>
                  <a:cubicBezTo>
                    <a:pt x="45" y="282"/>
                    <a:pt x="47" y="287"/>
                    <a:pt x="49" y="284"/>
                  </a:cubicBezTo>
                  <a:cubicBezTo>
                    <a:pt x="49" y="280"/>
                    <a:pt x="45" y="281"/>
                    <a:pt x="49" y="278"/>
                  </a:cubicBezTo>
                  <a:cubicBezTo>
                    <a:pt x="46" y="282"/>
                    <a:pt x="51" y="282"/>
                    <a:pt x="53" y="284"/>
                  </a:cubicBezTo>
                  <a:cubicBezTo>
                    <a:pt x="51" y="285"/>
                    <a:pt x="51" y="285"/>
                    <a:pt x="51" y="285"/>
                  </a:cubicBezTo>
                  <a:cubicBezTo>
                    <a:pt x="52" y="285"/>
                    <a:pt x="53" y="288"/>
                    <a:pt x="55" y="288"/>
                  </a:cubicBezTo>
                  <a:cubicBezTo>
                    <a:pt x="54" y="288"/>
                    <a:pt x="53" y="288"/>
                    <a:pt x="53" y="289"/>
                  </a:cubicBezTo>
                  <a:cubicBezTo>
                    <a:pt x="56" y="289"/>
                    <a:pt x="56" y="289"/>
                    <a:pt x="56" y="289"/>
                  </a:cubicBezTo>
                  <a:cubicBezTo>
                    <a:pt x="59" y="293"/>
                    <a:pt x="52" y="292"/>
                    <a:pt x="54" y="296"/>
                  </a:cubicBezTo>
                  <a:cubicBezTo>
                    <a:pt x="51" y="294"/>
                    <a:pt x="51" y="294"/>
                    <a:pt x="51" y="294"/>
                  </a:cubicBezTo>
                  <a:cubicBezTo>
                    <a:pt x="52" y="294"/>
                    <a:pt x="50" y="297"/>
                    <a:pt x="52" y="298"/>
                  </a:cubicBezTo>
                  <a:cubicBezTo>
                    <a:pt x="54" y="298"/>
                    <a:pt x="58" y="299"/>
                    <a:pt x="60" y="298"/>
                  </a:cubicBezTo>
                  <a:cubicBezTo>
                    <a:pt x="62" y="300"/>
                    <a:pt x="58" y="301"/>
                    <a:pt x="61" y="302"/>
                  </a:cubicBezTo>
                  <a:cubicBezTo>
                    <a:pt x="57" y="300"/>
                    <a:pt x="57" y="300"/>
                    <a:pt x="57" y="300"/>
                  </a:cubicBezTo>
                  <a:cubicBezTo>
                    <a:pt x="56" y="300"/>
                    <a:pt x="54" y="304"/>
                    <a:pt x="56" y="307"/>
                  </a:cubicBezTo>
                  <a:cubicBezTo>
                    <a:pt x="57" y="308"/>
                    <a:pt x="62" y="310"/>
                    <a:pt x="62" y="306"/>
                  </a:cubicBezTo>
                  <a:cubicBezTo>
                    <a:pt x="62" y="308"/>
                    <a:pt x="62" y="311"/>
                    <a:pt x="60" y="310"/>
                  </a:cubicBezTo>
                  <a:cubicBezTo>
                    <a:pt x="62" y="313"/>
                    <a:pt x="62" y="309"/>
                    <a:pt x="65" y="311"/>
                  </a:cubicBezTo>
                  <a:cubicBezTo>
                    <a:pt x="64" y="313"/>
                    <a:pt x="64" y="318"/>
                    <a:pt x="63" y="321"/>
                  </a:cubicBezTo>
                  <a:cubicBezTo>
                    <a:pt x="58" y="320"/>
                    <a:pt x="58" y="320"/>
                    <a:pt x="58" y="320"/>
                  </a:cubicBezTo>
                  <a:cubicBezTo>
                    <a:pt x="59" y="322"/>
                    <a:pt x="59" y="322"/>
                    <a:pt x="59" y="322"/>
                  </a:cubicBezTo>
                  <a:cubicBezTo>
                    <a:pt x="54" y="320"/>
                    <a:pt x="57" y="324"/>
                    <a:pt x="53" y="324"/>
                  </a:cubicBezTo>
                  <a:cubicBezTo>
                    <a:pt x="54" y="326"/>
                    <a:pt x="56" y="327"/>
                    <a:pt x="57" y="328"/>
                  </a:cubicBezTo>
                  <a:cubicBezTo>
                    <a:pt x="60" y="321"/>
                    <a:pt x="66" y="329"/>
                    <a:pt x="70" y="326"/>
                  </a:cubicBezTo>
                  <a:cubicBezTo>
                    <a:pt x="74" y="331"/>
                    <a:pt x="61" y="335"/>
                    <a:pt x="71" y="337"/>
                  </a:cubicBezTo>
                  <a:cubicBezTo>
                    <a:pt x="72" y="336"/>
                    <a:pt x="76" y="337"/>
                    <a:pt x="73" y="334"/>
                  </a:cubicBezTo>
                  <a:cubicBezTo>
                    <a:pt x="75" y="338"/>
                    <a:pt x="79" y="334"/>
                    <a:pt x="79" y="339"/>
                  </a:cubicBezTo>
                  <a:cubicBezTo>
                    <a:pt x="76" y="337"/>
                    <a:pt x="77" y="345"/>
                    <a:pt x="72" y="342"/>
                  </a:cubicBezTo>
                  <a:cubicBezTo>
                    <a:pt x="73" y="341"/>
                    <a:pt x="71" y="339"/>
                    <a:pt x="71" y="338"/>
                  </a:cubicBezTo>
                  <a:cubicBezTo>
                    <a:pt x="70" y="340"/>
                    <a:pt x="66" y="340"/>
                    <a:pt x="68" y="344"/>
                  </a:cubicBezTo>
                  <a:cubicBezTo>
                    <a:pt x="70" y="346"/>
                    <a:pt x="71" y="349"/>
                    <a:pt x="73" y="347"/>
                  </a:cubicBezTo>
                  <a:cubicBezTo>
                    <a:pt x="76" y="346"/>
                    <a:pt x="71" y="344"/>
                    <a:pt x="75" y="344"/>
                  </a:cubicBezTo>
                  <a:cubicBezTo>
                    <a:pt x="78" y="348"/>
                    <a:pt x="75" y="351"/>
                    <a:pt x="80" y="350"/>
                  </a:cubicBezTo>
                  <a:cubicBezTo>
                    <a:pt x="78" y="347"/>
                    <a:pt x="80" y="345"/>
                    <a:pt x="82" y="344"/>
                  </a:cubicBezTo>
                  <a:cubicBezTo>
                    <a:pt x="85" y="347"/>
                    <a:pt x="85" y="347"/>
                    <a:pt x="85" y="347"/>
                  </a:cubicBezTo>
                  <a:cubicBezTo>
                    <a:pt x="83" y="347"/>
                    <a:pt x="83" y="347"/>
                    <a:pt x="83" y="347"/>
                  </a:cubicBezTo>
                  <a:cubicBezTo>
                    <a:pt x="84" y="353"/>
                    <a:pt x="87" y="347"/>
                    <a:pt x="89" y="353"/>
                  </a:cubicBezTo>
                  <a:cubicBezTo>
                    <a:pt x="87" y="357"/>
                    <a:pt x="87" y="357"/>
                    <a:pt x="87" y="357"/>
                  </a:cubicBezTo>
                  <a:cubicBezTo>
                    <a:pt x="84" y="357"/>
                    <a:pt x="84" y="349"/>
                    <a:pt x="80" y="352"/>
                  </a:cubicBezTo>
                  <a:cubicBezTo>
                    <a:pt x="82" y="355"/>
                    <a:pt x="85" y="355"/>
                    <a:pt x="85" y="359"/>
                  </a:cubicBezTo>
                  <a:cubicBezTo>
                    <a:pt x="83" y="357"/>
                    <a:pt x="83" y="357"/>
                    <a:pt x="83" y="357"/>
                  </a:cubicBezTo>
                  <a:cubicBezTo>
                    <a:pt x="83" y="358"/>
                    <a:pt x="78" y="363"/>
                    <a:pt x="84" y="366"/>
                  </a:cubicBezTo>
                  <a:cubicBezTo>
                    <a:pt x="87" y="367"/>
                    <a:pt x="86" y="365"/>
                    <a:pt x="88" y="365"/>
                  </a:cubicBezTo>
                  <a:cubicBezTo>
                    <a:pt x="91" y="370"/>
                    <a:pt x="94" y="370"/>
                    <a:pt x="96" y="373"/>
                  </a:cubicBezTo>
                  <a:cubicBezTo>
                    <a:pt x="92" y="375"/>
                    <a:pt x="99" y="380"/>
                    <a:pt x="94" y="378"/>
                  </a:cubicBezTo>
                  <a:cubicBezTo>
                    <a:pt x="95" y="375"/>
                    <a:pt x="90" y="367"/>
                    <a:pt x="86" y="367"/>
                  </a:cubicBezTo>
                  <a:cubicBezTo>
                    <a:pt x="83" y="371"/>
                    <a:pt x="84" y="363"/>
                    <a:pt x="80" y="364"/>
                  </a:cubicBezTo>
                  <a:cubicBezTo>
                    <a:pt x="82" y="368"/>
                    <a:pt x="78" y="370"/>
                    <a:pt x="76" y="372"/>
                  </a:cubicBezTo>
                  <a:cubicBezTo>
                    <a:pt x="76" y="374"/>
                    <a:pt x="78" y="374"/>
                    <a:pt x="79" y="375"/>
                  </a:cubicBezTo>
                  <a:cubicBezTo>
                    <a:pt x="81" y="374"/>
                    <a:pt x="81" y="372"/>
                    <a:pt x="83" y="371"/>
                  </a:cubicBezTo>
                  <a:cubicBezTo>
                    <a:pt x="85" y="376"/>
                    <a:pt x="89" y="380"/>
                    <a:pt x="93" y="381"/>
                  </a:cubicBezTo>
                  <a:cubicBezTo>
                    <a:pt x="92" y="383"/>
                    <a:pt x="90" y="384"/>
                    <a:pt x="88" y="382"/>
                  </a:cubicBezTo>
                  <a:cubicBezTo>
                    <a:pt x="92" y="388"/>
                    <a:pt x="95" y="394"/>
                    <a:pt x="97" y="400"/>
                  </a:cubicBezTo>
                  <a:cubicBezTo>
                    <a:pt x="99" y="394"/>
                    <a:pt x="101" y="405"/>
                    <a:pt x="103" y="401"/>
                  </a:cubicBezTo>
                  <a:cubicBezTo>
                    <a:pt x="103" y="398"/>
                    <a:pt x="104" y="394"/>
                    <a:pt x="107" y="394"/>
                  </a:cubicBezTo>
                  <a:cubicBezTo>
                    <a:pt x="107" y="396"/>
                    <a:pt x="105" y="395"/>
                    <a:pt x="105" y="397"/>
                  </a:cubicBezTo>
                  <a:cubicBezTo>
                    <a:pt x="108" y="398"/>
                    <a:pt x="103" y="402"/>
                    <a:pt x="108" y="403"/>
                  </a:cubicBezTo>
                  <a:cubicBezTo>
                    <a:pt x="104" y="398"/>
                    <a:pt x="102" y="404"/>
                    <a:pt x="99" y="405"/>
                  </a:cubicBezTo>
                  <a:cubicBezTo>
                    <a:pt x="102" y="408"/>
                    <a:pt x="96" y="406"/>
                    <a:pt x="98" y="409"/>
                  </a:cubicBezTo>
                  <a:cubicBezTo>
                    <a:pt x="102" y="412"/>
                    <a:pt x="105" y="416"/>
                    <a:pt x="108" y="421"/>
                  </a:cubicBezTo>
                  <a:cubicBezTo>
                    <a:pt x="108" y="428"/>
                    <a:pt x="114" y="435"/>
                    <a:pt x="116" y="440"/>
                  </a:cubicBezTo>
                  <a:cubicBezTo>
                    <a:pt x="115" y="443"/>
                    <a:pt x="111" y="443"/>
                    <a:pt x="111" y="446"/>
                  </a:cubicBezTo>
                  <a:cubicBezTo>
                    <a:pt x="112" y="449"/>
                    <a:pt x="114" y="442"/>
                    <a:pt x="114" y="448"/>
                  </a:cubicBezTo>
                  <a:cubicBezTo>
                    <a:pt x="113" y="447"/>
                    <a:pt x="113" y="447"/>
                    <a:pt x="113" y="447"/>
                  </a:cubicBezTo>
                  <a:cubicBezTo>
                    <a:pt x="114" y="449"/>
                    <a:pt x="114" y="457"/>
                    <a:pt x="119" y="458"/>
                  </a:cubicBezTo>
                  <a:cubicBezTo>
                    <a:pt x="115" y="457"/>
                    <a:pt x="115" y="457"/>
                    <a:pt x="115" y="457"/>
                  </a:cubicBezTo>
                  <a:cubicBezTo>
                    <a:pt x="115" y="458"/>
                    <a:pt x="116" y="459"/>
                    <a:pt x="116" y="459"/>
                  </a:cubicBezTo>
                  <a:cubicBezTo>
                    <a:pt x="115" y="460"/>
                    <a:pt x="114" y="461"/>
                    <a:pt x="113" y="460"/>
                  </a:cubicBezTo>
                  <a:cubicBezTo>
                    <a:pt x="110" y="464"/>
                    <a:pt x="114" y="466"/>
                    <a:pt x="115" y="470"/>
                  </a:cubicBezTo>
                  <a:cubicBezTo>
                    <a:pt x="117" y="467"/>
                    <a:pt x="117" y="467"/>
                    <a:pt x="117" y="467"/>
                  </a:cubicBezTo>
                  <a:cubicBezTo>
                    <a:pt x="120" y="473"/>
                    <a:pt x="119" y="477"/>
                    <a:pt x="120" y="483"/>
                  </a:cubicBezTo>
                  <a:cubicBezTo>
                    <a:pt x="118" y="483"/>
                    <a:pt x="118" y="483"/>
                    <a:pt x="118" y="483"/>
                  </a:cubicBezTo>
                  <a:cubicBezTo>
                    <a:pt x="119" y="486"/>
                    <a:pt x="119" y="486"/>
                    <a:pt x="119" y="486"/>
                  </a:cubicBezTo>
                  <a:cubicBezTo>
                    <a:pt x="117" y="486"/>
                    <a:pt x="116" y="489"/>
                    <a:pt x="118" y="491"/>
                  </a:cubicBezTo>
                  <a:cubicBezTo>
                    <a:pt x="111" y="482"/>
                    <a:pt x="111" y="482"/>
                    <a:pt x="111" y="482"/>
                  </a:cubicBezTo>
                  <a:cubicBezTo>
                    <a:pt x="112" y="480"/>
                    <a:pt x="114" y="485"/>
                    <a:pt x="117" y="483"/>
                  </a:cubicBezTo>
                  <a:cubicBezTo>
                    <a:pt x="119" y="481"/>
                    <a:pt x="117" y="476"/>
                    <a:pt x="115" y="476"/>
                  </a:cubicBezTo>
                  <a:cubicBezTo>
                    <a:pt x="115" y="478"/>
                    <a:pt x="115" y="478"/>
                    <a:pt x="116" y="479"/>
                  </a:cubicBezTo>
                  <a:cubicBezTo>
                    <a:pt x="113" y="480"/>
                    <a:pt x="113" y="477"/>
                    <a:pt x="110" y="476"/>
                  </a:cubicBezTo>
                  <a:cubicBezTo>
                    <a:pt x="111" y="477"/>
                    <a:pt x="110" y="479"/>
                    <a:pt x="111" y="479"/>
                  </a:cubicBezTo>
                  <a:cubicBezTo>
                    <a:pt x="109" y="477"/>
                    <a:pt x="108" y="475"/>
                    <a:pt x="107" y="472"/>
                  </a:cubicBezTo>
                  <a:cubicBezTo>
                    <a:pt x="109" y="474"/>
                    <a:pt x="109" y="470"/>
                    <a:pt x="110" y="471"/>
                  </a:cubicBezTo>
                  <a:cubicBezTo>
                    <a:pt x="107" y="471"/>
                    <a:pt x="106" y="468"/>
                    <a:pt x="106" y="464"/>
                  </a:cubicBezTo>
                  <a:cubicBezTo>
                    <a:pt x="109" y="460"/>
                    <a:pt x="102" y="457"/>
                    <a:pt x="101" y="452"/>
                  </a:cubicBezTo>
                  <a:cubicBezTo>
                    <a:pt x="105" y="453"/>
                    <a:pt x="108" y="455"/>
                    <a:pt x="110" y="457"/>
                  </a:cubicBezTo>
                  <a:cubicBezTo>
                    <a:pt x="111" y="454"/>
                    <a:pt x="109" y="454"/>
                    <a:pt x="110" y="450"/>
                  </a:cubicBezTo>
                  <a:cubicBezTo>
                    <a:pt x="107" y="450"/>
                    <a:pt x="103" y="450"/>
                    <a:pt x="101" y="446"/>
                  </a:cubicBezTo>
                  <a:cubicBezTo>
                    <a:pt x="103" y="445"/>
                    <a:pt x="103" y="445"/>
                    <a:pt x="103" y="445"/>
                  </a:cubicBezTo>
                  <a:cubicBezTo>
                    <a:pt x="101" y="442"/>
                    <a:pt x="98" y="443"/>
                    <a:pt x="97" y="439"/>
                  </a:cubicBezTo>
                  <a:cubicBezTo>
                    <a:pt x="95" y="431"/>
                    <a:pt x="92" y="424"/>
                    <a:pt x="89" y="418"/>
                  </a:cubicBezTo>
                  <a:cubicBezTo>
                    <a:pt x="91" y="417"/>
                    <a:pt x="91" y="417"/>
                    <a:pt x="91" y="417"/>
                  </a:cubicBezTo>
                  <a:cubicBezTo>
                    <a:pt x="85" y="416"/>
                    <a:pt x="84" y="408"/>
                    <a:pt x="80" y="405"/>
                  </a:cubicBezTo>
                  <a:cubicBezTo>
                    <a:pt x="79" y="397"/>
                    <a:pt x="70" y="391"/>
                    <a:pt x="72" y="386"/>
                  </a:cubicBezTo>
                  <a:cubicBezTo>
                    <a:pt x="64" y="374"/>
                    <a:pt x="56" y="365"/>
                    <a:pt x="50" y="351"/>
                  </a:cubicBezTo>
                  <a:cubicBezTo>
                    <a:pt x="54" y="352"/>
                    <a:pt x="54" y="352"/>
                    <a:pt x="54" y="352"/>
                  </a:cubicBezTo>
                  <a:cubicBezTo>
                    <a:pt x="51" y="351"/>
                    <a:pt x="55" y="349"/>
                    <a:pt x="53" y="347"/>
                  </a:cubicBezTo>
                  <a:cubicBezTo>
                    <a:pt x="52" y="351"/>
                    <a:pt x="49" y="346"/>
                    <a:pt x="46" y="345"/>
                  </a:cubicBezTo>
                  <a:cubicBezTo>
                    <a:pt x="45" y="338"/>
                    <a:pt x="39" y="332"/>
                    <a:pt x="34" y="328"/>
                  </a:cubicBezTo>
                  <a:cubicBezTo>
                    <a:pt x="36" y="327"/>
                    <a:pt x="36" y="327"/>
                    <a:pt x="36" y="327"/>
                  </a:cubicBezTo>
                  <a:cubicBezTo>
                    <a:pt x="30" y="323"/>
                    <a:pt x="30" y="315"/>
                    <a:pt x="28" y="308"/>
                  </a:cubicBezTo>
                  <a:cubicBezTo>
                    <a:pt x="29" y="307"/>
                    <a:pt x="30" y="305"/>
                    <a:pt x="29" y="303"/>
                  </a:cubicBezTo>
                  <a:cubicBezTo>
                    <a:pt x="24" y="301"/>
                    <a:pt x="23" y="299"/>
                    <a:pt x="19" y="295"/>
                  </a:cubicBezTo>
                  <a:cubicBezTo>
                    <a:pt x="17" y="291"/>
                    <a:pt x="16" y="283"/>
                    <a:pt x="16" y="279"/>
                  </a:cubicBezTo>
                  <a:cubicBezTo>
                    <a:pt x="5" y="264"/>
                    <a:pt x="6" y="246"/>
                    <a:pt x="3" y="229"/>
                  </a:cubicBezTo>
                  <a:cubicBezTo>
                    <a:pt x="6" y="227"/>
                    <a:pt x="6" y="227"/>
                    <a:pt x="6" y="227"/>
                  </a:cubicBezTo>
                  <a:cubicBezTo>
                    <a:pt x="0" y="210"/>
                    <a:pt x="8" y="190"/>
                    <a:pt x="8" y="175"/>
                  </a:cubicBezTo>
                  <a:cubicBezTo>
                    <a:pt x="13" y="178"/>
                    <a:pt x="13" y="178"/>
                    <a:pt x="13" y="178"/>
                  </a:cubicBezTo>
                  <a:cubicBezTo>
                    <a:pt x="15" y="174"/>
                    <a:pt x="14" y="168"/>
                    <a:pt x="10" y="168"/>
                  </a:cubicBezTo>
                  <a:cubicBezTo>
                    <a:pt x="13" y="164"/>
                    <a:pt x="12" y="156"/>
                    <a:pt x="16" y="155"/>
                  </a:cubicBezTo>
                  <a:cubicBezTo>
                    <a:pt x="18" y="151"/>
                    <a:pt x="16" y="148"/>
                    <a:pt x="17" y="145"/>
                  </a:cubicBezTo>
                  <a:cubicBezTo>
                    <a:pt x="22" y="137"/>
                    <a:pt x="23" y="134"/>
                    <a:pt x="26" y="125"/>
                  </a:cubicBezTo>
                  <a:cubicBezTo>
                    <a:pt x="25" y="127"/>
                    <a:pt x="25" y="127"/>
                    <a:pt x="25" y="127"/>
                  </a:cubicBezTo>
                  <a:cubicBezTo>
                    <a:pt x="25" y="128"/>
                    <a:pt x="27" y="129"/>
                    <a:pt x="28" y="127"/>
                  </a:cubicBezTo>
                  <a:cubicBezTo>
                    <a:pt x="28" y="124"/>
                    <a:pt x="35" y="118"/>
                    <a:pt x="28" y="118"/>
                  </a:cubicBezTo>
                  <a:cubicBezTo>
                    <a:pt x="36" y="111"/>
                    <a:pt x="37" y="97"/>
                    <a:pt x="46" y="92"/>
                  </a:cubicBezTo>
                  <a:cubicBezTo>
                    <a:pt x="45" y="92"/>
                    <a:pt x="46" y="90"/>
                    <a:pt x="45" y="89"/>
                  </a:cubicBezTo>
                  <a:cubicBezTo>
                    <a:pt x="50" y="82"/>
                    <a:pt x="58" y="77"/>
                    <a:pt x="61" y="71"/>
                  </a:cubicBezTo>
                  <a:cubicBezTo>
                    <a:pt x="62" y="70"/>
                    <a:pt x="61" y="74"/>
                    <a:pt x="63" y="71"/>
                  </a:cubicBezTo>
                  <a:cubicBezTo>
                    <a:pt x="64" y="70"/>
                    <a:pt x="62" y="70"/>
                    <a:pt x="63" y="68"/>
                  </a:cubicBezTo>
                  <a:cubicBezTo>
                    <a:pt x="70" y="55"/>
                    <a:pt x="85" y="51"/>
                    <a:pt x="93" y="42"/>
                  </a:cubicBezTo>
                  <a:cubicBezTo>
                    <a:pt x="110" y="27"/>
                    <a:pt x="130" y="17"/>
                    <a:pt x="151" y="10"/>
                  </a:cubicBezTo>
                  <a:cubicBezTo>
                    <a:pt x="151" y="11"/>
                    <a:pt x="151" y="11"/>
                    <a:pt x="151" y="11"/>
                  </a:cubicBezTo>
                  <a:cubicBezTo>
                    <a:pt x="156" y="5"/>
                    <a:pt x="167" y="10"/>
                    <a:pt x="172" y="3"/>
                  </a:cubicBezTo>
                  <a:cubicBezTo>
                    <a:pt x="174" y="4"/>
                    <a:pt x="178" y="3"/>
                    <a:pt x="177" y="5"/>
                  </a:cubicBezTo>
                  <a:cubicBezTo>
                    <a:pt x="182" y="1"/>
                    <a:pt x="193" y="5"/>
                    <a:pt x="201" y="1"/>
                  </a:cubicBezTo>
                  <a:cubicBezTo>
                    <a:pt x="199" y="2"/>
                    <a:pt x="199" y="2"/>
                    <a:pt x="199" y="2"/>
                  </a:cubicBezTo>
                  <a:cubicBezTo>
                    <a:pt x="207" y="4"/>
                    <a:pt x="214" y="0"/>
                    <a:pt x="223" y="2"/>
                  </a:cubicBezTo>
                  <a:cubicBezTo>
                    <a:pt x="222" y="3"/>
                    <a:pt x="220" y="3"/>
                    <a:pt x="220" y="4"/>
                  </a:cubicBezTo>
                  <a:cubicBezTo>
                    <a:pt x="223" y="6"/>
                    <a:pt x="228" y="0"/>
                    <a:pt x="229" y="6"/>
                  </a:cubicBezTo>
                  <a:cubicBezTo>
                    <a:pt x="231" y="6"/>
                    <a:pt x="231" y="3"/>
                    <a:pt x="230" y="3"/>
                  </a:cubicBezTo>
                  <a:cubicBezTo>
                    <a:pt x="248" y="6"/>
                    <a:pt x="267" y="6"/>
                    <a:pt x="286" y="10"/>
                  </a:cubicBezTo>
                  <a:cubicBezTo>
                    <a:pt x="299" y="17"/>
                    <a:pt x="285" y="19"/>
                    <a:pt x="296" y="18"/>
                  </a:cubicBezTo>
                  <a:cubicBezTo>
                    <a:pt x="297" y="20"/>
                    <a:pt x="297" y="17"/>
                    <a:pt x="297" y="18"/>
                  </a:cubicBezTo>
                  <a:cubicBezTo>
                    <a:pt x="302" y="18"/>
                    <a:pt x="301" y="25"/>
                    <a:pt x="305" y="24"/>
                  </a:cubicBezTo>
                  <a:cubicBezTo>
                    <a:pt x="305" y="20"/>
                    <a:pt x="307" y="23"/>
                    <a:pt x="308" y="21"/>
                  </a:cubicBezTo>
                  <a:cubicBezTo>
                    <a:pt x="315" y="26"/>
                    <a:pt x="315" y="30"/>
                    <a:pt x="322" y="30"/>
                  </a:cubicBezTo>
                  <a:cubicBezTo>
                    <a:pt x="321" y="31"/>
                    <a:pt x="321" y="31"/>
                    <a:pt x="321" y="31"/>
                  </a:cubicBezTo>
                  <a:cubicBezTo>
                    <a:pt x="331" y="30"/>
                    <a:pt x="337" y="37"/>
                    <a:pt x="346" y="36"/>
                  </a:cubicBezTo>
                  <a:cubicBezTo>
                    <a:pt x="384" y="59"/>
                    <a:pt x="413" y="94"/>
                    <a:pt x="429" y="134"/>
                  </a:cubicBezTo>
                  <a:cubicBezTo>
                    <a:pt x="444" y="174"/>
                    <a:pt x="452" y="217"/>
                    <a:pt x="441" y="261"/>
                  </a:cubicBezTo>
                  <a:cubicBezTo>
                    <a:pt x="435" y="270"/>
                    <a:pt x="434" y="270"/>
                    <a:pt x="433" y="282"/>
                  </a:cubicBezTo>
                  <a:cubicBezTo>
                    <a:pt x="432" y="281"/>
                    <a:pt x="433" y="280"/>
                    <a:pt x="432" y="281"/>
                  </a:cubicBezTo>
                  <a:cubicBezTo>
                    <a:pt x="435" y="283"/>
                    <a:pt x="430" y="289"/>
                    <a:pt x="432" y="291"/>
                  </a:cubicBezTo>
                  <a:cubicBezTo>
                    <a:pt x="426" y="306"/>
                    <a:pt x="419" y="319"/>
                    <a:pt x="410" y="333"/>
                  </a:cubicBezTo>
                  <a:cubicBezTo>
                    <a:pt x="411" y="330"/>
                    <a:pt x="409" y="328"/>
                    <a:pt x="408" y="330"/>
                  </a:cubicBezTo>
                  <a:cubicBezTo>
                    <a:pt x="408" y="334"/>
                    <a:pt x="408" y="334"/>
                    <a:pt x="408" y="334"/>
                  </a:cubicBezTo>
                  <a:cubicBezTo>
                    <a:pt x="407" y="334"/>
                    <a:pt x="407" y="334"/>
                    <a:pt x="407" y="334"/>
                  </a:cubicBezTo>
                  <a:cubicBezTo>
                    <a:pt x="406" y="336"/>
                    <a:pt x="407" y="339"/>
                    <a:pt x="409" y="338"/>
                  </a:cubicBezTo>
                  <a:cubicBezTo>
                    <a:pt x="387" y="374"/>
                    <a:pt x="353" y="394"/>
                    <a:pt x="330" y="421"/>
                  </a:cubicBezTo>
                  <a:cubicBezTo>
                    <a:pt x="324" y="426"/>
                    <a:pt x="317" y="436"/>
                    <a:pt x="313" y="443"/>
                  </a:cubicBezTo>
                  <a:cubicBezTo>
                    <a:pt x="293" y="460"/>
                    <a:pt x="282" y="482"/>
                    <a:pt x="280" y="508"/>
                  </a:cubicBezTo>
                  <a:cubicBezTo>
                    <a:pt x="280" y="508"/>
                    <a:pt x="272" y="503"/>
                    <a:pt x="272" y="49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8" name="Google Shape;408;p16"/>
            <p:cNvSpPr/>
            <p:nvPr/>
          </p:nvSpPr>
          <p:spPr>
            <a:xfrm>
              <a:off x="2046288" y="3116263"/>
              <a:ext cx="22225" cy="15875"/>
            </a:xfrm>
            <a:custGeom>
              <a:avLst/>
              <a:gdLst/>
              <a:ahLst/>
              <a:cxnLst/>
              <a:rect l="l" t="t" r="r" b="b"/>
              <a:pathLst>
                <a:path w="5" h="4" extrusionOk="0">
                  <a:moveTo>
                    <a:pt x="0" y="4"/>
                  </a:moveTo>
                  <a:cubicBezTo>
                    <a:pt x="2" y="3"/>
                    <a:pt x="3" y="0"/>
                    <a:pt x="5" y="2"/>
                  </a:cubicBezTo>
                  <a:cubicBezTo>
                    <a:pt x="4" y="2"/>
                    <a:pt x="2" y="4"/>
                    <a:pt x="0"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09" name="Google Shape;409;p16"/>
            <p:cNvSpPr/>
            <p:nvPr/>
          </p:nvSpPr>
          <p:spPr>
            <a:xfrm>
              <a:off x="2020888" y="2746375"/>
              <a:ext cx="12700" cy="7937"/>
            </a:xfrm>
            <a:custGeom>
              <a:avLst/>
              <a:gdLst/>
              <a:ahLst/>
              <a:cxnLst/>
              <a:rect l="l" t="t" r="r" b="b"/>
              <a:pathLst>
                <a:path w="3" h="2" extrusionOk="0">
                  <a:moveTo>
                    <a:pt x="1" y="2"/>
                  </a:moveTo>
                  <a:cubicBezTo>
                    <a:pt x="0" y="2"/>
                    <a:pt x="1" y="0"/>
                    <a:pt x="1" y="0"/>
                  </a:cubicBezTo>
                  <a:cubicBezTo>
                    <a:pt x="1" y="1"/>
                    <a:pt x="3" y="1"/>
                    <a:pt x="3" y="2"/>
                  </a:cubicBezTo>
                  <a:cubicBezTo>
                    <a:pt x="2" y="1"/>
                    <a:pt x="1"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0" name="Google Shape;410;p16"/>
            <p:cNvSpPr/>
            <p:nvPr/>
          </p:nvSpPr>
          <p:spPr>
            <a:xfrm>
              <a:off x="1982788" y="2660650"/>
              <a:ext cx="30163" cy="30162"/>
            </a:xfrm>
            <a:custGeom>
              <a:avLst/>
              <a:gdLst/>
              <a:ahLst/>
              <a:cxnLst/>
              <a:rect l="l" t="t" r="r" b="b"/>
              <a:pathLst>
                <a:path w="7" h="7" extrusionOk="0">
                  <a:moveTo>
                    <a:pt x="0" y="1"/>
                  </a:moveTo>
                  <a:cubicBezTo>
                    <a:pt x="2" y="0"/>
                    <a:pt x="5" y="4"/>
                    <a:pt x="7" y="7"/>
                  </a:cubicBezTo>
                  <a:lnTo>
                    <a:pt x="0" y="1"/>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1" name="Google Shape;411;p16"/>
            <p:cNvSpPr/>
            <p:nvPr/>
          </p:nvSpPr>
          <p:spPr>
            <a:xfrm>
              <a:off x="1965326" y="2562225"/>
              <a:ext cx="9525" cy="12700"/>
            </a:xfrm>
            <a:custGeom>
              <a:avLst/>
              <a:gdLst/>
              <a:ahLst/>
              <a:cxnLst/>
              <a:rect l="l" t="t" r="r" b="b"/>
              <a:pathLst>
                <a:path w="2" h="3" extrusionOk="0">
                  <a:moveTo>
                    <a:pt x="0" y="2"/>
                  </a:moveTo>
                  <a:cubicBezTo>
                    <a:pt x="0" y="0"/>
                    <a:pt x="1" y="0"/>
                    <a:pt x="2" y="2"/>
                  </a:cubicBezTo>
                  <a:cubicBezTo>
                    <a:pt x="1" y="3"/>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2" name="Google Shape;412;p16"/>
            <p:cNvSpPr/>
            <p:nvPr/>
          </p:nvSpPr>
          <p:spPr>
            <a:xfrm>
              <a:off x="1944688" y="2559050"/>
              <a:ext cx="12700" cy="15875"/>
            </a:xfrm>
            <a:custGeom>
              <a:avLst/>
              <a:gdLst/>
              <a:ahLst/>
              <a:cxnLst/>
              <a:rect l="l" t="t" r="r" b="b"/>
              <a:pathLst>
                <a:path w="3" h="4" extrusionOk="0">
                  <a:moveTo>
                    <a:pt x="1" y="4"/>
                  </a:moveTo>
                  <a:cubicBezTo>
                    <a:pt x="0" y="2"/>
                    <a:pt x="0" y="1"/>
                    <a:pt x="1" y="0"/>
                  </a:cubicBezTo>
                  <a:cubicBezTo>
                    <a:pt x="0" y="1"/>
                    <a:pt x="3" y="3"/>
                    <a:pt x="1"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3" name="Google Shape;413;p16"/>
            <p:cNvSpPr/>
            <p:nvPr/>
          </p:nvSpPr>
          <p:spPr>
            <a:xfrm>
              <a:off x="1863726" y="2384425"/>
              <a:ext cx="22225" cy="17462"/>
            </a:xfrm>
            <a:custGeom>
              <a:avLst/>
              <a:gdLst/>
              <a:ahLst/>
              <a:cxnLst/>
              <a:rect l="l" t="t" r="r" b="b"/>
              <a:pathLst>
                <a:path w="5" h="4" extrusionOk="0">
                  <a:moveTo>
                    <a:pt x="3" y="4"/>
                  </a:moveTo>
                  <a:cubicBezTo>
                    <a:pt x="2" y="3"/>
                    <a:pt x="0" y="1"/>
                    <a:pt x="1" y="0"/>
                  </a:cubicBezTo>
                  <a:cubicBezTo>
                    <a:pt x="1" y="1"/>
                    <a:pt x="5" y="3"/>
                    <a:pt x="3" y="4"/>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4" name="Google Shape;414;p16"/>
            <p:cNvSpPr/>
            <p:nvPr/>
          </p:nvSpPr>
          <p:spPr>
            <a:xfrm>
              <a:off x="1825626" y="2311400"/>
              <a:ext cx="7938" cy="12700"/>
            </a:xfrm>
            <a:custGeom>
              <a:avLst/>
              <a:gdLst/>
              <a:ahLst/>
              <a:cxnLst/>
              <a:rect l="l" t="t" r="r" b="b"/>
              <a:pathLst>
                <a:path w="2" h="3" extrusionOk="0">
                  <a:moveTo>
                    <a:pt x="1" y="3"/>
                  </a:moveTo>
                  <a:cubicBezTo>
                    <a:pt x="1" y="3"/>
                    <a:pt x="1" y="2"/>
                    <a:pt x="0" y="2"/>
                  </a:cubicBezTo>
                  <a:cubicBezTo>
                    <a:pt x="0" y="0"/>
                    <a:pt x="2" y="1"/>
                    <a:pt x="2" y="2"/>
                  </a:cubicBezTo>
                  <a:lnTo>
                    <a:pt x="1"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5" name="Google Shape;415;p16"/>
            <p:cNvSpPr/>
            <p:nvPr/>
          </p:nvSpPr>
          <p:spPr>
            <a:xfrm>
              <a:off x="2382838" y="1163638"/>
              <a:ext cx="7938" cy="9525"/>
            </a:xfrm>
            <a:custGeom>
              <a:avLst/>
              <a:gdLst/>
              <a:ahLst/>
              <a:cxnLst/>
              <a:rect l="l" t="t" r="r" b="b"/>
              <a:pathLst>
                <a:path w="5" h="6" extrusionOk="0">
                  <a:moveTo>
                    <a:pt x="5" y="0"/>
                  </a:moveTo>
                  <a:lnTo>
                    <a:pt x="0" y="6"/>
                  </a:lnTo>
                  <a:lnTo>
                    <a:pt x="0" y="0"/>
                  </a:lnTo>
                  <a:lnTo>
                    <a:pt x="5"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6" name="Google Shape;416;p16"/>
            <p:cNvSpPr/>
            <p:nvPr/>
          </p:nvSpPr>
          <p:spPr>
            <a:xfrm>
              <a:off x="3019426" y="1325563"/>
              <a:ext cx="17463" cy="12700"/>
            </a:xfrm>
            <a:custGeom>
              <a:avLst/>
              <a:gdLst/>
              <a:ahLst/>
              <a:cxnLst/>
              <a:rect l="l" t="t" r="r" b="b"/>
              <a:pathLst>
                <a:path w="4" h="3" extrusionOk="0">
                  <a:moveTo>
                    <a:pt x="2" y="0"/>
                  </a:moveTo>
                  <a:cubicBezTo>
                    <a:pt x="4" y="1"/>
                    <a:pt x="2" y="3"/>
                    <a:pt x="2" y="3"/>
                  </a:cubicBezTo>
                  <a:cubicBezTo>
                    <a:pt x="0" y="2"/>
                    <a:pt x="4" y="2"/>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7" name="Google Shape;417;p16"/>
            <p:cNvSpPr/>
            <p:nvPr/>
          </p:nvSpPr>
          <p:spPr>
            <a:xfrm>
              <a:off x="3273426" y="1585913"/>
              <a:ext cx="12700" cy="7937"/>
            </a:xfrm>
            <a:custGeom>
              <a:avLst/>
              <a:gdLst/>
              <a:ahLst/>
              <a:cxnLst/>
              <a:rect l="l" t="t" r="r" b="b"/>
              <a:pathLst>
                <a:path w="8" h="5" extrusionOk="0">
                  <a:moveTo>
                    <a:pt x="0" y="5"/>
                  </a:moveTo>
                  <a:lnTo>
                    <a:pt x="0" y="5"/>
                  </a:lnTo>
                  <a:lnTo>
                    <a:pt x="8"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8" name="Google Shape;418;p16"/>
            <p:cNvSpPr/>
            <p:nvPr/>
          </p:nvSpPr>
          <p:spPr>
            <a:xfrm>
              <a:off x="2016126" y="3111500"/>
              <a:ext cx="42863" cy="12700"/>
            </a:xfrm>
            <a:custGeom>
              <a:avLst/>
              <a:gdLst/>
              <a:ahLst/>
              <a:cxnLst/>
              <a:rect l="l" t="t" r="r" b="b"/>
              <a:pathLst>
                <a:path w="10" h="3" extrusionOk="0">
                  <a:moveTo>
                    <a:pt x="6" y="1"/>
                  </a:moveTo>
                  <a:cubicBezTo>
                    <a:pt x="0" y="2"/>
                    <a:pt x="10" y="3"/>
                    <a:pt x="2" y="2"/>
                  </a:cubicBezTo>
                  <a:cubicBezTo>
                    <a:pt x="3" y="1"/>
                    <a:pt x="4" y="0"/>
                    <a:pt x="6"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19" name="Google Shape;419;p16"/>
            <p:cNvSpPr/>
            <p:nvPr/>
          </p:nvSpPr>
          <p:spPr>
            <a:xfrm>
              <a:off x="1366838" y="3055938"/>
              <a:ext cx="1465263" cy="2847975"/>
            </a:xfrm>
            <a:custGeom>
              <a:avLst/>
              <a:gdLst/>
              <a:ahLst/>
              <a:cxnLst/>
              <a:rect l="l" t="t" r="r" b="b"/>
              <a:pathLst>
                <a:path w="345" h="670" extrusionOk="0">
                  <a:moveTo>
                    <a:pt x="9" y="647"/>
                  </a:moveTo>
                  <a:cubicBezTo>
                    <a:pt x="17" y="626"/>
                    <a:pt x="43" y="612"/>
                    <a:pt x="54" y="592"/>
                  </a:cubicBezTo>
                  <a:cubicBezTo>
                    <a:pt x="56" y="590"/>
                    <a:pt x="57" y="596"/>
                    <a:pt x="60" y="591"/>
                  </a:cubicBezTo>
                  <a:cubicBezTo>
                    <a:pt x="71" y="570"/>
                    <a:pt x="97" y="547"/>
                    <a:pt x="118" y="530"/>
                  </a:cubicBezTo>
                  <a:cubicBezTo>
                    <a:pt x="118" y="532"/>
                    <a:pt x="118" y="532"/>
                    <a:pt x="118" y="532"/>
                  </a:cubicBezTo>
                  <a:cubicBezTo>
                    <a:pt x="122" y="528"/>
                    <a:pt x="122" y="521"/>
                    <a:pt x="126" y="517"/>
                  </a:cubicBezTo>
                  <a:cubicBezTo>
                    <a:pt x="127" y="518"/>
                    <a:pt x="126" y="519"/>
                    <a:pt x="128" y="519"/>
                  </a:cubicBezTo>
                  <a:cubicBezTo>
                    <a:pt x="127" y="516"/>
                    <a:pt x="133" y="511"/>
                    <a:pt x="133" y="507"/>
                  </a:cubicBezTo>
                  <a:cubicBezTo>
                    <a:pt x="135" y="506"/>
                    <a:pt x="137" y="508"/>
                    <a:pt x="139" y="506"/>
                  </a:cubicBezTo>
                  <a:cubicBezTo>
                    <a:pt x="139" y="502"/>
                    <a:pt x="139" y="502"/>
                    <a:pt x="139" y="502"/>
                  </a:cubicBezTo>
                  <a:cubicBezTo>
                    <a:pt x="138" y="491"/>
                    <a:pt x="152" y="486"/>
                    <a:pt x="155" y="474"/>
                  </a:cubicBezTo>
                  <a:cubicBezTo>
                    <a:pt x="155" y="474"/>
                    <a:pt x="155" y="476"/>
                    <a:pt x="156" y="475"/>
                  </a:cubicBezTo>
                  <a:cubicBezTo>
                    <a:pt x="163" y="457"/>
                    <a:pt x="176" y="437"/>
                    <a:pt x="183" y="418"/>
                  </a:cubicBezTo>
                  <a:cubicBezTo>
                    <a:pt x="184" y="419"/>
                    <a:pt x="185" y="420"/>
                    <a:pt x="187" y="420"/>
                  </a:cubicBezTo>
                  <a:cubicBezTo>
                    <a:pt x="184" y="418"/>
                    <a:pt x="187" y="411"/>
                    <a:pt x="188" y="406"/>
                  </a:cubicBezTo>
                  <a:cubicBezTo>
                    <a:pt x="192" y="405"/>
                    <a:pt x="189" y="396"/>
                    <a:pt x="193" y="391"/>
                  </a:cubicBezTo>
                  <a:cubicBezTo>
                    <a:pt x="193" y="391"/>
                    <a:pt x="193" y="391"/>
                    <a:pt x="193" y="391"/>
                  </a:cubicBezTo>
                  <a:cubicBezTo>
                    <a:pt x="191" y="386"/>
                    <a:pt x="197" y="385"/>
                    <a:pt x="194" y="380"/>
                  </a:cubicBezTo>
                  <a:cubicBezTo>
                    <a:pt x="198" y="378"/>
                    <a:pt x="198" y="378"/>
                    <a:pt x="198" y="378"/>
                  </a:cubicBezTo>
                  <a:cubicBezTo>
                    <a:pt x="193" y="375"/>
                    <a:pt x="201" y="372"/>
                    <a:pt x="200" y="367"/>
                  </a:cubicBezTo>
                  <a:cubicBezTo>
                    <a:pt x="199" y="367"/>
                    <a:pt x="199" y="367"/>
                    <a:pt x="199" y="367"/>
                  </a:cubicBezTo>
                  <a:cubicBezTo>
                    <a:pt x="198" y="364"/>
                    <a:pt x="200" y="362"/>
                    <a:pt x="200" y="358"/>
                  </a:cubicBezTo>
                  <a:cubicBezTo>
                    <a:pt x="200" y="358"/>
                    <a:pt x="200" y="358"/>
                    <a:pt x="200" y="358"/>
                  </a:cubicBezTo>
                  <a:cubicBezTo>
                    <a:pt x="199" y="350"/>
                    <a:pt x="201" y="345"/>
                    <a:pt x="197" y="346"/>
                  </a:cubicBezTo>
                  <a:cubicBezTo>
                    <a:pt x="200" y="343"/>
                    <a:pt x="199" y="354"/>
                    <a:pt x="203" y="349"/>
                  </a:cubicBezTo>
                  <a:cubicBezTo>
                    <a:pt x="200" y="320"/>
                    <a:pt x="176" y="304"/>
                    <a:pt x="167" y="275"/>
                  </a:cubicBezTo>
                  <a:cubicBezTo>
                    <a:pt x="168" y="271"/>
                    <a:pt x="169" y="269"/>
                    <a:pt x="171" y="269"/>
                  </a:cubicBezTo>
                  <a:cubicBezTo>
                    <a:pt x="170" y="266"/>
                    <a:pt x="174" y="259"/>
                    <a:pt x="174" y="256"/>
                  </a:cubicBezTo>
                  <a:cubicBezTo>
                    <a:pt x="173" y="257"/>
                    <a:pt x="176" y="255"/>
                    <a:pt x="177" y="254"/>
                  </a:cubicBezTo>
                  <a:cubicBezTo>
                    <a:pt x="181" y="251"/>
                    <a:pt x="177" y="248"/>
                    <a:pt x="182" y="244"/>
                  </a:cubicBezTo>
                  <a:cubicBezTo>
                    <a:pt x="181" y="246"/>
                    <a:pt x="182" y="248"/>
                    <a:pt x="183" y="248"/>
                  </a:cubicBezTo>
                  <a:cubicBezTo>
                    <a:pt x="184" y="243"/>
                    <a:pt x="189" y="239"/>
                    <a:pt x="192" y="234"/>
                  </a:cubicBezTo>
                  <a:cubicBezTo>
                    <a:pt x="192" y="235"/>
                    <a:pt x="191" y="236"/>
                    <a:pt x="192" y="237"/>
                  </a:cubicBezTo>
                  <a:cubicBezTo>
                    <a:pt x="194" y="230"/>
                    <a:pt x="201" y="230"/>
                    <a:pt x="204" y="226"/>
                  </a:cubicBezTo>
                  <a:cubicBezTo>
                    <a:pt x="204" y="228"/>
                    <a:pt x="204" y="228"/>
                    <a:pt x="204" y="228"/>
                  </a:cubicBezTo>
                  <a:cubicBezTo>
                    <a:pt x="212" y="226"/>
                    <a:pt x="203" y="223"/>
                    <a:pt x="210" y="221"/>
                  </a:cubicBezTo>
                  <a:cubicBezTo>
                    <a:pt x="209" y="222"/>
                    <a:pt x="210" y="222"/>
                    <a:pt x="210" y="223"/>
                  </a:cubicBezTo>
                  <a:cubicBezTo>
                    <a:pt x="214" y="216"/>
                    <a:pt x="225" y="212"/>
                    <a:pt x="230" y="208"/>
                  </a:cubicBezTo>
                  <a:cubicBezTo>
                    <a:pt x="230" y="209"/>
                    <a:pt x="230" y="209"/>
                    <a:pt x="230" y="209"/>
                  </a:cubicBezTo>
                  <a:cubicBezTo>
                    <a:pt x="236" y="207"/>
                    <a:pt x="244" y="194"/>
                    <a:pt x="248" y="202"/>
                  </a:cubicBezTo>
                  <a:cubicBezTo>
                    <a:pt x="246" y="200"/>
                    <a:pt x="251" y="197"/>
                    <a:pt x="243" y="195"/>
                  </a:cubicBezTo>
                  <a:cubicBezTo>
                    <a:pt x="242" y="199"/>
                    <a:pt x="230" y="194"/>
                    <a:pt x="233" y="200"/>
                  </a:cubicBezTo>
                  <a:cubicBezTo>
                    <a:pt x="227" y="198"/>
                    <a:pt x="217" y="195"/>
                    <a:pt x="212" y="196"/>
                  </a:cubicBezTo>
                  <a:cubicBezTo>
                    <a:pt x="215" y="195"/>
                    <a:pt x="209" y="191"/>
                    <a:pt x="215" y="191"/>
                  </a:cubicBezTo>
                  <a:cubicBezTo>
                    <a:pt x="211" y="188"/>
                    <a:pt x="211" y="188"/>
                    <a:pt x="211" y="188"/>
                  </a:cubicBezTo>
                  <a:cubicBezTo>
                    <a:pt x="212" y="187"/>
                    <a:pt x="215" y="189"/>
                    <a:pt x="214" y="187"/>
                  </a:cubicBezTo>
                  <a:cubicBezTo>
                    <a:pt x="211" y="187"/>
                    <a:pt x="203" y="188"/>
                    <a:pt x="201" y="186"/>
                  </a:cubicBezTo>
                  <a:cubicBezTo>
                    <a:pt x="196" y="188"/>
                    <a:pt x="189" y="192"/>
                    <a:pt x="181" y="188"/>
                  </a:cubicBezTo>
                  <a:cubicBezTo>
                    <a:pt x="185" y="188"/>
                    <a:pt x="181" y="183"/>
                    <a:pt x="184" y="183"/>
                  </a:cubicBezTo>
                  <a:cubicBezTo>
                    <a:pt x="181" y="179"/>
                    <a:pt x="170" y="193"/>
                    <a:pt x="172" y="172"/>
                  </a:cubicBezTo>
                  <a:cubicBezTo>
                    <a:pt x="175" y="170"/>
                    <a:pt x="175" y="174"/>
                    <a:pt x="178" y="170"/>
                  </a:cubicBezTo>
                  <a:cubicBezTo>
                    <a:pt x="177" y="170"/>
                    <a:pt x="178" y="168"/>
                    <a:pt x="179" y="166"/>
                  </a:cubicBezTo>
                  <a:cubicBezTo>
                    <a:pt x="180" y="165"/>
                    <a:pt x="190" y="159"/>
                    <a:pt x="193" y="162"/>
                  </a:cubicBezTo>
                  <a:cubicBezTo>
                    <a:pt x="195" y="163"/>
                    <a:pt x="189" y="165"/>
                    <a:pt x="192" y="165"/>
                  </a:cubicBezTo>
                  <a:cubicBezTo>
                    <a:pt x="197" y="163"/>
                    <a:pt x="197" y="162"/>
                    <a:pt x="202" y="160"/>
                  </a:cubicBezTo>
                  <a:cubicBezTo>
                    <a:pt x="202" y="160"/>
                    <a:pt x="202" y="160"/>
                    <a:pt x="202" y="160"/>
                  </a:cubicBezTo>
                  <a:cubicBezTo>
                    <a:pt x="206" y="160"/>
                    <a:pt x="212" y="156"/>
                    <a:pt x="208" y="155"/>
                  </a:cubicBezTo>
                  <a:cubicBezTo>
                    <a:pt x="205" y="155"/>
                    <a:pt x="209" y="157"/>
                    <a:pt x="205" y="157"/>
                  </a:cubicBezTo>
                  <a:cubicBezTo>
                    <a:pt x="207" y="154"/>
                    <a:pt x="213" y="152"/>
                    <a:pt x="219" y="151"/>
                  </a:cubicBezTo>
                  <a:cubicBezTo>
                    <a:pt x="217" y="152"/>
                    <a:pt x="217" y="153"/>
                    <a:pt x="217" y="154"/>
                  </a:cubicBezTo>
                  <a:cubicBezTo>
                    <a:pt x="224" y="149"/>
                    <a:pt x="231" y="148"/>
                    <a:pt x="239" y="145"/>
                  </a:cubicBezTo>
                  <a:cubicBezTo>
                    <a:pt x="239" y="143"/>
                    <a:pt x="236" y="149"/>
                    <a:pt x="235" y="148"/>
                  </a:cubicBezTo>
                  <a:cubicBezTo>
                    <a:pt x="245" y="150"/>
                    <a:pt x="256" y="143"/>
                    <a:pt x="264" y="146"/>
                  </a:cubicBezTo>
                  <a:cubicBezTo>
                    <a:pt x="263" y="146"/>
                    <a:pt x="263" y="143"/>
                    <a:pt x="263" y="144"/>
                  </a:cubicBezTo>
                  <a:cubicBezTo>
                    <a:pt x="268" y="144"/>
                    <a:pt x="268" y="147"/>
                    <a:pt x="271" y="145"/>
                  </a:cubicBezTo>
                  <a:cubicBezTo>
                    <a:pt x="272" y="147"/>
                    <a:pt x="275" y="144"/>
                    <a:pt x="278" y="144"/>
                  </a:cubicBezTo>
                  <a:cubicBezTo>
                    <a:pt x="280" y="142"/>
                    <a:pt x="279" y="144"/>
                    <a:pt x="276" y="145"/>
                  </a:cubicBezTo>
                  <a:cubicBezTo>
                    <a:pt x="280" y="143"/>
                    <a:pt x="298" y="139"/>
                    <a:pt x="307" y="139"/>
                  </a:cubicBezTo>
                  <a:cubicBezTo>
                    <a:pt x="306" y="138"/>
                    <a:pt x="308" y="137"/>
                    <a:pt x="309" y="136"/>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1" y="134"/>
                    <a:pt x="311" y="134"/>
                    <a:pt x="311" y="134"/>
                  </a:cubicBezTo>
                  <a:cubicBezTo>
                    <a:pt x="313" y="129"/>
                    <a:pt x="301" y="179"/>
                    <a:pt x="306" y="158"/>
                  </a:cubicBezTo>
                  <a:cubicBezTo>
                    <a:pt x="306" y="158"/>
                    <a:pt x="306" y="158"/>
                    <a:pt x="306" y="158"/>
                  </a:cubicBezTo>
                  <a:cubicBezTo>
                    <a:pt x="306" y="158"/>
                    <a:pt x="306" y="158"/>
                    <a:pt x="306" y="158"/>
                  </a:cubicBezTo>
                  <a:cubicBezTo>
                    <a:pt x="306" y="158"/>
                    <a:pt x="306" y="158"/>
                    <a:pt x="306" y="158"/>
                  </a:cubicBezTo>
                  <a:cubicBezTo>
                    <a:pt x="306" y="158"/>
                    <a:pt x="306" y="158"/>
                    <a:pt x="306" y="158"/>
                  </a:cubicBezTo>
                  <a:cubicBezTo>
                    <a:pt x="305" y="158"/>
                    <a:pt x="305" y="158"/>
                    <a:pt x="305" y="158"/>
                  </a:cubicBezTo>
                  <a:cubicBezTo>
                    <a:pt x="304" y="158"/>
                    <a:pt x="304" y="158"/>
                    <a:pt x="304" y="158"/>
                  </a:cubicBezTo>
                  <a:cubicBezTo>
                    <a:pt x="307" y="156"/>
                    <a:pt x="307" y="156"/>
                    <a:pt x="307" y="156"/>
                  </a:cubicBezTo>
                  <a:cubicBezTo>
                    <a:pt x="306" y="154"/>
                    <a:pt x="301" y="153"/>
                    <a:pt x="302" y="151"/>
                  </a:cubicBezTo>
                  <a:cubicBezTo>
                    <a:pt x="300" y="152"/>
                    <a:pt x="303" y="153"/>
                    <a:pt x="307" y="154"/>
                  </a:cubicBezTo>
                  <a:cubicBezTo>
                    <a:pt x="308" y="155"/>
                    <a:pt x="308" y="155"/>
                    <a:pt x="308"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8" y="158"/>
                    <a:pt x="316" y="123"/>
                    <a:pt x="313" y="138"/>
                  </a:cubicBezTo>
                  <a:cubicBezTo>
                    <a:pt x="313" y="138"/>
                    <a:pt x="313" y="138"/>
                    <a:pt x="313" y="138"/>
                  </a:cubicBezTo>
                  <a:cubicBezTo>
                    <a:pt x="312" y="138"/>
                    <a:pt x="312" y="138"/>
                    <a:pt x="312" y="138"/>
                  </a:cubicBezTo>
                  <a:cubicBezTo>
                    <a:pt x="310" y="139"/>
                    <a:pt x="310" y="139"/>
                    <a:pt x="310" y="139"/>
                  </a:cubicBezTo>
                  <a:cubicBezTo>
                    <a:pt x="309" y="140"/>
                    <a:pt x="309" y="140"/>
                    <a:pt x="310" y="139"/>
                  </a:cubicBezTo>
                  <a:cubicBezTo>
                    <a:pt x="311" y="139"/>
                    <a:pt x="311" y="139"/>
                    <a:pt x="312" y="139"/>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3" y="138"/>
                    <a:pt x="313" y="138"/>
                    <a:pt x="313" y="138"/>
                  </a:cubicBezTo>
                  <a:cubicBezTo>
                    <a:pt x="311" y="146"/>
                    <a:pt x="316" y="122"/>
                    <a:pt x="309" y="155"/>
                  </a:cubicBezTo>
                  <a:cubicBezTo>
                    <a:pt x="309" y="155"/>
                    <a:pt x="309" y="155"/>
                    <a:pt x="309" y="155"/>
                  </a:cubicBezTo>
                  <a:cubicBezTo>
                    <a:pt x="309" y="155"/>
                    <a:pt x="309" y="155"/>
                    <a:pt x="309" y="155"/>
                  </a:cubicBezTo>
                  <a:cubicBezTo>
                    <a:pt x="309" y="155"/>
                    <a:pt x="309" y="155"/>
                    <a:pt x="309" y="155"/>
                  </a:cubicBezTo>
                  <a:cubicBezTo>
                    <a:pt x="309" y="155"/>
                    <a:pt x="309" y="155"/>
                    <a:pt x="309" y="155"/>
                  </a:cubicBezTo>
                  <a:cubicBezTo>
                    <a:pt x="307" y="155"/>
                    <a:pt x="307" y="155"/>
                    <a:pt x="307" y="155"/>
                  </a:cubicBezTo>
                  <a:cubicBezTo>
                    <a:pt x="305" y="154"/>
                    <a:pt x="304" y="154"/>
                    <a:pt x="305" y="153"/>
                  </a:cubicBezTo>
                  <a:cubicBezTo>
                    <a:pt x="302" y="152"/>
                    <a:pt x="298" y="152"/>
                    <a:pt x="296" y="148"/>
                  </a:cubicBezTo>
                  <a:cubicBezTo>
                    <a:pt x="296" y="149"/>
                    <a:pt x="300" y="147"/>
                    <a:pt x="297" y="145"/>
                  </a:cubicBezTo>
                  <a:cubicBezTo>
                    <a:pt x="291" y="144"/>
                    <a:pt x="295" y="146"/>
                    <a:pt x="290" y="146"/>
                  </a:cubicBezTo>
                  <a:cubicBezTo>
                    <a:pt x="287" y="146"/>
                    <a:pt x="287" y="146"/>
                    <a:pt x="287" y="146"/>
                  </a:cubicBezTo>
                  <a:cubicBezTo>
                    <a:pt x="286" y="149"/>
                    <a:pt x="282" y="145"/>
                    <a:pt x="283" y="148"/>
                  </a:cubicBezTo>
                  <a:cubicBezTo>
                    <a:pt x="283" y="146"/>
                    <a:pt x="275" y="148"/>
                    <a:pt x="276" y="144"/>
                  </a:cubicBezTo>
                  <a:cubicBezTo>
                    <a:pt x="277" y="141"/>
                    <a:pt x="277" y="141"/>
                    <a:pt x="277" y="141"/>
                  </a:cubicBezTo>
                  <a:cubicBezTo>
                    <a:pt x="274" y="141"/>
                    <a:pt x="272" y="144"/>
                    <a:pt x="270" y="146"/>
                  </a:cubicBezTo>
                  <a:cubicBezTo>
                    <a:pt x="269" y="145"/>
                    <a:pt x="269" y="145"/>
                    <a:pt x="269" y="144"/>
                  </a:cubicBezTo>
                  <a:cubicBezTo>
                    <a:pt x="268" y="149"/>
                    <a:pt x="262" y="144"/>
                    <a:pt x="259" y="148"/>
                  </a:cubicBezTo>
                  <a:cubicBezTo>
                    <a:pt x="253" y="146"/>
                    <a:pt x="244" y="149"/>
                    <a:pt x="241" y="146"/>
                  </a:cubicBezTo>
                  <a:cubicBezTo>
                    <a:pt x="236" y="148"/>
                    <a:pt x="232" y="150"/>
                    <a:pt x="227" y="149"/>
                  </a:cubicBezTo>
                  <a:cubicBezTo>
                    <a:pt x="228" y="149"/>
                    <a:pt x="229" y="148"/>
                    <a:pt x="230" y="147"/>
                  </a:cubicBezTo>
                  <a:cubicBezTo>
                    <a:pt x="226" y="146"/>
                    <a:pt x="225" y="147"/>
                    <a:pt x="222" y="148"/>
                  </a:cubicBezTo>
                  <a:cubicBezTo>
                    <a:pt x="223" y="148"/>
                    <a:pt x="215" y="146"/>
                    <a:pt x="211" y="145"/>
                  </a:cubicBezTo>
                  <a:cubicBezTo>
                    <a:pt x="206" y="147"/>
                    <a:pt x="208" y="149"/>
                    <a:pt x="208" y="151"/>
                  </a:cubicBezTo>
                  <a:cubicBezTo>
                    <a:pt x="203" y="147"/>
                    <a:pt x="194" y="154"/>
                    <a:pt x="188" y="150"/>
                  </a:cubicBezTo>
                  <a:cubicBezTo>
                    <a:pt x="190" y="150"/>
                    <a:pt x="195" y="148"/>
                    <a:pt x="191" y="146"/>
                  </a:cubicBezTo>
                  <a:cubicBezTo>
                    <a:pt x="187" y="142"/>
                    <a:pt x="182" y="151"/>
                    <a:pt x="175" y="148"/>
                  </a:cubicBezTo>
                  <a:cubicBezTo>
                    <a:pt x="177" y="152"/>
                    <a:pt x="177" y="152"/>
                    <a:pt x="177" y="152"/>
                  </a:cubicBezTo>
                  <a:cubicBezTo>
                    <a:pt x="173" y="149"/>
                    <a:pt x="165" y="153"/>
                    <a:pt x="166" y="149"/>
                  </a:cubicBezTo>
                  <a:cubicBezTo>
                    <a:pt x="163" y="150"/>
                    <a:pt x="157" y="146"/>
                    <a:pt x="157" y="150"/>
                  </a:cubicBezTo>
                  <a:cubicBezTo>
                    <a:pt x="151" y="148"/>
                    <a:pt x="144" y="144"/>
                    <a:pt x="136" y="141"/>
                  </a:cubicBezTo>
                  <a:cubicBezTo>
                    <a:pt x="131" y="138"/>
                    <a:pt x="131" y="138"/>
                    <a:pt x="131" y="138"/>
                  </a:cubicBezTo>
                  <a:cubicBezTo>
                    <a:pt x="129" y="137"/>
                    <a:pt x="129" y="137"/>
                    <a:pt x="129" y="137"/>
                  </a:cubicBezTo>
                  <a:cubicBezTo>
                    <a:pt x="128" y="136"/>
                    <a:pt x="128" y="136"/>
                    <a:pt x="128" y="136"/>
                  </a:cubicBezTo>
                  <a:cubicBezTo>
                    <a:pt x="128" y="136"/>
                    <a:pt x="128" y="136"/>
                    <a:pt x="128" y="136"/>
                  </a:cubicBezTo>
                  <a:cubicBezTo>
                    <a:pt x="128" y="136"/>
                    <a:pt x="128" y="136"/>
                    <a:pt x="128" y="136"/>
                  </a:cubicBezTo>
                  <a:cubicBezTo>
                    <a:pt x="128" y="136"/>
                    <a:pt x="128" y="136"/>
                    <a:pt x="128" y="136"/>
                  </a:cubicBezTo>
                  <a:cubicBezTo>
                    <a:pt x="130" y="152"/>
                    <a:pt x="125" y="114"/>
                    <a:pt x="125" y="118"/>
                  </a:cubicBezTo>
                  <a:cubicBezTo>
                    <a:pt x="126" y="118"/>
                    <a:pt x="126" y="118"/>
                    <a:pt x="126" y="118"/>
                  </a:cubicBezTo>
                  <a:cubicBezTo>
                    <a:pt x="126" y="118"/>
                    <a:pt x="126" y="118"/>
                    <a:pt x="126" y="118"/>
                  </a:cubicBezTo>
                  <a:cubicBezTo>
                    <a:pt x="126" y="118"/>
                    <a:pt x="126" y="118"/>
                    <a:pt x="126" y="118"/>
                  </a:cubicBezTo>
                  <a:cubicBezTo>
                    <a:pt x="126" y="117"/>
                    <a:pt x="126" y="117"/>
                    <a:pt x="126" y="117"/>
                  </a:cubicBezTo>
                  <a:cubicBezTo>
                    <a:pt x="130" y="115"/>
                    <a:pt x="133" y="113"/>
                    <a:pt x="135" y="113"/>
                  </a:cubicBezTo>
                  <a:cubicBezTo>
                    <a:pt x="137" y="111"/>
                    <a:pt x="141" y="109"/>
                    <a:pt x="139" y="108"/>
                  </a:cubicBezTo>
                  <a:cubicBezTo>
                    <a:pt x="135" y="108"/>
                    <a:pt x="136" y="112"/>
                    <a:pt x="134" y="111"/>
                  </a:cubicBezTo>
                  <a:cubicBezTo>
                    <a:pt x="136" y="110"/>
                    <a:pt x="135" y="109"/>
                    <a:pt x="135" y="109"/>
                  </a:cubicBezTo>
                  <a:cubicBezTo>
                    <a:pt x="140" y="107"/>
                    <a:pt x="143" y="106"/>
                    <a:pt x="141" y="111"/>
                  </a:cubicBezTo>
                  <a:cubicBezTo>
                    <a:pt x="150" y="108"/>
                    <a:pt x="146" y="100"/>
                    <a:pt x="158" y="98"/>
                  </a:cubicBezTo>
                  <a:cubicBezTo>
                    <a:pt x="158" y="99"/>
                    <a:pt x="159" y="100"/>
                    <a:pt x="162" y="98"/>
                  </a:cubicBezTo>
                  <a:cubicBezTo>
                    <a:pt x="167" y="94"/>
                    <a:pt x="167" y="94"/>
                    <a:pt x="167" y="94"/>
                  </a:cubicBezTo>
                  <a:cubicBezTo>
                    <a:pt x="174" y="93"/>
                    <a:pt x="171" y="97"/>
                    <a:pt x="172" y="99"/>
                  </a:cubicBezTo>
                  <a:cubicBezTo>
                    <a:pt x="176" y="98"/>
                    <a:pt x="180" y="97"/>
                    <a:pt x="181" y="95"/>
                  </a:cubicBezTo>
                  <a:cubicBezTo>
                    <a:pt x="186" y="97"/>
                    <a:pt x="186" y="97"/>
                    <a:pt x="186" y="97"/>
                  </a:cubicBezTo>
                  <a:cubicBezTo>
                    <a:pt x="182" y="96"/>
                    <a:pt x="188" y="95"/>
                    <a:pt x="190" y="94"/>
                  </a:cubicBezTo>
                  <a:cubicBezTo>
                    <a:pt x="188" y="95"/>
                    <a:pt x="188" y="95"/>
                    <a:pt x="188" y="95"/>
                  </a:cubicBezTo>
                  <a:cubicBezTo>
                    <a:pt x="189" y="96"/>
                    <a:pt x="193" y="95"/>
                    <a:pt x="195" y="94"/>
                  </a:cubicBezTo>
                  <a:cubicBezTo>
                    <a:pt x="194" y="92"/>
                    <a:pt x="190" y="93"/>
                    <a:pt x="188" y="92"/>
                  </a:cubicBezTo>
                  <a:cubicBezTo>
                    <a:pt x="189" y="91"/>
                    <a:pt x="192" y="91"/>
                    <a:pt x="194" y="89"/>
                  </a:cubicBezTo>
                  <a:cubicBezTo>
                    <a:pt x="194" y="92"/>
                    <a:pt x="199" y="89"/>
                    <a:pt x="202" y="89"/>
                  </a:cubicBezTo>
                  <a:cubicBezTo>
                    <a:pt x="205" y="89"/>
                    <a:pt x="205" y="86"/>
                    <a:pt x="206" y="86"/>
                  </a:cubicBezTo>
                  <a:cubicBezTo>
                    <a:pt x="206" y="87"/>
                    <a:pt x="211" y="85"/>
                    <a:pt x="209" y="87"/>
                  </a:cubicBezTo>
                  <a:cubicBezTo>
                    <a:pt x="208" y="88"/>
                    <a:pt x="206" y="87"/>
                    <a:pt x="205" y="88"/>
                  </a:cubicBezTo>
                  <a:cubicBezTo>
                    <a:pt x="207" y="89"/>
                    <a:pt x="208" y="91"/>
                    <a:pt x="212" y="88"/>
                  </a:cubicBezTo>
                  <a:cubicBezTo>
                    <a:pt x="215" y="86"/>
                    <a:pt x="210" y="83"/>
                    <a:pt x="216" y="84"/>
                  </a:cubicBezTo>
                  <a:cubicBezTo>
                    <a:pt x="215" y="85"/>
                    <a:pt x="215" y="86"/>
                    <a:pt x="214" y="87"/>
                  </a:cubicBezTo>
                  <a:cubicBezTo>
                    <a:pt x="220" y="87"/>
                    <a:pt x="220" y="87"/>
                    <a:pt x="220" y="87"/>
                  </a:cubicBezTo>
                  <a:cubicBezTo>
                    <a:pt x="220" y="85"/>
                    <a:pt x="220" y="85"/>
                    <a:pt x="220" y="85"/>
                  </a:cubicBezTo>
                  <a:cubicBezTo>
                    <a:pt x="220" y="85"/>
                    <a:pt x="220" y="86"/>
                    <a:pt x="220" y="86"/>
                  </a:cubicBezTo>
                  <a:cubicBezTo>
                    <a:pt x="222" y="83"/>
                    <a:pt x="229" y="83"/>
                    <a:pt x="230" y="80"/>
                  </a:cubicBezTo>
                  <a:cubicBezTo>
                    <a:pt x="233" y="79"/>
                    <a:pt x="236" y="81"/>
                    <a:pt x="239" y="81"/>
                  </a:cubicBezTo>
                  <a:cubicBezTo>
                    <a:pt x="239" y="81"/>
                    <a:pt x="239" y="81"/>
                    <a:pt x="239" y="81"/>
                  </a:cubicBezTo>
                  <a:cubicBezTo>
                    <a:pt x="242" y="82"/>
                    <a:pt x="247" y="80"/>
                    <a:pt x="249" y="78"/>
                  </a:cubicBezTo>
                  <a:cubicBezTo>
                    <a:pt x="249" y="79"/>
                    <a:pt x="249" y="79"/>
                    <a:pt x="249" y="79"/>
                  </a:cubicBezTo>
                  <a:cubicBezTo>
                    <a:pt x="251" y="78"/>
                    <a:pt x="255" y="77"/>
                    <a:pt x="258" y="76"/>
                  </a:cubicBezTo>
                  <a:cubicBezTo>
                    <a:pt x="262" y="77"/>
                    <a:pt x="261" y="85"/>
                    <a:pt x="265" y="81"/>
                  </a:cubicBezTo>
                  <a:cubicBezTo>
                    <a:pt x="270" y="80"/>
                    <a:pt x="272" y="75"/>
                    <a:pt x="269" y="73"/>
                  </a:cubicBezTo>
                  <a:cubicBezTo>
                    <a:pt x="278" y="73"/>
                    <a:pt x="287" y="68"/>
                    <a:pt x="294" y="70"/>
                  </a:cubicBezTo>
                  <a:cubicBezTo>
                    <a:pt x="295" y="68"/>
                    <a:pt x="294" y="68"/>
                    <a:pt x="297" y="67"/>
                  </a:cubicBezTo>
                  <a:cubicBezTo>
                    <a:pt x="305" y="64"/>
                    <a:pt x="305" y="64"/>
                    <a:pt x="305" y="64"/>
                  </a:cubicBezTo>
                  <a:cubicBezTo>
                    <a:pt x="309" y="63"/>
                    <a:pt x="309" y="63"/>
                    <a:pt x="309" y="63"/>
                  </a:cubicBezTo>
                  <a:cubicBezTo>
                    <a:pt x="311" y="62"/>
                    <a:pt x="311" y="62"/>
                    <a:pt x="311"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62"/>
                    <a:pt x="312" y="62"/>
                    <a:pt x="312" y="62"/>
                  </a:cubicBezTo>
                  <a:cubicBezTo>
                    <a:pt x="312" y="56"/>
                    <a:pt x="311" y="117"/>
                    <a:pt x="311" y="91"/>
                  </a:cubicBezTo>
                  <a:cubicBezTo>
                    <a:pt x="311" y="91"/>
                    <a:pt x="311" y="91"/>
                    <a:pt x="311" y="91"/>
                  </a:cubicBezTo>
                  <a:cubicBezTo>
                    <a:pt x="311" y="91"/>
                    <a:pt x="311" y="91"/>
                    <a:pt x="311" y="91"/>
                  </a:cubicBezTo>
                  <a:cubicBezTo>
                    <a:pt x="310" y="91"/>
                    <a:pt x="310" y="91"/>
                    <a:pt x="310" y="91"/>
                  </a:cubicBezTo>
                  <a:cubicBezTo>
                    <a:pt x="305" y="89"/>
                    <a:pt x="300" y="88"/>
                    <a:pt x="297" y="84"/>
                  </a:cubicBezTo>
                  <a:cubicBezTo>
                    <a:pt x="300" y="84"/>
                    <a:pt x="297" y="81"/>
                    <a:pt x="298" y="80"/>
                  </a:cubicBezTo>
                  <a:cubicBezTo>
                    <a:pt x="295" y="81"/>
                    <a:pt x="295" y="77"/>
                    <a:pt x="293" y="81"/>
                  </a:cubicBezTo>
                  <a:cubicBezTo>
                    <a:pt x="293" y="83"/>
                    <a:pt x="293" y="84"/>
                    <a:pt x="295" y="85"/>
                  </a:cubicBezTo>
                  <a:cubicBezTo>
                    <a:pt x="289" y="85"/>
                    <a:pt x="279" y="85"/>
                    <a:pt x="275" y="82"/>
                  </a:cubicBezTo>
                  <a:cubicBezTo>
                    <a:pt x="277" y="83"/>
                    <a:pt x="276" y="83"/>
                    <a:pt x="274" y="84"/>
                  </a:cubicBezTo>
                  <a:cubicBezTo>
                    <a:pt x="275" y="81"/>
                    <a:pt x="269" y="80"/>
                    <a:pt x="266" y="81"/>
                  </a:cubicBezTo>
                  <a:cubicBezTo>
                    <a:pt x="265" y="84"/>
                    <a:pt x="265" y="84"/>
                    <a:pt x="265" y="84"/>
                  </a:cubicBezTo>
                  <a:cubicBezTo>
                    <a:pt x="262" y="81"/>
                    <a:pt x="262" y="81"/>
                    <a:pt x="262" y="81"/>
                  </a:cubicBezTo>
                  <a:cubicBezTo>
                    <a:pt x="261" y="82"/>
                    <a:pt x="261" y="86"/>
                    <a:pt x="257" y="84"/>
                  </a:cubicBezTo>
                  <a:cubicBezTo>
                    <a:pt x="256" y="82"/>
                    <a:pt x="256" y="82"/>
                    <a:pt x="256" y="82"/>
                  </a:cubicBezTo>
                  <a:cubicBezTo>
                    <a:pt x="252" y="84"/>
                    <a:pt x="246" y="87"/>
                    <a:pt x="241" y="86"/>
                  </a:cubicBezTo>
                  <a:cubicBezTo>
                    <a:pt x="237" y="83"/>
                    <a:pt x="237" y="83"/>
                    <a:pt x="237" y="83"/>
                  </a:cubicBezTo>
                  <a:cubicBezTo>
                    <a:pt x="235" y="84"/>
                    <a:pt x="232" y="86"/>
                    <a:pt x="236" y="86"/>
                  </a:cubicBezTo>
                  <a:cubicBezTo>
                    <a:pt x="228" y="85"/>
                    <a:pt x="223" y="86"/>
                    <a:pt x="220" y="83"/>
                  </a:cubicBezTo>
                  <a:cubicBezTo>
                    <a:pt x="207" y="91"/>
                    <a:pt x="186" y="94"/>
                    <a:pt x="168" y="94"/>
                  </a:cubicBezTo>
                  <a:cubicBezTo>
                    <a:pt x="169" y="92"/>
                    <a:pt x="169" y="92"/>
                    <a:pt x="169" y="92"/>
                  </a:cubicBezTo>
                  <a:cubicBezTo>
                    <a:pt x="164" y="90"/>
                    <a:pt x="166" y="95"/>
                    <a:pt x="163" y="94"/>
                  </a:cubicBezTo>
                  <a:cubicBezTo>
                    <a:pt x="165" y="92"/>
                    <a:pt x="160" y="90"/>
                    <a:pt x="163" y="88"/>
                  </a:cubicBezTo>
                  <a:cubicBezTo>
                    <a:pt x="157" y="86"/>
                    <a:pt x="155" y="90"/>
                    <a:pt x="150" y="91"/>
                  </a:cubicBezTo>
                  <a:cubicBezTo>
                    <a:pt x="149" y="93"/>
                    <a:pt x="154" y="90"/>
                    <a:pt x="153" y="92"/>
                  </a:cubicBezTo>
                  <a:cubicBezTo>
                    <a:pt x="152" y="93"/>
                    <a:pt x="143" y="90"/>
                    <a:pt x="141" y="93"/>
                  </a:cubicBezTo>
                  <a:cubicBezTo>
                    <a:pt x="140" y="91"/>
                    <a:pt x="142" y="89"/>
                    <a:pt x="143" y="88"/>
                  </a:cubicBezTo>
                  <a:cubicBezTo>
                    <a:pt x="138" y="89"/>
                    <a:pt x="138" y="89"/>
                    <a:pt x="138" y="89"/>
                  </a:cubicBezTo>
                  <a:cubicBezTo>
                    <a:pt x="134" y="85"/>
                    <a:pt x="151" y="84"/>
                    <a:pt x="146" y="78"/>
                  </a:cubicBezTo>
                  <a:cubicBezTo>
                    <a:pt x="143" y="78"/>
                    <a:pt x="143" y="78"/>
                    <a:pt x="143" y="78"/>
                  </a:cubicBezTo>
                  <a:cubicBezTo>
                    <a:pt x="140" y="75"/>
                    <a:pt x="153" y="76"/>
                    <a:pt x="144" y="74"/>
                  </a:cubicBezTo>
                  <a:cubicBezTo>
                    <a:pt x="141" y="75"/>
                    <a:pt x="141" y="75"/>
                    <a:pt x="141" y="75"/>
                  </a:cubicBezTo>
                  <a:cubicBezTo>
                    <a:pt x="137" y="68"/>
                    <a:pt x="140" y="71"/>
                    <a:pt x="139" y="69"/>
                  </a:cubicBezTo>
                  <a:cubicBezTo>
                    <a:pt x="138" y="67"/>
                    <a:pt x="137" y="66"/>
                    <a:pt x="135" y="67"/>
                  </a:cubicBezTo>
                  <a:cubicBezTo>
                    <a:pt x="142" y="60"/>
                    <a:pt x="134" y="56"/>
                    <a:pt x="145" y="51"/>
                  </a:cubicBezTo>
                  <a:cubicBezTo>
                    <a:pt x="148" y="52"/>
                    <a:pt x="136" y="56"/>
                    <a:pt x="140" y="58"/>
                  </a:cubicBezTo>
                  <a:cubicBezTo>
                    <a:pt x="146" y="57"/>
                    <a:pt x="149" y="52"/>
                    <a:pt x="153" y="51"/>
                  </a:cubicBezTo>
                  <a:cubicBezTo>
                    <a:pt x="148" y="51"/>
                    <a:pt x="151" y="47"/>
                    <a:pt x="154" y="45"/>
                  </a:cubicBezTo>
                  <a:cubicBezTo>
                    <a:pt x="159" y="45"/>
                    <a:pt x="152" y="49"/>
                    <a:pt x="158" y="48"/>
                  </a:cubicBezTo>
                  <a:cubicBezTo>
                    <a:pt x="159" y="45"/>
                    <a:pt x="165" y="42"/>
                    <a:pt x="159" y="43"/>
                  </a:cubicBezTo>
                  <a:cubicBezTo>
                    <a:pt x="161" y="38"/>
                    <a:pt x="165" y="42"/>
                    <a:pt x="168" y="38"/>
                  </a:cubicBezTo>
                  <a:cubicBezTo>
                    <a:pt x="170" y="41"/>
                    <a:pt x="164" y="46"/>
                    <a:pt x="170" y="46"/>
                  </a:cubicBezTo>
                  <a:cubicBezTo>
                    <a:pt x="168" y="44"/>
                    <a:pt x="179" y="40"/>
                    <a:pt x="174" y="37"/>
                  </a:cubicBezTo>
                  <a:cubicBezTo>
                    <a:pt x="177" y="37"/>
                    <a:pt x="177" y="39"/>
                    <a:pt x="176" y="42"/>
                  </a:cubicBezTo>
                  <a:cubicBezTo>
                    <a:pt x="180" y="43"/>
                    <a:pt x="184" y="35"/>
                    <a:pt x="186" y="40"/>
                  </a:cubicBezTo>
                  <a:cubicBezTo>
                    <a:pt x="187" y="37"/>
                    <a:pt x="187" y="37"/>
                    <a:pt x="187" y="37"/>
                  </a:cubicBezTo>
                  <a:cubicBezTo>
                    <a:pt x="188" y="37"/>
                    <a:pt x="190" y="38"/>
                    <a:pt x="192" y="39"/>
                  </a:cubicBezTo>
                  <a:cubicBezTo>
                    <a:pt x="196" y="38"/>
                    <a:pt x="202" y="33"/>
                    <a:pt x="203" y="37"/>
                  </a:cubicBezTo>
                  <a:cubicBezTo>
                    <a:pt x="204" y="37"/>
                    <a:pt x="212" y="35"/>
                    <a:pt x="208" y="33"/>
                  </a:cubicBezTo>
                  <a:cubicBezTo>
                    <a:pt x="203" y="32"/>
                    <a:pt x="203" y="36"/>
                    <a:pt x="200" y="33"/>
                  </a:cubicBezTo>
                  <a:cubicBezTo>
                    <a:pt x="204" y="35"/>
                    <a:pt x="206" y="31"/>
                    <a:pt x="209" y="29"/>
                  </a:cubicBezTo>
                  <a:cubicBezTo>
                    <a:pt x="210" y="31"/>
                    <a:pt x="210" y="31"/>
                    <a:pt x="210" y="31"/>
                  </a:cubicBezTo>
                  <a:cubicBezTo>
                    <a:pt x="211" y="30"/>
                    <a:pt x="215" y="29"/>
                    <a:pt x="216" y="27"/>
                  </a:cubicBezTo>
                  <a:cubicBezTo>
                    <a:pt x="215" y="29"/>
                    <a:pt x="215" y="30"/>
                    <a:pt x="217" y="30"/>
                  </a:cubicBezTo>
                  <a:cubicBezTo>
                    <a:pt x="218" y="27"/>
                    <a:pt x="218" y="27"/>
                    <a:pt x="218" y="27"/>
                  </a:cubicBezTo>
                  <a:cubicBezTo>
                    <a:pt x="224" y="25"/>
                    <a:pt x="220" y="31"/>
                    <a:pt x="227" y="29"/>
                  </a:cubicBezTo>
                  <a:cubicBezTo>
                    <a:pt x="222" y="32"/>
                    <a:pt x="222" y="32"/>
                    <a:pt x="222" y="32"/>
                  </a:cubicBezTo>
                  <a:cubicBezTo>
                    <a:pt x="223" y="32"/>
                    <a:pt x="226" y="34"/>
                    <a:pt x="229" y="32"/>
                  </a:cubicBezTo>
                  <a:cubicBezTo>
                    <a:pt x="229" y="30"/>
                    <a:pt x="231" y="27"/>
                    <a:pt x="232" y="25"/>
                  </a:cubicBezTo>
                  <a:cubicBezTo>
                    <a:pt x="235" y="23"/>
                    <a:pt x="234" y="27"/>
                    <a:pt x="237" y="24"/>
                  </a:cubicBezTo>
                  <a:cubicBezTo>
                    <a:pt x="233" y="28"/>
                    <a:pt x="233" y="28"/>
                    <a:pt x="233" y="28"/>
                  </a:cubicBezTo>
                  <a:cubicBezTo>
                    <a:pt x="232" y="29"/>
                    <a:pt x="237" y="31"/>
                    <a:pt x="241" y="30"/>
                  </a:cubicBezTo>
                  <a:cubicBezTo>
                    <a:pt x="244" y="29"/>
                    <a:pt x="248" y="25"/>
                    <a:pt x="243" y="24"/>
                  </a:cubicBezTo>
                  <a:cubicBezTo>
                    <a:pt x="246" y="24"/>
                    <a:pt x="249" y="25"/>
                    <a:pt x="248" y="27"/>
                  </a:cubicBezTo>
                  <a:cubicBezTo>
                    <a:pt x="253" y="25"/>
                    <a:pt x="247" y="24"/>
                    <a:pt x="251" y="22"/>
                  </a:cubicBezTo>
                  <a:cubicBezTo>
                    <a:pt x="253" y="23"/>
                    <a:pt x="259" y="24"/>
                    <a:pt x="263" y="26"/>
                  </a:cubicBezTo>
                  <a:cubicBezTo>
                    <a:pt x="259" y="31"/>
                    <a:pt x="259" y="31"/>
                    <a:pt x="259" y="31"/>
                  </a:cubicBezTo>
                  <a:cubicBezTo>
                    <a:pt x="262" y="30"/>
                    <a:pt x="262" y="30"/>
                    <a:pt x="262" y="30"/>
                  </a:cubicBezTo>
                  <a:cubicBezTo>
                    <a:pt x="259" y="34"/>
                    <a:pt x="265" y="32"/>
                    <a:pt x="263" y="36"/>
                  </a:cubicBezTo>
                  <a:cubicBezTo>
                    <a:pt x="265" y="36"/>
                    <a:pt x="268" y="34"/>
                    <a:pt x="270" y="33"/>
                  </a:cubicBezTo>
                  <a:cubicBezTo>
                    <a:pt x="263" y="29"/>
                    <a:pt x="276" y="24"/>
                    <a:pt x="273" y="20"/>
                  </a:cubicBezTo>
                  <a:cubicBezTo>
                    <a:pt x="281" y="17"/>
                    <a:pt x="281" y="31"/>
                    <a:pt x="288" y="21"/>
                  </a:cubicBezTo>
                  <a:cubicBezTo>
                    <a:pt x="286" y="20"/>
                    <a:pt x="290" y="16"/>
                    <a:pt x="285" y="18"/>
                  </a:cubicBezTo>
                  <a:cubicBezTo>
                    <a:pt x="290" y="18"/>
                    <a:pt x="287" y="13"/>
                    <a:pt x="294" y="14"/>
                  </a:cubicBezTo>
                  <a:cubicBezTo>
                    <a:pt x="290" y="16"/>
                    <a:pt x="300" y="17"/>
                    <a:pt x="294" y="22"/>
                  </a:cubicBezTo>
                  <a:cubicBezTo>
                    <a:pt x="294" y="20"/>
                    <a:pt x="290" y="21"/>
                    <a:pt x="289" y="22"/>
                  </a:cubicBezTo>
                  <a:cubicBezTo>
                    <a:pt x="292" y="23"/>
                    <a:pt x="290" y="27"/>
                    <a:pt x="295" y="26"/>
                  </a:cubicBezTo>
                  <a:cubicBezTo>
                    <a:pt x="298" y="25"/>
                    <a:pt x="303" y="23"/>
                    <a:pt x="302" y="21"/>
                  </a:cubicBezTo>
                  <a:cubicBezTo>
                    <a:pt x="301" y="18"/>
                    <a:pt x="297" y="23"/>
                    <a:pt x="298" y="19"/>
                  </a:cubicBezTo>
                  <a:cubicBezTo>
                    <a:pt x="304" y="16"/>
                    <a:pt x="306" y="20"/>
                    <a:pt x="308" y="15"/>
                  </a:cubicBezTo>
                  <a:cubicBezTo>
                    <a:pt x="304" y="16"/>
                    <a:pt x="302" y="14"/>
                    <a:pt x="302" y="12"/>
                  </a:cubicBezTo>
                  <a:cubicBezTo>
                    <a:pt x="306" y="9"/>
                    <a:pt x="306" y="9"/>
                    <a:pt x="306" y="9"/>
                  </a:cubicBezTo>
                  <a:cubicBezTo>
                    <a:pt x="306" y="11"/>
                    <a:pt x="306" y="11"/>
                    <a:pt x="306" y="11"/>
                  </a:cubicBezTo>
                  <a:cubicBezTo>
                    <a:pt x="313" y="11"/>
                    <a:pt x="307" y="7"/>
                    <a:pt x="314" y="6"/>
                  </a:cubicBezTo>
                  <a:cubicBezTo>
                    <a:pt x="319" y="8"/>
                    <a:pt x="319" y="8"/>
                    <a:pt x="319" y="8"/>
                  </a:cubicBezTo>
                  <a:cubicBezTo>
                    <a:pt x="318" y="12"/>
                    <a:pt x="308" y="10"/>
                    <a:pt x="310" y="15"/>
                  </a:cubicBezTo>
                  <a:cubicBezTo>
                    <a:pt x="315" y="14"/>
                    <a:pt x="316" y="11"/>
                    <a:pt x="321" y="11"/>
                  </a:cubicBezTo>
                  <a:cubicBezTo>
                    <a:pt x="318" y="13"/>
                    <a:pt x="318" y="13"/>
                    <a:pt x="318" y="13"/>
                  </a:cubicBezTo>
                  <a:cubicBezTo>
                    <a:pt x="320" y="12"/>
                    <a:pt x="323" y="18"/>
                    <a:pt x="329" y="13"/>
                  </a:cubicBezTo>
                  <a:cubicBezTo>
                    <a:pt x="332" y="10"/>
                    <a:pt x="329" y="11"/>
                    <a:pt x="329" y="9"/>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7"/>
                    <a:pt x="334" y="7"/>
                    <a:pt x="334" y="7"/>
                  </a:cubicBezTo>
                  <a:cubicBezTo>
                    <a:pt x="334" y="0"/>
                    <a:pt x="327" y="68"/>
                    <a:pt x="330" y="39"/>
                  </a:cubicBezTo>
                  <a:cubicBezTo>
                    <a:pt x="330" y="39"/>
                    <a:pt x="330" y="39"/>
                    <a:pt x="330" y="39"/>
                  </a:cubicBezTo>
                  <a:cubicBezTo>
                    <a:pt x="330" y="39"/>
                    <a:pt x="330" y="39"/>
                    <a:pt x="330" y="39"/>
                  </a:cubicBezTo>
                  <a:cubicBezTo>
                    <a:pt x="330" y="39"/>
                    <a:pt x="330" y="39"/>
                    <a:pt x="330" y="39"/>
                  </a:cubicBezTo>
                  <a:cubicBezTo>
                    <a:pt x="329" y="39"/>
                    <a:pt x="329" y="39"/>
                    <a:pt x="329" y="39"/>
                  </a:cubicBezTo>
                  <a:cubicBezTo>
                    <a:pt x="327" y="39"/>
                    <a:pt x="327" y="39"/>
                    <a:pt x="327" y="39"/>
                  </a:cubicBezTo>
                  <a:cubicBezTo>
                    <a:pt x="325" y="39"/>
                    <a:pt x="324" y="39"/>
                    <a:pt x="322" y="38"/>
                  </a:cubicBezTo>
                  <a:cubicBezTo>
                    <a:pt x="324" y="35"/>
                    <a:pt x="316" y="35"/>
                    <a:pt x="321" y="33"/>
                  </a:cubicBezTo>
                  <a:cubicBezTo>
                    <a:pt x="322" y="35"/>
                    <a:pt x="324" y="36"/>
                    <a:pt x="327" y="37"/>
                  </a:cubicBezTo>
                  <a:cubicBezTo>
                    <a:pt x="331" y="38"/>
                    <a:pt x="331" y="38"/>
                    <a:pt x="331" y="38"/>
                  </a:cubicBezTo>
                  <a:cubicBezTo>
                    <a:pt x="331" y="38"/>
                    <a:pt x="331" y="38"/>
                    <a:pt x="331" y="38"/>
                  </a:cubicBezTo>
                  <a:cubicBezTo>
                    <a:pt x="331" y="38"/>
                    <a:pt x="331" y="38"/>
                    <a:pt x="331" y="38"/>
                  </a:cubicBezTo>
                  <a:cubicBezTo>
                    <a:pt x="333" y="24"/>
                    <a:pt x="328" y="67"/>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4" y="8"/>
                    <a:pt x="334" y="8"/>
                    <a:pt x="334" y="8"/>
                  </a:cubicBezTo>
                  <a:cubicBezTo>
                    <a:pt x="333" y="9"/>
                    <a:pt x="333" y="9"/>
                    <a:pt x="333" y="9"/>
                  </a:cubicBezTo>
                  <a:cubicBezTo>
                    <a:pt x="333" y="10"/>
                    <a:pt x="333" y="10"/>
                    <a:pt x="333" y="10"/>
                  </a:cubicBezTo>
                  <a:cubicBezTo>
                    <a:pt x="332" y="11"/>
                    <a:pt x="332" y="11"/>
                    <a:pt x="332" y="11"/>
                  </a:cubicBezTo>
                  <a:cubicBezTo>
                    <a:pt x="336" y="15"/>
                    <a:pt x="325" y="12"/>
                    <a:pt x="325" y="17"/>
                  </a:cubicBezTo>
                  <a:cubicBezTo>
                    <a:pt x="331" y="15"/>
                    <a:pt x="333" y="20"/>
                    <a:pt x="334" y="22"/>
                  </a:cubicBezTo>
                  <a:cubicBezTo>
                    <a:pt x="336" y="25"/>
                    <a:pt x="339" y="12"/>
                    <a:pt x="337" y="27"/>
                  </a:cubicBezTo>
                  <a:cubicBezTo>
                    <a:pt x="336" y="23"/>
                    <a:pt x="335" y="42"/>
                    <a:pt x="337" y="17"/>
                  </a:cubicBezTo>
                  <a:cubicBezTo>
                    <a:pt x="336" y="16"/>
                    <a:pt x="336" y="16"/>
                    <a:pt x="335" y="15"/>
                  </a:cubicBezTo>
                  <a:cubicBezTo>
                    <a:pt x="336" y="14"/>
                    <a:pt x="336" y="14"/>
                    <a:pt x="336" y="14"/>
                  </a:cubicBezTo>
                  <a:cubicBezTo>
                    <a:pt x="336" y="14"/>
                    <a:pt x="336" y="14"/>
                    <a:pt x="336" y="14"/>
                  </a:cubicBezTo>
                  <a:cubicBezTo>
                    <a:pt x="336" y="14"/>
                    <a:pt x="336" y="14"/>
                    <a:pt x="336" y="14"/>
                  </a:cubicBezTo>
                  <a:cubicBezTo>
                    <a:pt x="336" y="14"/>
                    <a:pt x="336" y="14"/>
                    <a:pt x="336" y="14"/>
                  </a:cubicBezTo>
                  <a:cubicBezTo>
                    <a:pt x="337" y="11"/>
                    <a:pt x="333" y="48"/>
                    <a:pt x="335" y="32"/>
                  </a:cubicBezTo>
                  <a:cubicBezTo>
                    <a:pt x="335" y="32"/>
                    <a:pt x="335" y="32"/>
                    <a:pt x="335" y="32"/>
                  </a:cubicBezTo>
                  <a:cubicBezTo>
                    <a:pt x="334" y="32"/>
                    <a:pt x="334" y="32"/>
                    <a:pt x="334" y="32"/>
                  </a:cubicBezTo>
                  <a:cubicBezTo>
                    <a:pt x="334" y="32"/>
                    <a:pt x="334" y="32"/>
                    <a:pt x="334" y="32"/>
                  </a:cubicBezTo>
                  <a:cubicBezTo>
                    <a:pt x="334" y="32"/>
                    <a:pt x="334" y="32"/>
                    <a:pt x="334" y="32"/>
                  </a:cubicBezTo>
                  <a:cubicBezTo>
                    <a:pt x="333" y="32"/>
                    <a:pt x="333" y="32"/>
                    <a:pt x="333" y="32"/>
                  </a:cubicBezTo>
                  <a:cubicBezTo>
                    <a:pt x="331" y="31"/>
                    <a:pt x="331" y="31"/>
                    <a:pt x="331" y="31"/>
                  </a:cubicBezTo>
                  <a:cubicBezTo>
                    <a:pt x="327" y="30"/>
                    <a:pt x="327" y="30"/>
                    <a:pt x="327" y="30"/>
                  </a:cubicBezTo>
                  <a:cubicBezTo>
                    <a:pt x="324" y="29"/>
                    <a:pt x="322" y="29"/>
                    <a:pt x="320" y="30"/>
                  </a:cubicBezTo>
                  <a:cubicBezTo>
                    <a:pt x="318" y="28"/>
                    <a:pt x="320" y="25"/>
                    <a:pt x="322" y="26"/>
                  </a:cubicBezTo>
                  <a:cubicBezTo>
                    <a:pt x="314" y="24"/>
                    <a:pt x="306" y="23"/>
                    <a:pt x="298" y="21"/>
                  </a:cubicBezTo>
                  <a:cubicBezTo>
                    <a:pt x="303" y="25"/>
                    <a:pt x="289" y="21"/>
                    <a:pt x="292" y="25"/>
                  </a:cubicBezTo>
                  <a:cubicBezTo>
                    <a:pt x="296" y="26"/>
                    <a:pt x="300" y="30"/>
                    <a:pt x="297" y="31"/>
                  </a:cubicBezTo>
                  <a:cubicBezTo>
                    <a:pt x="295" y="31"/>
                    <a:pt x="297" y="30"/>
                    <a:pt x="296" y="29"/>
                  </a:cubicBezTo>
                  <a:cubicBezTo>
                    <a:pt x="293" y="31"/>
                    <a:pt x="291" y="24"/>
                    <a:pt x="288" y="28"/>
                  </a:cubicBezTo>
                  <a:cubicBezTo>
                    <a:pt x="296" y="27"/>
                    <a:pt x="290" y="23"/>
                    <a:pt x="291" y="19"/>
                  </a:cubicBezTo>
                  <a:cubicBezTo>
                    <a:pt x="286" y="21"/>
                    <a:pt x="292" y="17"/>
                    <a:pt x="286" y="16"/>
                  </a:cubicBezTo>
                  <a:cubicBezTo>
                    <a:pt x="280" y="18"/>
                    <a:pt x="274" y="19"/>
                    <a:pt x="267" y="20"/>
                  </a:cubicBezTo>
                  <a:cubicBezTo>
                    <a:pt x="259" y="17"/>
                    <a:pt x="247" y="21"/>
                    <a:pt x="240" y="22"/>
                  </a:cubicBezTo>
                  <a:cubicBezTo>
                    <a:pt x="236" y="20"/>
                    <a:pt x="239" y="16"/>
                    <a:pt x="234" y="16"/>
                  </a:cubicBezTo>
                  <a:cubicBezTo>
                    <a:pt x="230" y="16"/>
                    <a:pt x="238" y="20"/>
                    <a:pt x="231" y="19"/>
                  </a:cubicBezTo>
                  <a:cubicBezTo>
                    <a:pt x="232" y="18"/>
                    <a:pt x="232" y="18"/>
                    <a:pt x="232" y="18"/>
                  </a:cubicBezTo>
                  <a:cubicBezTo>
                    <a:pt x="230" y="19"/>
                    <a:pt x="218" y="16"/>
                    <a:pt x="217" y="22"/>
                  </a:cubicBezTo>
                  <a:cubicBezTo>
                    <a:pt x="219" y="18"/>
                    <a:pt x="219" y="18"/>
                    <a:pt x="219" y="18"/>
                  </a:cubicBezTo>
                  <a:cubicBezTo>
                    <a:pt x="217" y="17"/>
                    <a:pt x="216" y="18"/>
                    <a:pt x="215" y="19"/>
                  </a:cubicBezTo>
                  <a:cubicBezTo>
                    <a:pt x="215" y="18"/>
                    <a:pt x="213" y="16"/>
                    <a:pt x="215" y="15"/>
                  </a:cubicBezTo>
                  <a:cubicBezTo>
                    <a:pt x="211" y="13"/>
                    <a:pt x="206" y="17"/>
                    <a:pt x="202" y="17"/>
                  </a:cubicBezTo>
                  <a:cubicBezTo>
                    <a:pt x="205" y="20"/>
                    <a:pt x="205" y="20"/>
                    <a:pt x="205" y="20"/>
                  </a:cubicBezTo>
                  <a:cubicBezTo>
                    <a:pt x="197" y="22"/>
                    <a:pt x="191" y="20"/>
                    <a:pt x="183" y="22"/>
                  </a:cubicBezTo>
                  <a:cubicBezTo>
                    <a:pt x="183" y="20"/>
                    <a:pt x="183" y="20"/>
                    <a:pt x="183" y="20"/>
                  </a:cubicBezTo>
                  <a:cubicBezTo>
                    <a:pt x="179" y="22"/>
                    <a:pt x="179" y="22"/>
                    <a:pt x="179" y="22"/>
                  </a:cubicBezTo>
                  <a:cubicBezTo>
                    <a:pt x="180" y="19"/>
                    <a:pt x="175" y="18"/>
                    <a:pt x="173" y="20"/>
                  </a:cubicBezTo>
                  <a:cubicBezTo>
                    <a:pt x="185" y="13"/>
                    <a:pt x="185" y="13"/>
                    <a:pt x="185" y="13"/>
                  </a:cubicBezTo>
                  <a:cubicBezTo>
                    <a:pt x="188" y="14"/>
                    <a:pt x="181" y="16"/>
                    <a:pt x="184" y="19"/>
                  </a:cubicBezTo>
                  <a:cubicBezTo>
                    <a:pt x="186" y="20"/>
                    <a:pt x="193" y="19"/>
                    <a:pt x="194" y="17"/>
                  </a:cubicBezTo>
                  <a:cubicBezTo>
                    <a:pt x="191" y="17"/>
                    <a:pt x="191" y="17"/>
                    <a:pt x="189" y="18"/>
                  </a:cubicBezTo>
                  <a:cubicBezTo>
                    <a:pt x="187" y="15"/>
                    <a:pt x="192" y="15"/>
                    <a:pt x="194" y="12"/>
                  </a:cubicBezTo>
                  <a:cubicBezTo>
                    <a:pt x="192" y="12"/>
                    <a:pt x="190" y="12"/>
                    <a:pt x="190" y="13"/>
                  </a:cubicBezTo>
                  <a:cubicBezTo>
                    <a:pt x="192" y="11"/>
                    <a:pt x="195" y="10"/>
                    <a:pt x="200" y="10"/>
                  </a:cubicBezTo>
                  <a:cubicBezTo>
                    <a:pt x="197" y="11"/>
                    <a:pt x="202" y="11"/>
                    <a:pt x="201" y="13"/>
                  </a:cubicBezTo>
                  <a:cubicBezTo>
                    <a:pt x="201" y="10"/>
                    <a:pt x="206" y="8"/>
                    <a:pt x="212" y="8"/>
                  </a:cubicBezTo>
                  <a:cubicBezTo>
                    <a:pt x="216" y="11"/>
                    <a:pt x="222" y="5"/>
                    <a:pt x="229" y="5"/>
                  </a:cubicBezTo>
                  <a:cubicBezTo>
                    <a:pt x="227" y="9"/>
                    <a:pt x="224" y="11"/>
                    <a:pt x="220" y="13"/>
                  </a:cubicBezTo>
                  <a:cubicBezTo>
                    <a:pt x="224" y="14"/>
                    <a:pt x="224" y="13"/>
                    <a:pt x="229" y="14"/>
                  </a:cubicBezTo>
                  <a:cubicBezTo>
                    <a:pt x="231" y="11"/>
                    <a:pt x="232" y="8"/>
                    <a:pt x="237" y="6"/>
                  </a:cubicBezTo>
                  <a:cubicBezTo>
                    <a:pt x="238" y="8"/>
                    <a:pt x="238" y="8"/>
                    <a:pt x="238" y="8"/>
                  </a:cubicBezTo>
                  <a:cubicBezTo>
                    <a:pt x="243" y="6"/>
                    <a:pt x="243" y="3"/>
                    <a:pt x="249" y="3"/>
                  </a:cubicBezTo>
                  <a:cubicBezTo>
                    <a:pt x="261" y="4"/>
                    <a:pt x="272" y="3"/>
                    <a:pt x="281" y="4"/>
                  </a:cubicBezTo>
                  <a:cubicBezTo>
                    <a:pt x="281" y="6"/>
                    <a:pt x="281" y="6"/>
                    <a:pt x="281" y="6"/>
                  </a:cubicBezTo>
                  <a:cubicBezTo>
                    <a:pt x="286" y="2"/>
                    <a:pt x="298" y="5"/>
                    <a:pt x="304" y="4"/>
                  </a:cubicBezTo>
                  <a:cubicBezTo>
                    <a:pt x="315" y="8"/>
                    <a:pt x="330" y="7"/>
                    <a:pt x="334" y="14"/>
                  </a:cubicBezTo>
                  <a:cubicBezTo>
                    <a:pt x="342" y="16"/>
                    <a:pt x="342" y="16"/>
                    <a:pt x="342" y="16"/>
                  </a:cubicBezTo>
                  <a:cubicBezTo>
                    <a:pt x="343" y="17"/>
                    <a:pt x="343" y="17"/>
                    <a:pt x="343" y="17"/>
                  </a:cubicBezTo>
                  <a:cubicBezTo>
                    <a:pt x="343" y="17"/>
                    <a:pt x="343" y="17"/>
                    <a:pt x="343" y="17"/>
                  </a:cubicBezTo>
                  <a:cubicBezTo>
                    <a:pt x="344" y="17"/>
                    <a:pt x="344" y="17"/>
                    <a:pt x="344" y="17"/>
                  </a:cubicBezTo>
                  <a:cubicBezTo>
                    <a:pt x="344" y="17"/>
                    <a:pt x="344" y="17"/>
                    <a:pt x="344" y="17"/>
                  </a:cubicBezTo>
                  <a:cubicBezTo>
                    <a:pt x="344" y="17"/>
                    <a:pt x="344" y="17"/>
                    <a:pt x="344" y="17"/>
                  </a:cubicBezTo>
                  <a:cubicBezTo>
                    <a:pt x="345" y="5"/>
                    <a:pt x="342" y="34"/>
                    <a:pt x="342" y="31"/>
                  </a:cubicBezTo>
                  <a:cubicBezTo>
                    <a:pt x="342" y="31"/>
                    <a:pt x="342" y="31"/>
                    <a:pt x="342" y="31"/>
                  </a:cubicBezTo>
                  <a:cubicBezTo>
                    <a:pt x="341" y="31"/>
                    <a:pt x="341" y="31"/>
                    <a:pt x="341" y="31"/>
                  </a:cubicBezTo>
                  <a:cubicBezTo>
                    <a:pt x="341" y="31"/>
                    <a:pt x="341" y="31"/>
                    <a:pt x="341" y="31"/>
                  </a:cubicBezTo>
                  <a:cubicBezTo>
                    <a:pt x="337" y="33"/>
                    <a:pt x="337" y="33"/>
                    <a:pt x="337" y="33"/>
                  </a:cubicBezTo>
                  <a:cubicBezTo>
                    <a:pt x="324" y="37"/>
                    <a:pt x="324" y="37"/>
                    <a:pt x="324" y="37"/>
                  </a:cubicBezTo>
                  <a:cubicBezTo>
                    <a:pt x="316" y="40"/>
                    <a:pt x="307" y="44"/>
                    <a:pt x="297" y="45"/>
                  </a:cubicBezTo>
                  <a:cubicBezTo>
                    <a:pt x="299" y="41"/>
                    <a:pt x="299" y="41"/>
                    <a:pt x="299" y="41"/>
                  </a:cubicBezTo>
                  <a:cubicBezTo>
                    <a:pt x="296" y="44"/>
                    <a:pt x="297" y="40"/>
                    <a:pt x="293" y="41"/>
                  </a:cubicBezTo>
                  <a:cubicBezTo>
                    <a:pt x="298" y="43"/>
                    <a:pt x="289" y="45"/>
                    <a:pt x="287" y="48"/>
                  </a:cubicBezTo>
                  <a:cubicBezTo>
                    <a:pt x="278" y="47"/>
                    <a:pt x="267" y="52"/>
                    <a:pt x="260" y="56"/>
                  </a:cubicBezTo>
                  <a:cubicBezTo>
                    <a:pt x="259" y="54"/>
                    <a:pt x="259" y="54"/>
                    <a:pt x="259" y="54"/>
                  </a:cubicBezTo>
                  <a:cubicBezTo>
                    <a:pt x="252" y="59"/>
                    <a:pt x="242" y="57"/>
                    <a:pt x="232" y="58"/>
                  </a:cubicBezTo>
                  <a:cubicBezTo>
                    <a:pt x="231" y="57"/>
                    <a:pt x="229" y="55"/>
                    <a:pt x="226" y="56"/>
                  </a:cubicBezTo>
                  <a:cubicBezTo>
                    <a:pt x="221" y="61"/>
                    <a:pt x="219" y="61"/>
                    <a:pt x="211" y="65"/>
                  </a:cubicBezTo>
                  <a:cubicBezTo>
                    <a:pt x="206" y="66"/>
                    <a:pt x="197" y="67"/>
                    <a:pt x="191" y="66"/>
                  </a:cubicBezTo>
                  <a:cubicBezTo>
                    <a:pt x="181" y="71"/>
                    <a:pt x="171" y="74"/>
                    <a:pt x="161" y="77"/>
                  </a:cubicBezTo>
                  <a:cubicBezTo>
                    <a:pt x="157" y="78"/>
                    <a:pt x="154" y="80"/>
                    <a:pt x="153" y="81"/>
                  </a:cubicBezTo>
                  <a:cubicBezTo>
                    <a:pt x="152" y="82"/>
                    <a:pt x="152" y="82"/>
                    <a:pt x="152" y="82"/>
                  </a:cubicBezTo>
                  <a:cubicBezTo>
                    <a:pt x="152" y="82"/>
                    <a:pt x="152" y="82"/>
                    <a:pt x="152" y="82"/>
                  </a:cubicBezTo>
                  <a:cubicBezTo>
                    <a:pt x="154" y="87"/>
                    <a:pt x="136" y="38"/>
                    <a:pt x="144" y="59"/>
                  </a:cubicBezTo>
                  <a:cubicBezTo>
                    <a:pt x="144" y="59"/>
                    <a:pt x="144" y="59"/>
                    <a:pt x="144" y="59"/>
                  </a:cubicBezTo>
                  <a:cubicBezTo>
                    <a:pt x="144" y="59"/>
                    <a:pt x="144" y="59"/>
                    <a:pt x="144" y="59"/>
                  </a:cubicBezTo>
                  <a:cubicBezTo>
                    <a:pt x="144" y="59"/>
                    <a:pt x="144" y="59"/>
                    <a:pt x="144" y="59"/>
                  </a:cubicBezTo>
                  <a:cubicBezTo>
                    <a:pt x="144" y="59"/>
                    <a:pt x="144" y="59"/>
                    <a:pt x="144" y="59"/>
                  </a:cubicBezTo>
                  <a:cubicBezTo>
                    <a:pt x="145" y="59"/>
                    <a:pt x="145" y="59"/>
                    <a:pt x="145" y="59"/>
                  </a:cubicBezTo>
                  <a:cubicBezTo>
                    <a:pt x="146" y="59"/>
                    <a:pt x="146" y="59"/>
                    <a:pt x="146" y="59"/>
                  </a:cubicBezTo>
                  <a:cubicBezTo>
                    <a:pt x="149" y="59"/>
                    <a:pt x="149" y="59"/>
                    <a:pt x="149" y="59"/>
                  </a:cubicBezTo>
                  <a:cubicBezTo>
                    <a:pt x="157" y="59"/>
                    <a:pt x="157" y="59"/>
                    <a:pt x="157" y="59"/>
                  </a:cubicBezTo>
                  <a:cubicBezTo>
                    <a:pt x="158" y="61"/>
                    <a:pt x="158" y="61"/>
                    <a:pt x="158" y="61"/>
                  </a:cubicBezTo>
                  <a:cubicBezTo>
                    <a:pt x="178" y="57"/>
                    <a:pt x="203" y="59"/>
                    <a:pt x="222" y="54"/>
                  </a:cubicBezTo>
                  <a:cubicBezTo>
                    <a:pt x="221" y="59"/>
                    <a:pt x="221" y="59"/>
                    <a:pt x="221" y="59"/>
                  </a:cubicBezTo>
                  <a:cubicBezTo>
                    <a:pt x="226" y="60"/>
                    <a:pt x="234" y="56"/>
                    <a:pt x="232" y="53"/>
                  </a:cubicBezTo>
                  <a:cubicBezTo>
                    <a:pt x="238" y="54"/>
                    <a:pt x="247" y="50"/>
                    <a:pt x="251" y="53"/>
                  </a:cubicBezTo>
                  <a:cubicBezTo>
                    <a:pt x="257" y="54"/>
                    <a:pt x="258" y="51"/>
                    <a:pt x="264" y="50"/>
                  </a:cubicBezTo>
                  <a:cubicBezTo>
                    <a:pt x="277" y="51"/>
                    <a:pt x="281" y="52"/>
                    <a:pt x="294" y="52"/>
                  </a:cubicBezTo>
                  <a:cubicBezTo>
                    <a:pt x="291" y="52"/>
                    <a:pt x="291" y="52"/>
                    <a:pt x="291" y="52"/>
                  </a:cubicBezTo>
                  <a:cubicBezTo>
                    <a:pt x="290" y="53"/>
                    <a:pt x="289" y="54"/>
                    <a:pt x="292" y="55"/>
                  </a:cubicBezTo>
                  <a:cubicBezTo>
                    <a:pt x="297" y="54"/>
                    <a:pt x="309" y="60"/>
                    <a:pt x="306" y="53"/>
                  </a:cubicBezTo>
                  <a:cubicBezTo>
                    <a:pt x="316" y="58"/>
                    <a:pt x="316" y="58"/>
                    <a:pt x="316" y="58"/>
                  </a:cubicBezTo>
                  <a:cubicBezTo>
                    <a:pt x="322" y="59"/>
                    <a:pt x="322" y="59"/>
                    <a:pt x="322" y="59"/>
                  </a:cubicBezTo>
                  <a:cubicBezTo>
                    <a:pt x="325" y="60"/>
                    <a:pt x="325" y="60"/>
                    <a:pt x="325" y="60"/>
                  </a:cubicBezTo>
                  <a:cubicBezTo>
                    <a:pt x="325" y="60"/>
                    <a:pt x="325" y="60"/>
                    <a:pt x="325" y="60"/>
                  </a:cubicBezTo>
                  <a:cubicBezTo>
                    <a:pt x="325" y="53"/>
                    <a:pt x="323" y="12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4" y="93"/>
                    <a:pt x="324" y="93"/>
                    <a:pt x="324" y="93"/>
                  </a:cubicBezTo>
                  <a:cubicBezTo>
                    <a:pt x="323" y="94"/>
                    <a:pt x="323" y="94"/>
                    <a:pt x="323" y="94"/>
                  </a:cubicBezTo>
                  <a:cubicBezTo>
                    <a:pt x="322" y="94"/>
                    <a:pt x="322" y="94"/>
                    <a:pt x="322" y="94"/>
                  </a:cubicBezTo>
                  <a:cubicBezTo>
                    <a:pt x="315" y="97"/>
                    <a:pt x="307" y="99"/>
                    <a:pt x="301" y="99"/>
                  </a:cubicBezTo>
                  <a:cubicBezTo>
                    <a:pt x="302" y="100"/>
                    <a:pt x="299" y="101"/>
                    <a:pt x="298" y="103"/>
                  </a:cubicBezTo>
                  <a:cubicBezTo>
                    <a:pt x="287" y="105"/>
                    <a:pt x="275" y="104"/>
                    <a:pt x="267" y="108"/>
                  </a:cubicBezTo>
                  <a:cubicBezTo>
                    <a:pt x="265" y="108"/>
                    <a:pt x="269" y="105"/>
                    <a:pt x="265" y="106"/>
                  </a:cubicBezTo>
                  <a:cubicBezTo>
                    <a:pt x="263" y="107"/>
                    <a:pt x="265" y="108"/>
                    <a:pt x="262" y="109"/>
                  </a:cubicBezTo>
                  <a:cubicBezTo>
                    <a:pt x="246" y="114"/>
                    <a:pt x="228" y="112"/>
                    <a:pt x="214" y="116"/>
                  </a:cubicBezTo>
                  <a:cubicBezTo>
                    <a:pt x="201" y="120"/>
                    <a:pt x="186" y="124"/>
                    <a:pt x="174" y="127"/>
                  </a:cubicBezTo>
                  <a:cubicBezTo>
                    <a:pt x="168" y="128"/>
                    <a:pt x="163" y="130"/>
                    <a:pt x="158" y="132"/>
                  </a:cubicBezTo>
                  <a:cubicBezTo>
                    <a:pt x="153" y="135"/>
                    <a:pt x="153" y="135"/>
                    <a:pt x="153" y="135"/>
                  </a:cubicBezTo>
                  <a:cubicBezTo>
                    <a:pt x="151" y="137"/>
                    <a:pt x="151" y="137"/>
                    <a:pt x="151" y="137"/>
                  </a:cubicBezTo>
                  <a:cubicBezTo>
                    <a:pt x="150" y="137"/>
                    <a:pt x="150" y="137"/>
                    <a:pt x="150" y="137"/>
                  </a:cubicBezTo>
                  <a:cubicBezTo>
                    <a:pt x="150" y="137"/>
                    <a:pt x="150" y="137"/>
                    <a:pt x="150" y="137"/>
                  </a:cubicBezTo>
                  <a:cubicBezTo>
                    <a:pt x="150" y="137"/>
                    <a:pt x="150" y="137"/>
                    <a:pt x="150" y="137"/>
                  </a:cubicBezTo>
                  <a:cubicBezTo>
                    <a:pt x="151" y="143"/>
                    <a:pt x="144" y="87"/>
                    <a:pt x="147" y="111"/>
                  </a:cubicBezTo>
                  <a:cubicBezTo>
                    <a:pt x="147" y="111"/>
                    <a:pt x="147" y="111"/>
                    <a:pt x="147" y="111"/>
                  </a:cubicBezTo>
                  <a:cubicBezTo>
                    <a:pt x="147" y="111"/>
                    <a:pt x="147" y="111"/>
                    <a:pt x="147" y="111"/>
                  </a:cubicBezTo>
                  <a:cubicBezTo>
                    <a:pt x="147" y="111"/>
                    <a:pt x="147" y="111"/>
                    <a:pt x="147" y="111"/>
                  </a:cubicBezTo>
                  <a:cubicBezTo>
                    <a:pt x="148" y="111"/>
                    <a:pt x="148" y="111"/>
                    <a:pt x="148" y="111"/>
                  </a:cubicBezTo>
                  <a:cubicBezTo>
                    <a:pt x="149" y="111"/>
                    <a:pt x="149" y="111"/>
                    <a:pt x="149" y="111"/>
                  </a:cubicBezTo>
                  <a:cubicBezTo>
                    <a:pt x="148" y="112"/>
                    <a:pt x="148" y="112"/>
                    <a:pt x="148" y="112"/>
                  </a:cubicBezTo>
                  <a:cubicBezTo>
                    <a:pt x="155" y="110"/>
                    <a:pt x="159" y="123"/>
                    <a:pt x="167" y="117"/>
                  </a:cubicBezTo>
                  <a:cubicBezTo>
                    <a:pt x="168" y="118"/>
                    <a:pt x="173" y="118"/>
                    <a:pt x="172" y="120"/>
                  </a:cubicBezTo>
                  <a:cubicBezTo>
                    <a:pt x="177" y="119"/>
                    <a:pt x="189" y="124"/>
                    <a:pt x="198" y="120"/>
                  </a:cubicBezTo>
                  <a:cubicBezTo>
                    <a:pt x="196" y="121"/>
                    <a:pt x="196" y="121"/>
                    <a:pt x="196" y="121"/>
                  </a:cubicBezTo>
                  <a:cubicBezTo>
                    <a:pt x="206" y="123"/>
                    <a:pt x="215" y="118"/>
                    <a:pt x="225" y="120"/>
                  </a:cubicBezTo>
                  <a:cubicBezTo>
                    <a:pt x="224" y="120"/>
                    <a:pt x="222" y="121"/>
                    <a:pt x="222" y="122"/>
                  </a:cubicBezTo>
                  <a:cubicBezTo>
                    <a:pt x="226" y="124"/>
                    <a:pt x="232" y="117"/>
                    <a:pt x="234" y="122"/>
                  </a:cubicBezTo>
                  <a:cubicBezTo>
                    <a:pt x="237" y="121"/>
                    <a:pt x="236" y="119"/>
                    <a:pt x="234" y="119"/>
                  </a:cubicBezTo>
                  <a:cubicBezTo>
                    <a:pt x="258" y="120"/>
                    <a:pt x="286" y="111"/>
                    <a:pt x="318" y="127"/>
                  </a:cubicBezTo>
                  <a:cubicBezTo>
                    <a:pt x="328" y="135"/>
                    <a:pt x="326" y="136"/>
                    <a:pt x="325" y="137"/>
                  </a:cubicBezTo>
                  <a:cubicBezTo>
                    <a:pt x="324" y="138"/>
                    <a:pt x="324" y="138"/>
                    <a:pt x="324" y="138"/>
                  </a:cubicBezTo>
                  <a:cubicBezTo>
                    <a:pt x="324" y="138"/>
                    <a:pt x="324" y="138"/>
                    <a:pt x="324" y="138"/>
                  </a:cubicBezTo>
                  <a:cubicBezTo>
                    <a:pt x="325" y="138"/>
                    <a:pt x="325" y="138"/>
                    <a:pt x="325" y="138"/>
                  </a:cubicBezTo>
                  <a:cubicBezTo>
                    <a:pt x="325" y="138"/>
                    <a:pt x="325" y="138"/>
                    <a:pt x="325" y="138"/>
                  </a:cubicBezTo>
                  <a:cubicBezTo>
                    <a:pt x="325" y="138"/>
                    <a:pt x="325" y="138"/>
                    <a:pt x="325" y="138"/>
                  </a:cubicBezTo>
                  <a:cubicBezTo>
                    <a:pt x="325" y="138"/>
                    <a:pt x="325" y="138"/>
                    <a:pt x="325" y="138"/>
                  </a:cubicBezTo>
                  <a:cubicBezTo>
                    <a:pt x="329" y="120"/>
                    <a:pt x="319" y="164"/>
                    <a:pt x="320" y="159"/>
                  </a:cubicBezTo>
                  <a:cubicBezTo>
                    <a:pt x="320" y="159"/>
                    <a:pt x="320" y="159"/>
                    <a:pt x="320" y="159"/>
                  </a:cubicBezTo>
                  <a:cubicBezTo>
                    <a:pt x="320" y="159"/>
                    <a:pt x="320" y="159"/>
                    <a:pt x="320" y="159"/>
                  </a:cubicBezTo>
                  <a:cubicBezTo>
                    <a:pt x="319" y="160"/>
                    <a:pt x="319" y="160"/>
                    <a:pt x="319" y="160"/>
                  </a:cubicBezTo>
                  <a:cubicBezTo>
                    <a:pt x="318" y="160"/>
                    <a:pt x="318" y="160"/>
                    <a:pt x="318" y="160"/>
                  </a:cubicBezTo>
                  <a:cubicBezTo>
                    <a:pt x="317" y="161"/>
                    <a:pt x="316" y="161"/>
                    <a:pt x="314" y="162"/>
                  </a:cubicBezTo>
                  <a:cubicBezTo>
                    <a:pt x="313" y="162"/>
                    <a:pt x="314" y="164"/>
                    <a:pt x="313" y="163"/>
                  </a:cubicBezTo>
                  <a:cubicBezTo>
                    <a:pt x="308" y="166"/>
                    <a:pt x="303" y="160"/>
                    <a:pt x="299" y="163"/>
                  </a:cubicBezTo>
                  <a:cubicBezTo>
                    <a:pt x="302" y="166"/>
                    <a:pt x="297" y="165"/>
                    <a:pt x="297" y="167"/>
                  </a:cubicBezTo>
                  <a:cubicBezTo>
                    <a:pt x="286" y="167"/>
                    <a:pt x="283" y="164"/>
                    <a:pt x="275" y="167"/>
                  </a:cubicBezTo>
                  <a:cubicBezTo>
                    <a:pt x="275" y="165"/>
                    <a:pt x="275" y="165"/>
                    <a:pt x="275" y="165"/>
                  </a:cubicBezTo>
                  <a:cubicBezTo>
                    <a:pt x="265" y="171"/>
                    <a:pt x="254" y="169"/>
                    <a:pt x="246" y="176"/>
                  </a:cubicBezTo>
                  <a:cubicBezTo>
                    <a:pt x="233" y="177"/>
                    <a:pt x="220" y="179"/>
                    <a:pt x="209" y="182"/>
                  </a:cubicBezTo>
                  <a:cubicBezTo>
                    <a:pt x="205" y="185"/>
                    <a:pt x="199" y="186"/>
                    <a:pt x="196" y="189"/>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2"/>
                    <a:pt x="192" y="192"/>
                    <a:pt x="192" y="192"/>
                  </a:cubicBezTo>
                  <a:cubicBezTo>
                    <a:pt x="192" y="199"/>
                    <a:pt x="190" y="138"/>
                    <a:pt x="191" y="164"/>
                  </a:cubicBezTo>
                  <a:cubicBezTo>
                    <a:pt x="191" y="164"/>
                    <a:pt x="191" y="164"/>
                    <a:pt x="191" y="164"/>
                  </a:cubicBezTo>
                  <a:cubicBezTo>
                    <a:pt x="191" y="164"/>
                    <a:pt x="191" y="164"/>
                    <a:pt x="191" y="164"/>
                  </a:cubicBezTo>
                  <a:cubicBezTo>
                    <a:pt x="192" y="164"/>
                    <a:pt x="192" y="164"/>
                    <a:pt x="192" y="164"/>
                  </a:cubicBezTo>
                  <a:cubicBezTo>
                    <a:pt x="193" y="165"/>
                    <a:pt x="193" y="165"/>
                    <a:pt x="193" y="165"/>
                  </a:cubicBezTo>
                  <a:cubicBezTo>
                    <a:pt x="198" y="168"/>
                    <a:pt x="209" y="169"/>
                    <a:pt x="223" y="169"/>
                  </a:cubicBezTo>
                  <a:cubicBezTo>
                    <a:pt x="230" y="170"/>
                    <a:pt x="238" y="171"/>
                    <a:pt x="247" y="173"/>
                  </a:cubicBezTo>
                  <a:cubicBezTo>
                    <a:pt x="251" y="174"/>
                    <a:pt x="256" y="176"/>
                    <a:pt x="261" y="177"/>
                  </a:cubicBezTo>
                  <a:cubicBezTo>
                    <a:pt x="257" y="142"/>
                    <a:pt x="266" y="225"/>
                    <a:pt x="265" y="217"/>
                  </a:cubicBezTo>
                  <a:cubicBezTo>
                    <a:pt x="265" y="217"/>
                    <a:pt x="265" y="217"/>
                    <a:pt x="265" y="217"/>
                  </a:cubicBezTo>
                  <a:cubicBezTo>
                    <a:pt x="265" y="217"/>
                    <a:pt x="265" y="217"/>
                    <a:pt x="265" y="217"/>
                  </a:cubicBezTo>
                  <a:cubicBezTo>
                    <a:pt x="265" y="217"/>
                    <a:pt x="265" y="217"/>
                    <a:pt x="265" y="217"/>
                  </a:cubicBezTo>
                  <a:cubicBezTo>
                    <a:pt x="265" y="217"/>
                    <a:pt x="265" y="217"/>
                    <a:pt x="265" y="217"/>
                  </a:cubicBezTo>
                  <a:cubicBezTo>
                    <a:pt x="264" y="218"/>
                    <a:pt x="264" y="218"/>
                    <a:pt x="264" y="218"/>
                  </a:cubicBezTo>
                  <a:cubicBezTo>
                    <a:pt x="263" y="219"/>
                    <a:pt x="263" y="219"/>
                    <a:pt x="263" y="219"/>
                  </a:cubicBezTo>
                  <a:cubicBezTo>
                    <a:pt x="260" y="220"/>
                    <a:pt x="260" y="220"/>
                    <a:pt x="260" y="220"/>
                  </a:cubicBezTo>
                  <a:cubicBezTo>
                    <a:pt x="255" y="224"/>
                    <a:pt x="255" y="224"/>
                    <a:pt x="255" y="224"/>
                  </a:cubicBezTo>
                  <a:cubicBezTo>
                    <a:pt x="228" y="240"/>
                    <a:pt x="210" y="249"/>
                    <a:pt x="199" y="265"/>
                  </a:cubicBezTo>
                  <a:cubicBezTo>
                    <a:pt x="193" y="278"/>
                    <a:pt x="190" y="271"/>
                    <a:pt x="194" y="275"/>
                  </a:cubicBezTo>
                  <a:cubicBezTo>
                    <a:pt x="198" y="281"/>
                    <a:pt x="211" y="298"/>
                    <a:pt x="216" y="313"/>
                  </a:cubicBezTo>
                  <a:cubicBezTo>
                    <a:pt x="218" y="329"/>
                    <a:pt x="218" y="330"/>
                    <a:pt x="222" y="346"/>
                  </a:cubicBezTo>
                  <a:cubicBezTo>
                    <a:pt x="222" y="346"/>
                    <a:pt x="221" y="345"/>
                    <a:pt x="221" y="346"/>
                  </a:cubicBezTo>
                  <a:cubicBezTo>
                    <a:pt x="224" y="346"/>
                    <a:pt x="222" y="358"/>
                    <a:pt x="225" y="359"/>
                  </a:cubicBezTo>
                  <a:cubicBezTo>
                    <a:pt x="223" y="385"/>
                    <a:pt x="217" y="404"/>
                    <a:pt x="208" y="425"/>
                  </a:cubicBezTo>
                  <a:cubicBezTo>
                    <a:pt x="209" y="421"/>
                    <a:pt x="207" y="419"/>
                    <a:pt x="205" y="422"/>
                  </a:cubicBezTo>
                  <a:cubicBezTo>
                    <a:pt x="206" y="427"/>
                    <a:pt x="206" y="427"/>
                    <a:pt x="206" y="427"/>
                  </a:cubicBezTo>
                  <a:cubicBezTo>
                    <a:pt x="204" y="427"/>
                    <a:pt x="204" y="427"/>
                    <a:pt x="204" y="427"/>
                  </a:cubicBezTo>
                  <a:cubicBezTo>
                    <a:pt x="204" y="430"/>
                    <a:pt x="204" y="433"/>
                    <a:pt x="206" y="431"/>
                  </a:cubicBezTo>
                  <a:cubicBezTo>
                    <a:pt x="185" y="483"/>
                    <a:pt x="146" y="521"/>
                    <a:pt x="113" y="560"/>
                  </a:cubicBezTo>
                  <a:cubicBezTo>
                    <a:pt x="104" y="568"/>
                    <a:pt x="93" y="582"/>
                    <a:pt x="85" y="592"/>
                  </a:cubicBezTo>
                  <a:cubicBezTo>
                    <a:pt x="55" y="617"/>
                    <a:pt x="27" y="639"/>
                    <a:pt x="3" y="670"/>
                  </a:cubicBezTo>
                  <a:cubicBezTo>
                    <a:pt x="3" y="670"/>
                    <a:pt x="0" y="660"/>
                    <a:pt x="9" y="64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0" name="Google Shape;420;p16"/>
            <p:cNvSpPr/>
            <p:nvPr/>
          </p:nvSpPr>
          <p:spPr>
            <a:xfrm>
              <a:off x="2076451" y="3111500"/>
              <a:ext cx="25400" cy="20637"/>
            </a:xfrm>
            <a:custGeom>
              <a:avLst/>
              <a:gdLst/>
              <a:ahLst/>
              <a:cxnLst/>
              <a:rect l="l" t="t" r="r" b="b"/>
              <a:pathLst>
                <a:path w="6" h="5" extrusionOk="0">
                  <a:moveTo>
                    <a:pt x="0" y="0"/>
                  </a:moveTo>
                  <a:cubicBezTo>
                    <a:pt x="1" y="1"/>
                    <a:pt x="6" y="2"/>
                    <a:pt x="3" y="5"/>
                  </a:cubicBezTo>
                  <a:cubicBezTo>
                    <a:pt x="2" y="3"/>
                    <a:pt x="0" y="1"/>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1" name="Google Shape;421;p16"/>
            <p:cNvSpPr/>
            <p:nvPr/>
          </p:nvSpPr>
          <p:spPr>
            <a:xfrm>
              <a:off x="2578101" y="3154363"/>
              <a:ext cx="15875" cy="15875"/>
            </a:xfrm>
            <a:custGeom>
              <a:avLst/>
              <a:gdLst/>
              <a:ahLst/>
              <a:cxnLst/>
              <a:rect l="l" t="t" r="r" b="b"/>
              <a:pathLst>
                <a:path w="4" h="4" extrusionOk="0">
                  <a:moveTo>
                    <a:pt x="2" y="1"/>
                  </a:moveTo>
                  <a:cubicBezTo>
                    <a:pt x="2" y="0"/>
                    <a:pt x="3" y="2"/>
                    <a:pt x="4" y="2"/>
                  </a:cubicBezTo>
                  <a:cubicBezTo>
                    <a:pt x="2" y="2"/>
                    <a:pt x="1" y="4"/>
                    <a:pt x="0" y="3"/>
                  </a:cubicBezTo>
                  <a:cubicBezTo>
                    <a:pt x="1" y="2"/>
                    <a:pt x="1" y="2"/>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2" name="Google Shape;422;p16"/>
            <p:cNvSpPr/>
            <p:nvPr/>
          </p:nvSpPr>
          <p:spPr>
            <a:xfrm>
              <a:off x="2657476" y="3179763"/>
              <a:ext cx="42863" cy="3175"/>
            </a:xfrm>
            <a:custGeom>
              <a:avLst/>
              <a:gdLst/>
              <a:ahLst/>
              <a:cxnLst/>
              <a:rect l="l" t="t" r="r" b="b"/>
              <a:pathLst>
                <a:path w="10" h="1" extrusionOk="0">
                  <a:moveTo>
                    <a:pt x="10" y="0"/>
                  </a:moveTo>
                  <a:cubicBezTo>
                    <a:pt x="10" y="1"/>
                    <a:pt x="4" y="1"/>
                    <a:pt x="0" y="1"/>
                  </a:cubicBezTo>
                  <a:lnTo>
                    <a:pt x="1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3" name="Google Shape;423;p16"/>
            <p:cNvSpPr/>
            <p:nvPr/>
          </p:nvSpPr>
          <p:spPr>
            <a:xfrm>
              <a:off x="2751138" y="3068638"/>
              <a:ext cx="17463" cy="12700"/>
            </a:xfrm>
            <a:custGeom>
              <a:avLst/>
              <a:gdLst/>
              <a:ahLst/>
              <a:cxnLst/>
              <a:rect l="l" t="t" r="r" b="b"/>
              <a:pathLst>
                <a:path w="4" h="3" extrusionOk="0">
                  <a:moveTo>
                    <a:pt x="2" y="3"/>
                  </a:moveTo>
                  <a:cubicBezTo>
                    <a:pt x="0" y="2"/>
                    <a:pt x="0" y="1"/>
                    <a:pt x="3" y="0"/>
                  </a:cubicBezTo>
                  <a:cubicBezTo>
                    <a:pt x="4" y="1"/>
                    <a:pt x="3" y="2"/>
                    <a:pt x="2"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4" name="Google Shape;424;p16"/>
            <p:cNvSpPr/>
            <p:nvPr/>
          </p:nvSpPr>
          <p:spPr>
            <a:xfrm>
              <a:off x="2738438" y="3086100"/>
              <a:ext cx="22225" cy="17462"/>
            </a:xfrm>
            <a:custGeom>
              <a:avLst/>
              <a:gdLst/>
              <a:ahLst/>
              <a:cxnLst/>
              <a:rect l="l" t="t" r="r" b="b"/>
              <a:pathLst>
                <a:path w="5" h="4" extrusionOk="0">
                  <a:moveTo>
                    <a:pt x="5" y="3"/>
                  </a:moveTo>
                  <a:cubicBezTo>
                    <a:pt x="2" y="3"/>
                    <a:pt x="1" y="3"/>
                    <a:pt x="0" y="2"/>
                  </a:cubicBezTo>
                  <a:cubicBezTo>
                    <a:pt x="0" y="4"/>
                    <a:pt x="4" y="0"/>
                    <a:pt x="5"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5" name="Google Shape;425;p16"/>
            <p:cNvSpPr/>
            <p:nvPr/>
          </p:nvSpPr>
          <p:spPr>
            <a:xfrm>
              <a:off x="2479676" y="3128963"/>
              <a:ext cx="30163" cy="20637"/>
            </a:xfrm>
            <a:custGeom>
              <a:avLst/>
              <a:gdLst/>
              <a:ahLst/>
              <a:cxnLst/>
              <a:rect l="l" t="t" r="r" b="b"/>
              <a:pathLst>
                <a:path w="7" h="5" extrusionOk="0">
                  <a:moveTo>
                    <a:pt x="6" y="2"/>
                  </a:moveTo>
                  <a:cubicBezTo>
                    <a:pt x="5" y="3"/>
                    <a:pt x="2" y="5"/>
                    <a:pt x="0" y="3"/>
                  </a:cubicBezTo>
                  <a:cubicBezTo>
                    <a:pt x="2" y="4"/>
                    <a:pt x="7" y="0"/>
                    <a:pt x="6"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6" name="Google Shape;426;p16"/>
            <p:cNvSpPr/>
            <p:nvPr/>
          </p:nvSpPr>
          <p:spPr>
            <a:xfrm>
              <a:off x="2373313" y="3162300"/>
              <a:ext cx="17463" cy="7937"/>
            </a:xfrm>
            <a:custGeom>
              <a:avLst/>
              <a:gdLst/>
              <a:ahLst/>
              <a:cxnLst/>
              <a:rect l="l" t="t" r="r" b="b"/>
              <a:pathLst>
                <a:path w="4" h="2" extrusionOk="0">
                  <a:moveTo>
                    <a:pt x="4" y="2"/>
                  </a:moveTo>
                  <a:cubicBezTo>
                    <a:pt x="3" y="2"/>
                    <a:pt x="2" y="2"/>
                    <a:pt x="1" y="2"/>
                  </a:cubicBezTo>
                  <a:cubicBezTo>
                    <a:pt x="0" y="2"/>
                    <a:pt x="1" y="0"/>
                    <a:pt x="3" y="0"/>
                  </a:cubicBezTo>
                  <a:lnTo>
                    <a:pt x="4"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7" name="Google Shape;427;p16"/>
            <p:cNvSpPr/>
            <p:nvPr/>
          </p:nvSpPr>
          <p:spPr>
            <a:xfrm>
              <a:off x="2127251" y="3694113"/>
              <a:ext cx="12700" cy="7937"/>
            </a:xfrm>
            <a:custGeom>
              <a:avLst/>
              <a:gdLst/>
              <a:ahLst/>
              <a:cxnLst/>
              <a:rect l="l" t="t" r="r" b="b"/>
              <a:pathLst>
                <a:path w="8" h="5" extrusionOk="0">
                  <a:moveTo>
                    <a:pt x="8" y="2"/>
                  </a:moveTo>
                  <a:lnTo>
                    <a:pt x="0" y="5"/>
                  </a:lnTo>
                  <a:lnTo>
                    <a:pt x="0" y="0"/>
                  </a:lnTo>
                  <a:lnTo>
                    <a:pt x="8"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8" name="Google Shape;428;p16"/>
            <p:cNvSpPr/>
            <p:nvPr/>
          </p:nvSpPr>
          <p:spPr>
            <a:xfrm>
              <a:off x="2292351" y="3671888"/>
              <a:ext cx="12700" cy="12700"/>
            </a:xfrm>
            <a:custGeom>
              <a:avLst/>
              <a:gdLst/>
              <a:ahLst/>
              <a:cxnLst/>
              <a:rect l="l" t="t" r="r" b="b"/>
              <a:pathLst>
                <a:path w="3" h="3" extrusionOk="0">
                  <a:moveTo>
                    <a:pt x="3" y="2"/>
                  </a:moveTo>
                  <a:cubicBezTo>
                    <a:pt x="0" y="3"/>
                    <a:pt x="1" y="1"/>
                    <a:pt x="0" y="1"/>
                  </a:cubicBezTo>
                  <a:cubicBezTo>
                    <a:pt x="3" y="0"/>
                    <a:pt x="0" y="3"/>
                    <a:pt x="3"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29" name="Google Shape;429;p16"/>
            <p:cNvSpPr/>
            <p:nvPr/>
          </p:nvSpPr>
          <p:spPr>
            <a:xfrm>
              <a:off x="2395538" y="3894138"/>
              <a:ext cx="3175" cy="12700"/>
            </a:xfrm>
            <a:custGeom>
              <a:avLst/>
              <a:gdLst/>
              <a:ahLst/>
              <a:cxnLst/>
              <a:rect l="l" t="t" r="r" b="b"/>
              <a:pathLst>
                <a:path w="2" h="8" extrusionOk="0">
                  <a:moveTo>
                    <a:pt x="2" y="8"/>
                  </a:moveTo>
                  <a:lnTo>
                    <a:pt x="0" y="8"/>
                  </a:lnTo>
                  <a:lnTo>
                    <a:pt x="2" y="0"/>
                  </a:lnTo>
                  <a:lnTo>
                    <a:pt x="2" y="8"/>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0" name="Google Shape;430;p16"/>
            <p:cNvSpPr/>
            <p:nvPr/>
          </p:nvSpPr>
          <p:spPr>
            <a:xfrm>
              <a:off x="2330451" y="2019300"/>
              <a:ext cx="17463" cy="3175"/>
            </a:xfrm>
            <a:custGeom>
              <a:avLst/>
              <a:gdLst/>
              <a:ahLst/>
              <a:cxnLst/>
              <a:rect l="l" t="t" r="r" b="b"/>
              <a:pathLst>
                <a:path w="4" h="1" extrusionOk="0">
                  <a:moveTo>
                    <a:pt x="3" y="1"/>
                  </a:moveTo>
                  <a:cubicBezTo>
                    <a:pt x="3" y="0"/>
                    <a:pt x="0" y="1"/>
                    <a:pt x="2" y="0"/>
                  </a:cubicBezTo>
                  <a:cubicBezTo>
                    <a:pt x="3" y="0"/>
                    <a:pt x="4" y="1"/>
                    <a:pt x="3"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1" name="Google Shape;431;p16"/>
            <p:cNvSpPr/>
            <p:nvPr/>
          </p:nvSpPr>
          <p:spPr>
            <a:xfrm>
              <a:off x="2279651" y="1971675"/>
              <a:ext cx="620713" cy="1020762"/>
            </a:xfrm>
            <a:custGeom>
              <a:avLst/>
              <a:gdLst/>
              <a:ahLst/>
              <a:cxnLst/>
              <a:rect l="l" t="t" r="r" b="b"/>
              <a:pathLst>
                <a:path w="146" h="240" extrusionOk="0">
                  <a:moveTo>
                    <a:pt x="38" y="235"/>
                  </a:moveTo>
                  <a:cubicBezTo>
                    <a:pt x="29" y="231"/>
                    <a:pt x="38" y="224"/>
                    <a:pt x="33" y="219"/>
                  </a:cubicBezTo>
                  <a:cubicBezTo>
                    <a:pt x="32" y="218"/>
                    <a:pt x="37" y="219"/>
                    <a:pt x="36" y="218"/>
                  </a:cubicBezTo>
                  <a:cubicBezTo>
                    <a:pt x="30" y="213"/>
                    <a:pt x="34" y="205"/>
                    <a:pt x="40" y="199"/>
                  </a:cubicBezTo>
                  <a:cubicBezTo>
                    <a:pt x="41" y="199"/>
                    <a:pt x="41" y="199"/>
                    <a:pt x="41" y="199"/>
                  </a:cubicBezTo>
                  <a:cubicBezTo>
                    <a:pt x="42" y="198"/>
                    <a:pt x="38" y="196"/>
                    <a:pt x="38" y="195"/>
                  </a:cubicBezTo>
                  <a:cubicBezTo>
                    <a:pt x="39" y="195"/>
                    <a:pt x="40" y="196"/>
                    <a:pt x="41" y="196"/>
                  </a:cubicBezTo>
                  <a:cubicBezTo>
                    <a:pt x="38" y="195"/>
                    <a:pt x="40" y="193"/>
                    <a:pt x="38" y="193"/>
                  </a:cubicBezTo>
                  <a:cubicBezTo>
                    <a:pt x="39" y="192"/>
                    <a:pt x="41" y="192"/>
                    <a:pt x="42" y="192"/>
                  </a:cubicBezTo>
                  <a:cubicBezTo>
                    <a:pt x="39" y="191"/>
                    <a:pt x="39" y="191"/>
                    <a:pt x="39" y="191"/>
                  </a:cubicBezTo>
                  <a:cubicBezTo>
                    <a:pt x="32" y="188"/>
                    <a:pt x="40" y="186"/>
                    <a:pt x="37" y="183"/>
                  </a:cubicBezTo>
                  <a:cubicBezTo>
                    <a:pt x="39" y="183"/>
                    <a:pt x="39" y="183"/>
                    <a:pt x="39" y="183"/>
                  </a:cubicBezTo>
                  <a:cubicBezTo>
                    <a:pt x="35" y="179"/>
                    <a:pt x="36" y="173"/>
                    <a:pt x="35" y="168"/>
                  </a:cubicBezTo>
                  <a:cubicBezTo>
                    <a:pt x="36" y="169"/>
                    <a:pt x="38" y="169"/>
                    <a:pt x="39" y="169"/>
                  </a:cubicBezTo>
                  <a:cubicBezTo>
                    <a:pt x="36" y="168"/>
                    <a:pt x="35" y="167"/>
                    <a:pt x="35" y="165"/>
                  </a:cubicBezTo>
                  <a:cubicBezTo>
                    <a:pt x="38" y="165"/>
                    <a:pt x="32" y="163"/>
                    <a:pt x="34" y="161"/>
                  </a:cubicBezTo>
                  <a:cubicBezTo>
                    <a:pt x="35" y="162"/>
                    <a:pt x="35" y="162"/>
                    <a:pt x="35" y="162"/>
                  </a:cubicBezTo>
                  <a:cubicBezTo>
                    <a:pt x="32" y="160"/>
                    <a:pt x="37" y="160"/>
                    <a:pt x="33" y="159"/>
                  </a:cubicBezTo>
                  <a:cubicBezTo>
                    <a:pt x="36" y="158"/>
                    <a:pt x="36" y="158"/>
                    <a:pt x="36" y="158"/>
                  </a:cubicBezTo>
                  <a:cubicBezTo>
                    <a:pt x="31" y="157"/>
                    <a:pt x="38" y="157"/>
                    <a:pt x="36" y="156"/>
                  </a:cubicBezTo>
                  <a:cubicBezTo>
                    <a:pt x="35" y="156"/>
                    <a:pt x="35" y="156"/>
                    <a:pt x="35" y="156"/>
                  </a:cubicBezTo>
                  <a:cubicBezTo>
                    <a:pt x="34" y="155"/>
                    <a:pt x="37" y="154"/>
                    <a:pt x="36" y="154"/>
                  </a:cubicBezTo>
                  <a:cubicBezTo>
                    <a:pt x="36" y="154"/>
                    <a:pt x="36" y="154"/>
                    <a:pt x="36" y="154"/>
                  </a:cubicBezTo>
                  <a:cubicBezTo>
                    <a:pt x="36" y="151"/>
                    <a:pt x="38" y="151"/>
                    <a:pt x="35" y="150"/>
                  </a:cubicBezTo>
                  <a:cubicBezTo>
                    <a:pt x="38" y="150"/>
                    <a:pt x="36" y="152"/>
                    <a:pt x="40" y="152"/>
                  </a:cubicBezTo>
                  <a:cubicBezTo>
                    <a:pt x="37" y="145"/>
                    <a:pt x="39" y="139"/>
                    <a:pt x="40" y="132"/>
                  </a:cubicBezTo>
                  <a:cubicBezTo>
                    <a:pt x="42" y="132"/>
                    <a:pt x="42" y="132"/>
                    <a:pt x="44" y="132"/>
                  </a:cubicBezTo>
                  <a:cubicBezTo>
                    <a:pt x="43" y="131"/>
                    <a:pt x="43" y="129"/>
                    <a:pt x="42" y="128"/>
                  </a:cubicBezTo>
                  <a:cubicBezTo>
                    <a:pt x="42" y="128"/>
                    <a:pt x="43" y="128"/>
                    <a:pt x="44" y="128"/>
                  </a:cubicBezTo>
                  <a:cubicBezTo>
                    <a:pt x="45" y="127"/>
                    <a:pt x="40" y="126"/>
                    <a:pt x="42" y="125"/>
                  </a:cubicBezTo>
                  <a:cubicBezTo>
                    <a:pt x="45" y="126"/>
                    <a:pt x="45" y="126"/>
                    <a:pt x="45" y="126"/>
                  </a:cubicBezTo>
                  <a:cubicBezTo>
                    <a:pt x="43" y="125"/>
                    <a:pt x="44" y="123"/>
                    <a:pt x="43" y="122"/>
                  </a:cubicBezTo>
                  <a:cubicBezTo>
                    <a:pt x="43" y="122"/>
                    <a:pt x="44" y="122"/>
                    <a:pt x="45" y="123"/>
                  </a:cubicBezTo>
                  <a:cubicBezTo>
                    <a:pt x="42" y="121"/>
                    <a:pt x="46" y="120"/>
                    <a:pt x="44" y="119"/>
                  </a:cubicBezTo>
                  <a:cubicBezTo>
                    <a:pt x="46" y="120"/>
                    <a:pt x="46" y="120"/>
                    <a:pt x="46" y="120"/>
                  </a:cubicBezTo>
                  <a:cubicBezTo>
                    <a:pt x="49" y="118"/>
                    <a:pt x="42" y="118"/>
                    <a:pt x="44" y="117"/>
                  </a:cubicBezTo>
                  <a:cubicBezTo>
                    <a:pt x="46" y="118"/>
                    <a:pt x="46" y="118"/>
                    <a:pt x="46" y="118"/>
                  </a:cubicBezTo>
                  <a:cubicBezTo>
                    <a:pt x="43" y="115"/>
                    <a:pt x="45" y="113"/>
                    <a:pt x="44" y="111"/>
                  </a:cubicBezTo>
                  <a:cubicBezTo>
                    <a:pt x="45" y="111"/>
                    <a:pt x="45" y="111"/>
                    <a:pt x="45" y="111"/>
                  </a:cubicBezTo>
                  <a:cubicBezTo>
                    <a:pt x="44" y="109"/>
                    <a:pt x="46" y="108"/>
                    <a:pt x="45" y="106"/>
                  </a:cubicBezTo>
                  <a:cubicBezTo>
                    <a:pt x="46" y="105"/>
                    <a:pt x="50" y="107"/>
                    <a:pt x="50" y="105"/>
                  </a:cubicBezTo>
                  <a:cubicBezTo>
                    <a:pt x="46" y="104"/>
                    <a:pt x="49" y="102"/>
                    <a:pt x="44" y="102"/>
                  </a:cubicBezTo>
                  <a:cubicBezTo>
                    <a:pt x="45" y="100"/>
                    <a:pt x="47" y="98"/>
                    <a:pt x="46" y="97"/>
                  </a:cubicBezTo>
                  <a:cubicBezTo>
                    <a:pt x="48" y="98"/>
                    <a:pt x="51" y="98"/>
                    <a:pt x="51" y="99"/>
                  </a:cubicBezTo>
                  <a:cubicBezTo>
                    <a:pt x="54" y="99"/>
                    <a:pt x="54" y="99"/>
                    <a:pt x="54" y="99"/>
                  </a:cubicBezTo>
                  <a:cubicBezTo>
                    <a:pt x="56" y="99"/>
                    <a:pt x="53" y="100"/>
                    <a:pt x="55" y="100"/>
                  </a:cubicBezTo>
                  <a:cubicBezTo>
                    <a:pt x="55" y="99"/>
                    <a:pt x="54" y="97"/>
                    <a:pt x="55" y="97"/>
                  </a:cubicBezTo>
                  <a:cubicBezTo>
                    <a:pt x="53" y="95"/>
                    <a:pt x="49" y="92"/>
                    <a:pt x="49" y="90"/>
                  </a:cubicBezTo>
                  <a:cubicBezTo>
                    <a:pt x="50" y="91"/>
                    <a:pt x="53" y="91"/>
                    <a:pt x="54" y="92"/>
                  </a:cubicBezTo>
                  <a:cubicBezTo>
                    <a:pt x="47" y="87"/>
                    <a:pt x="47" y="87"/>
                    <a:pt x="47" y="87"/>
                  </a:cubicBezTo>
                  <a:cubicBezTo>
                    <a:pt x="47" y="86"/>
                    <a:pt x="51" y="88"/>
                    <a:pt x="50" y="86"/>
                  </a:cubicBezTo>
                  <a:cubicBezTo>
                    <a:pt x="48" y="85"/>
                    <a:pt x="48" y="85"/>
                    <a:pt x="48" y="85"/>
                  </a:cubicBezTo>
                  <a:cubicBezTo>
                    <a:pt x="48" y="85"/>
                    <a:pt x="48" y="82"/>
                    <a:pt x="51" y="83"/>
                  </a:cubicBezTo>
                  <a:cubicBezTo>
                    <a:pt x="53" y="83"/>
                    <a:pt x="52" y="84"/>
                    <a:pt x="54" y="84"/>
                  </a:cubicBezTo>
                  <a:cubicBezTo>
                    <a:pt x="54" y="83"/>
                    <a:pt x="53" y="82"/>
                    <a:pt x="53" y="81"/>
                  </a:cubicBezTo>
                  <a:cubicBezTo>
                    <a:pt x="54" y="81"/>
                    <a:pt x="54" y="81"/>
                    <a:pt x="54" y="81"/>
                  </a:cubicBezTo>
                  <a:cubicBezTo>
                    <a:pt x="54" y="81"/>
                    <a:pt x="53" y="79"/>
                    <a:pt x="50" y="79"/>
                  </a:cubicBezTo>
                  <a:cubicBezTo>
                    <a:pt x="50" y="79"/>
                    <a:pt x="53" y="79"/>
                    <a:pt x="51" y="80"/>
                  </a:cubicBezTo>
                  <a:cubicBezTo>
                    <a:pt x="49" y="78"/>
                    <a:pt x="49" y="77"/>
                    <a:pt x="50" y="75"/>
                  </a:cubicBezTo>
                  <a:cubicBezTo>
                    <a:pt x="50" y="76"/>
                    <a:pt x="51" y="76"/>
                    <a:pt x="52" y="77"/>
                  </a:cubicBezTo>
                  <a:cubicBezTo>
                    <a:pt x="50" y="74"/>
                    <a:pt x="49" y="72"/>
                    <a:pt x="49" y="70"/>
                  </a:cubicBezTo>
                  <a:cubicBezTo>
                    <a:pt x="47" y="69"/>
                    <a:pt x="52" y="72"/>
                    <a:pt x="51" y="72"/>
                  </a:cubicBezTo>
                  <a:cubicBezTo>
                    <a:pt x="54" y="71"/>
                    <a:pt x="50" y="66"/>
                    <a:pt x="54" y="65"/>
                  </a:cubicBezTo>
                  <a:cubicBezTo>
                    <a:pt x="54" y="66"/>
                    <a:pt x="52" y="64"/>
                    <a:pt x="52" y="65"/>
                  </a:cubicBezTo>
                  <a:cubicBezTo>
                    <a:pt x="53" y="64"/>
                    <a:pt x="55" y="65"/>
                    <a:pt x="55" y="64"/>
                  </a:cubicBezTo>
                  <a:cubicBezTo>
                    <a:pt x="56" y="64"/>
                    <a:pt x="55" y="63"/>
                    <a:pt x="55" y="62"/>
                  </a:cubicBezTo>
                  <a:cubicBezTo>
                    <a:pt x="54" y="61"/>
                    <a:pt x="55" y="62"/>
                    <a:pt x="55" y="63"/>
                  </a:cubicBezTo>
                  <a:cubicBezTo>
                    <a:pt x="54" y="61"/>
                    <a:pt x="54" y="56"/>
                    <a:pt x="58" y="55"/>
                  </a:cubicBezTo>
                  <a:cubicBezTo>
                    <a:pt x="57" y="54"/>
                    <a:pt x="55" y="51"/>
                    <a:pt x="56" y="51"/>
                  </a:cubicBezTo>
                  <a:cubicBezTo>
                    <a:pt x="58" y="52"/>
                    <a:pt x="58" y="52"/>
                    <a:pt x="58" y="52"/>
                  </a:cubicBezTo>
                  <a:cubicBezTo>
                    <a:pt x="59" y="53"/>
                    <a:pt x="59" y="50"/>
                    <a:pt x="60" y="51"/>
                  </a:cubicBezTo>
                  <a:cubicBezTo>
                    <a:pt x="59" y="49"/>
                    <a:pt x="60" y="57"/>
                    <a:pt x="59" y="54"/>
                  </a:cubicBezTo>
                  <a:cubicBezTo>
                    <a:pt x="61" y="55"/>
                    <a:pt x="57" y="50"/>
                    <a:pt x="59" y="52"/>
                  </a:cubicBezTo>
                  <a:cubicBezTo>
                    <a:pt x="60" y="51"/>
                    <a:pt x="58" y="49"/>
                    <a:pt x="61" y="49"/>
                  </a:cubicBezTo>
                  <a:cubicBezTo>
                    <a:pt x="60" y="49"/>
                    <a:pt x="63" y="52"/>
                    <a:pt x="64" y="51"/>
                  </a:cubicBezTo>
                  <a:cubicBezTo>
                    <a:pt x="64" y="49"/>
                    <a:pt x="63" y="50"/>
                    <a:pt x="63" y="48"/>
                  </a:cubicBezTo>
                  <a:cubicBezTo>
                    <a:pt x="63" y="47"/>
                    <a:pt x="63" y="47"/>
                    <a:pt x="63" y="47"/>
                  </a:cubicBezTo>
                  <a:cubicBezTo>
                    <a:pt x="61" y="45"/>
                    <a:pt x="64" y="46"/>
                    <a:pt x="61" y="45"/>
                  </a:cubicBezTo>
                  <a:cubicBezTo>
                    <a:pt x="63" y="46"/>
                    <a:pt x="62" y="42"/>
                    <a:pt x="65" y="44"/>
                  </a:cubicBezTo>
                  <a:cubicBezTo>
                    <a:pt x="67" y="46"/>
                    <a:pt x="67" y="46"/>
                    <a:pt x="67" y="46"/>
                  </a:cubicBezTo>
                  <a:cubicBezTo>
                    <a:pt x="68" y="46"/>
                    <a:pt x="65" y="43"/>
                    <a:pt x="65" y="42"/>
                  </a:cubicBezTo>
                  <a:cubicBezTo>
                    <a:pt x="66" y="43"/>
                    <a:pt x="66" y="43"/>
                    <a:pt x="66" y="43"/>
                  </a:cubicBezTo>
                  <a:cubicBezTo>
                    <a:pt x="62" y="40"/>
                    <a:pt x="67" y="41"/>
                    <a:pt x="65" y="38"/>
                  </a:cubicBezTo>
                  <a:cubicBezTo>
                    <a:pt x="67" y="38"/>
                    <a:pt x="68" y="35"/>
                    <a:pt x="71" y="37"/>
                  </a:cubicBezTo>
                  <a:cubicBezTo>
                    <a:pt x="71" y="35"/>
                    <a:pt x="70" y="33"/>
                    <a:pt x="72" y="32"/>
                  </a:cubicBezTo>
                  <a:cubicBezTo>
                    <a:pt x="72" y="33"/>
                    <a:pt x="72" y="33"/>
                    <a:pt x="73" y="34"/>
                  </a:cubicBezTo>
                  <a:cubicBezTo>
                    <a:pt x="74" y="35"/>
                    <a:pt x="73" y="34"/>
                    <a:pt x="73" y="32"/>
                  </a:cubicBezTo>
                  <a:cubicBezTo>
                    <a:pt x="74" y="33"/>
                    <a:pt x="77" y="33"/>
                    <a:pt x="79" y="34"/>
                  </a:cubicBezTo>
                  <a:cubicBezTo>
                    <a:pt x="78" y="32"/>
                    <a:pt x="76" y="30"/>
                    <a:pt x="75" y="29"/>
                  </a:cubicBezTo>
                  <a:cubicBezTo>
                    <a:pt x="79" y="32"/>
                    <a:pt x="76" y="24"/>
                    <a:pt x="80" y="27"/>
                  </a:cubicBezTo>
                  <a:cubicBezTo>
                    <a:pt x="80" y="27"/>
                    <a:pt x="80" y="29"/>
                    <a:pt x="82" y="30"/>
                  </a:cubicBezTo>
                  <a:cubicBezTo>
                    <a:pt x="86" y="33"/>
                    <a:pt x="82" y="26"/>
                    <a:pt x="85" y="27"/>
                  </a:cubicBezTo>
                  <a:cubicBezTo>
                    <a:pt x="82" y="23"/>
                    <a:pt x="82" y="23"/>
                    <a:pt x="82" y="23"/>
                  </a:cubicBezTo>
                  <a:cubicBezTo>
                    <a:pt x="84" y="25"/>
                    <a:pt x="83" y="20"/>
                    <a:pt x="85" y="23"/>
                  </a:cubicBezTo>
                  <a:cubicBezTo>
                    <a:pt x="85" y="22"/>
                    <a:pt x="88" y="23"/>
                    <a:pt x="86" y="20"/>
                  </a:cubicBezTo>
                  <a:cubicBezTo>
                    <a:pt x="90" y="21"/>
                    <a:pt x="92" y="14"/>
                    <a:pt x="97" y="20"/>
                  </a:cubicBezTo>
                  <a:cubicBezTo>
                    <a:pt x="97" y="19"/>
                    <a:pt x="98" y="20"/>
                    <a:pt x="97" y="18"/>
                  </a:cubicBezTo>
                  <a:cubicBezTo>
                    <a:pt x="96" y="16"/>
                    <a:pt x="97" y="20"/>
                    <a:pt x="96" y="18"/>
                  </a:cubicBezTo>
                  <a:cubicBezTo>
                    <a:pt x="96" y="18"/>
                    <a:pt x="96" y="17"/>
                    <a:pt x="96" y="17"/>
                  </a:cubicBezTo>
                  <a:cubicBezTo>
                    <a:pt x="97" y="17"/>
                    <a:pt x="98" y="17"/>
                    <a:pt x="98" y="21"/>
                  </a:cubicBezTo>
                  <a:cubicBezTo>
                    <a:pt x="101" y="22"/>
                    <a:pt x="98" y="13"/>
                    <a:pt x="102" y="14"/>
                  </a:cubicBezTo>
                  <a:cubicBezTo>
                    <a:pt x="102" y="16"/>
                    <a:pt x="102" y="16"/>
                    <a:pt x="103" y="16"/>
                  </a:cubicBezTo>
                  <a:cubicBezTo>
                    <a:pt x="104" y="12"/>
                    <a:pt x="104" y="12"/>
                    <a:pt x="104" y="12"/>
                  </a:cubicBezTo>
                  <a:cubicBezTo>
                    <a:pt x="106" y="13"/>
                    <a:pt x="106" y="16"/>
                    <a:pt x="106" y="19"/>
                  </a:cubicBezTo>
                  <a:cubicBezTo>
                    <a:pt x="107" y="18"/>
                    <a:pt x="108" y="18"/>
                    <a:pt x="108" y="16"/>
                  </a:cubicBezTo>
                  <a:cubicBezTo>
                    <a:pt x="110" y="19"/>
                    <a:pt x="110" y="19"/>
                    <a:pt x="110" y="19"/>
                  </a:cubicBezTo>
                  <a:cubicBezTo>
                    <a:pt x="109" y="16"/>
                    <a:pt x="111" y="17"/>
                    <a:pt x="111" y="17"/>
                  </a:cubicBezTo>
                  <a:cubicBezTo>
                    <a:pt x="111" y="17"/>
                    <a:pt x="111" y="17"/>
                    <a:pt x="111" y="17"/>
                  </a:cubicBezTo>
                  <a:cubicBezTo>
                    <a:pt x="111" y="18"/>
                    <a:pt x="112" y="18"/>
                    <a:pt x="112" y="17"/>
                  </a:cubicBezTo>
                  <a:cubicBezTo>
                    <a:pt x="112" y="16"/>
                    <a:pt x="111" y="15"/>
                    <a:pt x="110" y="14"/>
                  </a:cubicBezTo>
                  <a:cubicBezTo>
                    <a:pt x="110" y="13"/>
                    <a:pt x="111" y="13"/>
                    <a:pt x="112" y="12"/>
                  </a:cubicBezTo>
                  <a:cubicBezTo>
                    <a:pt x="112" y="15"/>
                    <a:pt x="114" y="14"/>
                    <a:pt x="114" y="14"/>
                  </a:cubicBezTo>
                  <a:cubicBezTo>
                    <a:pt x="115" y="15"/>
                    <a:pt x="115" y="12"/>
                    <a:pt x="116" y="12"/>
                  </a:cubicBezTo>
                  <a:cubicBezTo>
                    <a:pt x="116" y="13"/>
                    <a:pt x="117" y="12"/>
                    <a:pt x="116" y="14"/>
                  </a:cubicBezTo>
                  <a:cubicBezTo>
                    <a:pt x="116" y="14"/>
                    <a:pt x="116" y="13"/>
                    <a:pt x="115" y="14"/>
                  </a:cubicBezTo>
                  <a:cubicBezTo>
                    <a:pt x="116" y="15"/>
                    <a:pt x="116" y="17"/>
                    <a:pt x="117" y="16"/>
                  </a:cubicBezTo>
                  <a:cubicBezTo>
                    <a:pt x="118" y="14"/>
                    <a:pt x="117" y="10"/>
                    <a:pt x="118" y="12"/>
                  </a:cubicBezTo>
                  <a:cubicBezTo>
                    <a:pt x="118" y="15"/>
                    <a:pt x="118" y="15"/>
                    <a:pt x="118" y="15"/>
                  </a:cubicBezTo>
                  <a:cubicBezTo>
                    <a:pt x="119" y="16"/>
                    <a:pt x="119" y="16"/>
                    <a:pt x="119" y="16"/>
                  </a:cubicBezTo>
                  <a:cubicBezTo>
                    <a:pt x="119" y="13"/>
                    <a:pt x="119" y="13"/>
                    <a:pt x="119" y="13"/>
                  </a:cubicBezTo>
                  <a:cubicBezTo>
                    <a:pt x="119" y="15"/>
                    <a:pt x="119" y="15"/>
                    <a:pt x="119" y="15"/>
                  </a:cubicBezTo>
                  <a:cubicBezTo>
                    <a:pt x="120" y="12"/>
                    <a:pt x="122" y="14"/>
                    <a:pt x="122" y="11"/>
                  </a:cubicBezTo>
                  <a:cubicBezTo>
                    <a:pt x="123" y="11"/>
                    <a:pt x="124" y="13"/>
                    <a:pt x="125" y="13"/>
                  </a:cubicBezTo>
                  <a:cubicBezTo>
                    <a:pt x="125" y="13"/>
                    <a:pt x="125" y="13"/>
                    <a:pt x="125" y="13"/>
                  </a:cubicBezTo>
                  <a:cubicBezTo>
                    <a:pt x="125" y="14"/>
                    <a:pt x="125" y="14"/>
                    <a:pt x="125" y="14"/>
                  </a:cubicBezTo>
                  <a:cubicBezTo>
                    <a:pt x="126" y="14"/>
                    <a:pt x="126" y="14"/>
                    <a:pt x="126" y="14"/>
                  </a:cubicBezTo>
                  <a:cubicBezTo>
                    <a:pt x="126" y="14"/>
                    <a:pt x="126" y="14"/>
                    <a:pt x="126" y="14"/>
                  </a:cubicBezTo>
                  <a:cubicBezTo>
                    <a:pt x="126" y="14"/>
                    <a:pt x="126" y="14"/>
                    <a:pt x="126" y="14"/>
                  </a:cubicBezTo>
                  <a:cubicBezTo>
                    <a:pt x="126" y="14"/>
                    <a:pt x="126" y="14"/>
                    <a:pt x="126" y="14"/>
                  </a:cubicBezTo>
                  <a:cubicBezTo>
                    <a:pt x="146" y="42"/>
                    <a:pt x="131" y="22"/>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8"/>
                    <a:pt x="136" y="28"/>
                    <a:pt x="136" y="28"/>
                  </a:cubicBezTo>
                  <a:cubicBezTo>
                    <a:pt x="136" y="29"/>
                    <a:pt x="136" y="29"/>
                    <a:pt x="136" y="29"/>
                  </a:cubicBezTo>
                  <a:cubicBezTo>
                    <a:pt x="137" y="31"/>
                    <a:pt x="137" y="31"/>
                    <a:pt x="137" y="31"/>
                  </a:cubicBezTo>
                  <a:cubicBezTo>
                    <a:pt x="136" y="31"/>
                    <a:pt x="136" y="31"/>
                    <a:pt x="136" y="31"/>
                  </a:cubicBezTo>
                  <a:cubicBezTo>
                    <a:pt x="136" y="32"/>
                    <a:pt x="135" y="34"/>
                    <a:pt x="136" y="35"/>
                  </a:cubicBezTo>
                  <a:cubicBezTo>
                    <a:pt x="133" y="36"/>
                    <a:pt x="128" y="31"/>
                    <a:pt x="129" y="35"/>
                  </a:cubicBezTo>
                  <a:cubicBezTo>
                    <a:pt x="129" y="36"/>
                    <a:pt x="131" y="40"/>
                    <a:pt x="133" y="40"/>
                  </a:cubicBezTo>
                  <a:cubicBezTo>
                    <a:pt x="130" y="41"/>
                    <a:pt x="130" y="47"/>
                    <a:pt x="125" y="46"/>
                  </a:cubicBezTo>
                  <a:cubicBezTo>
                    <a:pt x="125" y="47"/>
                    <a:pt x="126" y="47"/>
                    <a:pt x="126" y="48"/>
                  </a:cubicBezTo>
                  <a:cubicBezTo>
                    <a:pt x="122" y="49"/>
                    <a:pt x="120" y="55"/>
                    <a:pt x="115" y="52"/>
                  </a:cubicBezTo>
                  <a:cubicBezTo>
                    <a:pt x="116" y="51"/>
                    <a:pt x="114" y="50"/>
                    <a:pt x="113" y="48"/>
                  </a:cubicBezTo>
                  <a:cubicBezTo>
                    <a:pt x="114" y="51"/>
                    <a:pt x="112" y="47"/>
                    <a:pt x="113" y="50"/>
                  </a:cubicBezTo>
                  <a:cubicBezTo>
                    <a:pt x="114" y="52"/>
                    <a:pt x="114" y="53"/>
                    <a:pt x="116" y="54"/>
                  </a:cubicBezTo>
                  <a:cubicBezTo>
                    <a:pt x="114" y="56"/>
                    <a:pt x="111" y="57"/>
                    <a:pt x="109" y="55"/>
                  </a:cubicBezTo>
                  <a:cubicBezTo>
                    <a:pt x="110" y="56"/>
                    <a:pt x="110" y="57"/>
                    <a:pt x="110" y="58"/>
                  </a:cubicBezTo>
                  <a:cubicBezTo>
                    <a:pt x="109" y="54"/>
                    <a:pt x="107" y="54"/>
                    <a:pt x="106" y="56"/>
                  </a:cubicBezTo>
                  <a:cubicBezTo>
                    <a:pt x="107" y="58"/>
                    <a:pt x="107" y="58"/>
                    <a:pt x="107" y="58"/>
                  </a:cubicBezTo>
                  <a:cubicBezTo>
                    <a:pt x="105" y="56"/>
                    <a:pt x="105" y="56"/>
                    <a:pt x="105" y="56"/>
                  </a:cubicBezTo>
                  <a:cubicBezTo>
                    <a:pt x="105" y="57"/>
                    <a:pt x="106" y="61"/>
                    <a:pt x="105" y="59"/>
                  </a:cubicBezTo>
                  <a:cubicBezTo>
                    <a:pt x="104" y="57"/>
                    <a:pt x="104" y="57"/>
                    <a:pt x="104" y="57"/>
                  </a:cubicBezTo>
                  <a:cubicBezTo>
                    <a:pt x="103" y="59"/>
                    <a:pt x="102" y="62"/>
                    <a:pt x="101" y="61"/>
                  </a:cubicBezTo>
                  <a:cubicBezTo>
                    <a:pt x="99" y="58"/>
                    <a:pt x="99" y="58"/>
                    <a:pt x="99" y="58"/>
                  </a:cubicBezTo>
                  <a:cubicBezTo>
                    <a:pt x="98" y="58"/>
                    <a:pt x="98" y="60"/>
                    <a:pt x="99" y="61"/>
                  </a:cubicBezTo>
                  <a:cubicBezTo>
                    <a:pt x="97" y="60"/>
                    <a:pt x="95" y="60"/>
                    <a:pt x="94" y="57"/>
                  </a:cubicBezTo>
                  <a:cubicBezTo>
                    <a:pt x="92" y="65"/>
                    <a:pt x="86" y="66"/>
                    <a:pt x="82" y="66"/>
                  </a:cubicBezTo>
                  <a:cubicBezTo>
                    <a:pt x="82" y="64"/>
                    <a:pt x="82" y="64"/>
                    <a:pt x="82" y="64"/>
                  </a:cubicBezTo>
                  <a:cubicBezTo>
                    <a:pt x="81" y="63"/>
                    <a:pt x="82" y="67"/>
                    <a:pt x="81" y="66"/>
                  </a:cubicBezTo>
                  <a:cubicBezTo>
                    <a:pt x="81" y="65"/>
                    <a:pt x="80" y="63"/>
                    <a:pt x="80" y="61"/>
                  </a:cubicBezTo>
                  <a:cubicBezTo>
                    <a:pt x="79" y="59"/>
                    <a:pt x="79" y="64"/>
                    <a:pt x="78" y="65"/>
                  </a:cubicBezTo>
                  <a:cubicBezTo>
                    <a:pt x="78" y="67"/>
                    <a:pt x="78" y="63"/>
                    <a:pt x="78" y="66"/>
                  </a:cubicBezTo>
                  <a:cubicBezTo>
                    <a:pt x="78" y="67"/>
                    <a:pt x="76" y="65"/>
                    <a:pt x="76" y="68"/>
                  </a:cubicBezTo>
                  <a:cubicBezTo>
                    <a:pt x="76" y="67"/>
                    <a:pt x="76" y="64"/>
                    <a:pt x="76" y="63"/>
                  </a:cubicBezTo>
                  <a:cubicBezTo>
                    <a:pt x="75" y="65"/>
                    <a:pt x="75" y="65"/>
                    <a:pt x="75" y="65"/>
                  </a:cubicBezTo>
                  <a:cubicBezTo>
                    <a:pt x="74" y="61"/>
                    <a:pt x="77" y="58"/>
                    <a:pt x="75" y="53"/>
                  </a:cubicBezTo>
                  <a:cubicBezTo>
                    <a:pt x="75" y="54"/>
                    <a:pt x="75" y="54"/>
                    <a:pt x="75" y="54"/>
                  </a:cubicBezTo>
                  <a:cubicBezTo>
                    <a:pt x="74" y="50"/>
                    <a:pt x="76" y="50"/>
                    <a:pt x="74" y="49"/>
                  </a:cubicBezTo>
                  <a:cubicBezTo>
                    <a:pt x="74" y="50"/>
                    <a:pt x="73" y="55"/>
                    <a:pt x="74" y="56"/>
                  </a:cubicBezTo>
                  <a:cubicBezTo>
                    <a:pt x="72" y="57"/>
                    <a:pt x="74" y="64"/>
                    <a:pt x="72" y="64"/>
                  </a:cubicBezTo>
                  <a:cubicBezTo>
                    <a:pt x="71" y="62"/>
                    <a:pt x="73" y="63"/>
                    <a:pt x="73" y="61"/>
                  </a:cubicBezTo>
                  <a:cubicBezTo>
                    <a:pt x="71" y="58"/>
                    <a:pt x="71" y="62"/>
                    <a:pt x="70" y="62"/>
                  </a:cubicBezTo>
                  <a:cubicBezTo>
                    <a:pt x="71" y="63"/>
                    <a:pt x="70" y="66"/>
                    <a:pt x="70" y="67"/>
                  </a:cubicBezTo>
                  <a:cubicBezTo>
                    <a:pt x="68" y="65"/>
                    <a:pt x="70" y="64"/>
                    <a:pt x="69" y="63"/>
                  </a:cubicBezTo>
                  <a:cubicBezTo>
                    <a:pt x="68" y="65"/>
                    <a:pt x="67" y="67"/>
                    <a:pt x="68" y="68"/>
                  </a:cubicBezTo>
                  <a:cubicBezTo>
                    <a:pt x="68" y="72"/>
                    <a:pt x="67" y="67"/>
                    <a:pt x="66" y="70"/>
                  </a:cubicBezTo>
                  <a:cubicBezTo>
                    <a:pt x="65" y="67"/>
                    <a:pt x="67" y="63"/>
                    <a:pt x="65" y="62"/>
                  </a:cubicBezTo>
                  <a:cubicBezTo>
                    <a:pt x="66" y="65"/>
                    <a:pt x="63" y="66"/>
                    <a:pt x="64" y="70"/>
                  </a:cubicBezTo>
                  <a:cubicBezTo>
                    <a:pt x="64" y="69"/>
                    <a:pt x="64" y="67"/>
                    <a:pt x="64" y="65"/>
                  </a:cubicBezTo>
                  <a:cubicBezTo>
                    <a:pt x="63" y="63"/>
                    <a:pt x="62" y="70"/>
                    <a:pt x="61" y="65"/>
                  </a:cubicBezTo>
                  <a:cubicBezTo>
                    <a:pt x="61" y="68"/>
                    <a:pt x="61" y="68"/>
                    <a:pt x="61" y="68"/>
                  </a:cubicBezTo>
                  <a:cubicBezTo>
                    <a:pt x="61" y="67"/>
                    <a:pt x="60" y="66"/>
                    <a:pt x="60" y="64"/>
                  </a:cubicBezTo>
                  <a:cubicBezTo>
                    <a:pt x="59" y="64"/>
                    <a:pt x="57" y="68"/>
                    <a:pt x="57" y="64"/>
                  </a:cubicBezTo>
                  <a:cubicBezTo>
                    <a:pt x="57" y="64"/>
                    <a:pt x="55" y="64"/>
                    <a:pt x="55" y="67"/>
                  </a:cubicBezTo>
                  <a:cubicBezTo>
                    <a:pt x="57" y="69"/>
                    <a:pt x="57" y="65"/>
                    <a:pt x="58" y="69"/>
                  </a:cubicBezTo>
                  <a:cubicBezTo>
                    <a:pt x="57" y="66"/>
                    <a:pt x="56" y="69"/>
                    <a:pt x="55" y="71"/>
                  </a:cubicBezTo>
                  <a:cubicBezTo>
                    <a:pt x="55" y="69"/>
                    <a:pt x="55" y="69"/>
                    <a:pt x="55" y="69"/>
                  </a:cubicBezTo>
                  <a:cubicBezTo>
                    <a:pt x="54" y="69"/>
                    <a:pt x="53" y="69"/>
                    <a:pt x="53" y="71"/>
                  </a:cubicBezTo>
                  <a:cubicBezTo>
                    <a:pt x="53" y="70"/>
                    <a:pt x="53" y="69"/>
                    <a:pt x="53" y="68"/>
                  </a:cubicBezTo>
                  <a:cubicBezTo>
                    <a:pt x="52" y="71"/>
                    <a:pt x="52" y="71"/>
                    <a:pt x="52" y="71"/>
                  </a:cubicBezTo>
                  <a:cubicBezTo>
                    <a:pt x="50" y="72"/>
                    <a:pt x="52" y="66"/>
                    <a:pt x="50" y="67"/>
                  </a:cubicBezTo>
                  <a:cubicBezTo>
                    <a:pt x="52" y="65"/>
                    <a:pt x="52" y="65"/>
                    <a:pt x="52" y="65"/>
                  </a:cubicBezTo>
                  <a:cubicBezTo>
                    <a:pt x="52" y="65"/>
                    <a:pt x="51" y="63"/>
                    <a:pt x="50" y="64"/>
                  </a:cubicBezTo>
                  <a:cubicBezTo>
                    <a:pt x="50" y="66"/>
                    <a:pt x="49" y="69"/>
                    <a:pt x="49" y="71"/>
                  </a:cubicBezTo>
                  <a:cubicBezTo>
                    <a:pt x="47" y="71"/>
                    <a:pt x="48" y="68"/>
                    <a:pt x="47" y="70"/>
                  </a:cubicBezTo>
                  <a:cubicBezTo>
                    <a:pt x="49" y="67"/>
                    <a:pt x="49" y="67"/>
                    <a:pt x="49" y="67"/>
                  </a:cubicBezTo>
                  <a:cubicBezTo>
                    <a:pt x="49" y="67"/>
                    <a:pt x="48" y="63"/>
                    <a:pt x="47" y="63"/>
                  </a:cubicBezTo>
                  <a:cubicBezTo>
                    <a:pt x="46" y="64"/>
                    <a:pt x="44" y="67"/>
                    <a:pt x="46" y="69"/>
                  </a:cubicBezTo>
                  <a:cubicBezTo>
                    <a:pt x="45" y="69"/>
                    <a:pt x="44" y="67"/>
                    <a:pt x="45" y="66"/>
                  </a:cubicBezTo>
                  <a:cubicBezTo>
                    <a:pt x="43" y="66"/>
                    <a:pt x="45" y="68"/>
                    <a:pt x="43" y="70"/>
                  </a:cubicBezTo>
                  <a:cubicBezTo>
                    <a:pt x="43" y="68"/>
                    <a:pt x="42" y="65"/>
                    <a:pt x="41" y="63"/>
                  </a:cubicBezTo>
                  <a:cubicBezTo>
                    <a:pt x="43" y="59"/>
                    <a:pt x="43" y="59"/>
                    <a:pt x="43" y="59"/>
                  </a:cubicBezTo>
                  <a:cubicBezTo>
                    <a:pt x="42" y="59"/>
                    <a:pt x="42" y="59"/>
                    <a:pt x="42" y="59"/>
                  </a:cubicBezTo>
                  <a:cubicBezTo>
                    <a:pt x="44" y="56"/>
                    <a:pt x="42" y="56"/>
                    <a:pt x="43" y="53"/>
                  </a:cubicBezTo>
                  <a:cubicBezTo>
                    <a:pt x="43" y="53"/>
                    <a:pt x="42" y="54"/>
                    <a:pt x="41" y="54"/>
                  </a:cubicBezTo>
                  <a:cubicBezTo>
                    <a:pt x="42" y="60"/>
                    <a:pt x="38" y="61"/>
                    <a:pt x="37" y="66"/>
                  </a:cubicBezTo>
                  <a:cubicBezTo>
                    <a:pt x="35" y="67"/>
                    <a:pt x="38" y="54"/>
                    <a:pt x="34" y="61"/>
                  </a:cubicBezTo>
                  <a:cubicBezTo>
                    <a:pt x="34" y="63"/>
                    <a:pt x="32" y="66"/>
                    <a:pt x="34" y="65"/>
                  </a:cubicBezTo>
                  <a:cubicBezTo>
                    <a:pt x="33" y="64"/>
                    <a:pt x="32" y="70"/>
                    <a:pt x="31" y="67"/>
                  </a:cubicBezTo>
                  <a:cubicBezTo>
                    <a:pt x="33" y="66"/>
                    <a:pt x="30" y="62"/>
                    <a:pt x="33" y="60"/>
                  </a:cubicBezTo>
                  <a:cubicBezTo>
                    <a:pt x="33" y="61"/>
                    <a:pt x="34" y="61"/>
                    <a:pt x="34" y="61"/>
                  </a:cubicBezTo>
                  <a:cubicBezTo>
                    <a:pt x="34" y="59"/>
                    <a:pt x="35" y="56"/>
                    <a:pt x="34" y="55"/>
                  </a:cubicBezTo>
                  <a:cubicBezTo>
                    <a:pt x="33" y="56"/>
                    <a:pt x="32" y="56"/>
                    <a:pt x="31" y="58"/>
                  </a:cubicBezTo>
                  <a:cubicBezTo>
                    <a:pt x="31" y="61"/>
                    <a:pt x="33" y="58"/>
                    <a:pt x="31" y="61"/>
                  </a:cubicBezTo>
                  <a:cubicBezTo>
                    <a:pt x="29" y="61"/>
                    <a:pt x="30" y="57"/>
                    <a:pt x="28" y="62"/>
                  </a:cubicBezTo>
                  <a:cubicBezTo>
                    <a:pt x="29" y="62"/>
                    <a:pt x="29" y="64"/>
                    <a:pt x="28" y="66"/>
                  </a:cubicBezTo>
                  <a:cubicBezTo>
                    <a:pt x="27" y="67"/>
                    <a:pt x="27" y="67"/>
                    <a:pt x="27" y="67"/>
                  </a:cubicBezTo>
                  <a:cubicBezTo>
                    <a:pt x="27" y="65"/>
                    <a:pt x="27" y="65"/>
                    <a:pt x="27" y="65"/>
                  </a:cubicBezTo>
                  <a:cubicBezTo>
                    <a:pt x="25" y="63"/>
                    <a:pt x="26" y="68"/>
                    <a:pt x="23" y="67"/>
                  </a:cubicBezTo>
                  <a:cubicBezTo>
                    <a:pt x="23" y="63"/>
                    <a:pt x="23" y="63"/>
                    <a:pt x="23" y="63"/>
                  </a:cubicBezTo>
                  <a:cubicBezTo>
                    <a:pt x="25" y="60"/>
                    <a:pt x="26" y="66"/>
                    <a:pt x="27" y="61"/>
                  </a:cubicBezTo>
                  <a:cubicBezTo>
                    <a:pt x="26" y="60"/>
                    <a:pt x="25" y="62"/>
                    <a:pt x="24" y="60"/>
                  </a:cubicBezTo>
                  <a:cubicBezTo>
                    <a:pt x="25" y="60"/>
                    <a:pt x="25" y="60"/>
                    <a:pt x="25" y="60"/>
                  </a:cubicBezTo>
                  <a:cubicBezTo>
                    <a:pt x="25" y="59"/>
                    <a:pt x="27" y="53"/>
                    <a:pt x="23" y="56"/>
                  </a:cubicBezTo>
                  <a:cubicBezTo>
                    <a:pt x="22" y="57"/>
                    <a:pt x="22" y="58"/>
                    <a:pt x="22" y="59"/>
                  </a:cubicBezTo>
                  <a:cubicBezTo>
                    <a:pt x="19" y="59"/>
                    <a:pt x="18" y="61"/>
                    <a:pt x="16" y="60"/>
                  </a:cubicBezTo>
                  <a:cubicBezTo>
                    <a:pt x="18" y="57"/>
                    <a:pt x="13" y="58"/>
                    <a:pt x="17" y="56"/>
                  </a:cubicBezTo>
                  <a:cubicBezTo>
                    <a:pt x="17" y="58"/>
                    <a:pt x="20" y="60"/>
                    <a:pt x="22" y="56"/>
                  </a:cubicBezTo>
                  <a:cubicBezTo>
                    <a:pt x="23" y="52"/>
                    <a:pt x="24" y="58"/>
                    <a:pt x="26" y="53"/>
                  </a:cubicBezTo>
                  <a:cubicBezTo>
                    <a:pt x="24" y="53"/>
                    <a:pt x="26" y="49"/>
                    <a:pt x="26" y="46"/>
                  </a:cubicBezTo>
                  <a:cubicBezTo>
                    <a:pt x="26" y="46"/>
                    <a:pt x="25" y="47"/>
                    <a:pt x="25" y="47"/>
                  </a:cubicBezTo>
                  <a:cubicBezTo>
                    <a:pt x="24" y="49"/>
                    <a:pt x="24" y="50"/>
                    <a:pt x="23" y="52"/>
                  </a:cubicBezTo>
                  <a:cubicBezTo>
                    <a:pt x="22" y="51"/>
                    <a:pt x="19" y="51"/>
                    <a:pt x="17" y="53"/>
                  </a:cubicBezTo>
                  <a:cubicBezTo>
                    <a:pt x="17" y="52"/>
                    <a:pt x="18" y="49"/>
                    <a:pt x="19" y="49"/>
                  </a:cubicBezTo>
                  <a:cubicBezTo>
                    <a:pt x="17" y="49"/>
                    <a:pt x="14" y="47"/>
                    <a:pt x="13" y="45"/>
                  </a:cubicBezTo>
                  <a:cubicBezTo>
                    <a:pt x="12" y="50"/>
                    <a:pt x="10" y="45"/>
                    <a:pt x="9" y="48"/>
                  </a:cubicBezTo>
                  <a:cubicBezTo>
                    <a:pt x="9" y="50"/>
                    <a:pt x="9" y="53"/>
                    <a:pt x="7" y="54"/>
                  </a:cubicBezTo>
                  <a:cubicBezTo>
                    <a:pt x="6" y="54"/>
                    <a:pt x="8" y="53"/>
                    <a:pt x="8" y="52"/>
                  </a:cubicBezTo>
                  <a:cubicBezTo>
                    <a:pt x="6" y="53"/>
                    <a:pt x="9" y="47"/>
                    <a:pt x="6" y="50"/>
                  </a:cubicBezTo>
                  <a:cubicBezTo>
                    <a:pt x="9" y="51"/>
                    <a:pt x="9" y="46"/>
                    <a:pt x="12" y="43"/>
                  </a:cubicBezTo>
                  <a:cubicBezTo>
                    <a:pt x="9" y="44"/>
                    <a:pt x="14" y="41"/>
                    <a:pt x="12" y="40"/>
                  </a:cubicBezTo>
                  <a:cubicBezTo>
                    <a:pt x="10" y="41"/>
                    <a:pt x="7" y="40"/>
                    <a:pt x="5" y="39"/>
                  </a:cubicBezTo>
                  <a:cubicBezTo>
                    <a:pt x="6" y="36"/>
                    <a:pt x="2" y="34"/>
                    <a:pt x="0" y="32"/>
                  </a:cubicBezTo>
                  <a:cubicBezTo>
                    <a:pt x="1" y="30"/>
                    <a:pt x="6" y="29"/>
                    <a:pt x="6" y="28"/>
                  </a:cubicBezTo>
                  <a:cubicBezTo>
                    <a:pt x="5" y="27"/>
                    <a:pt x="2" y="30"/>
                    <a:pt x="3" y="28"/>
                  </a:cubicBezTo>
                  <a:cubicBezTo>
                    <a:pt x="4" y="28"/>
                    <a:pt x="4" y="28"/>
                    <a:pt x="4" y="28"/>
                  </a:cubicBezTo>
                  <a:cubicBezTo>
                    <a:pt x="3" y="27"/>
                    <a:pt x="6" y="24"/>
                    <a:pt x="0" y="24"/>
                  </a:cubicBezTo>
                  <a:cubicBezTo>
                    <a:pt x="5" y="24"/>
                    <a:pt x="5" y="24"/>
                    <a:pt x="5" y="24"/>
                  </a:cubicBezTo>
                  <a:cubicBezTo>
                    <a:pt x="5" y="23"/>
                    <a:pt x="4" y="23"/>
                    <a:pt x="3" y="23"/>
                  </a:cubicBezTo>
                  <a:cubicBezTo>
                    <a:pt x="5" y="23"/>
                    <a:pt x="6" y="22"/>
                    <a:pt x="7" y="23"/>
                  </a:cubicBezTo>
                  <a:cubicBezTo>
                    <a:pt x="10" y="21"/>
                    <a:pt x="6" y="21"/>
                    <a:pt x="6" y="19"/>
                  </a:cubicBezTo>
                  <a:cubicBezTo>
                    <a:pt x="4" y="20"/>
                    <a:pt x="4" y="20"/>
                    <a:pt x="4" y="20"/>
                  </a:cubicBezTo>
                  <a:cubicBezTo>
                    <a:pt x="1" y="18"/>
                    <a:pt x="4" y="16"/>
                    <a:pt x="4" y="14"/>
                  </a:cubicBezTo>
                  <a:cubicBezTo>
                    <a:pt x="6" y="15"/>
                    <a:pt x="6" y="15"/>
                    <a:pt x="6" y="15"/>
                  </a:cubicBezTo>
                  <a:cubicBezTo>
                    <a:pt x="5" y="13"/>
                    <a:pt x="5" y="13"/>
                    <a:pt x="5" y="13"/>
                  </a:cubicBezTo>
                  <a:cubicBezTo>
                    <a:pt x="7" y="14"/>
                    <a:pt x="9" y="14"/>
                    <a:pt x="7" y="12"/>
                  </a:cubicBezTo>
                  <a:cubicBezTo>
                    <a:pt x="13" y="16"/>
                    <a:pt x="13" y="16"/>
                    <a:pt x="13" y="16"/>
                  </a:cubicBezTo>
                  <a:cubicBezTo>
                    <a:pt x="11" y="17"/>
                    <a:pt x="10" y="15"/>
                    <a:pt x="7" y="15"/>
                  </a:cubicBezTo>
                  <a:cubicBezTo>
                    <a:pt x="5" y="15"/>
                    <a:pt x="5" y="17"/>
                    <a:pt x="8" y="18"/>
                  </a:cubicBezTo>
                  <a:cubicBezTo>
                    <a:pt x="8" y="17"/>
                    <a:pt x="8" y="17"/>
                    <a:pt x="7" y="16"/>
                  </a:cubicBezTo>
                  <a:cubicBezTo>
                    <a:pt x="10" y="17"/>
                    <a:pt x="10" y="17"/>
                    <a:pt x="12" y="18"/>
                  </a:cubicBezTo>
                  <a:cubicBezTo>
                    <a:pt x="12" y="18"/>
                    <a:pt x="13" y="18"/>
                    <a:pt x="12" y="17"/>
                  </a:cubicBezTo>
                  <a:cubicBezTo>
                    <a:pt x="14" y="18"/>
                    <a:pt x="14" y="19"/>
                    <a:pt x="14" y="19"/>
                  </a:cubicBezTo>
                  <a:cubicBezTo>
                    <a:pt x="13" y="19"/>
                    <a:pt x="12" y="20"/>
                    <a:pt x="11" y="19"/>
                  </a:cubicBezTo>
                  <a:cubicBezTo>
                    <a:pt x="14" y="20"/>
                    <a:pt x="15" y="20"/>
                    <a:pt x="14" y="21"/>
                  </a:cubicBezTo>
                  <a:cubicBezTo>
                    <a:pt x="11" y="22"/>
                    <a:pt x="17" y="23"/>
                    <a:pt x="16" y="24"/>
                  </a:cubicBezTo>
                  <a:cubicBezTo>
                    <a:pt x="13" y="24"/>
                    <a:pt x="10" y="24"/>
                    <a:pt x="9" y="23"/>
                  </a:cubicBezTo>
                  <a:cubicBezTo>
                    <a:pt x="7" y="25"/>
                    <a:pt x="9" y="24"/>
                    <a:pt x="8" y="26"/>
                  </a:cubicBezTo>
                  <a:cubicBezTo>
                    <a:pt x="10" y="26"/>
                    <a:pt x="13" y="25"/>
                    <a:pt x="15" y="25"/>
                  </a:cubicBezTo>
                  <a:cubicBezTo>
                    <a:pt x="13" y="26"/>
                    <a:pt x="13" y="26"/>
                    <a:pt x="13" y="26"/>
                  </a:cubicBezTo>
                  <a:cubicBezTo>
                    <a:pt x="15" y="26"/>
                    <a:pt x="18" y="25"/>
                    <a:pt x="17" y="26"/>
                  </a:cubicBezTo>
                  <a:cubicBezTo>
                    <a:pt x="17" y="28"/>
                    <a:pt x="19" y="29"/>
                    <a:pt x="19" y="31"/>
                  </a:cubicBezTo>
                  <a:cubicBezTo>
                    <a:pt x="18" y="32"/>
                    <a:pt x="18" y="32"/>
                    <a:pt x="18" y="32"/>
                  </a:cubicBezTo>
                  <a:cubicBezTo>
                    <a:pt x="22" y="29"/>
                    <a:pt x="21" y="33"/>
                    <a:pt x="23" y="32"/>
                  </a:cubicBezTo>
                  <a:cubicBezTo>
                    <a:pt x="24" y="34"/>
                    <a:pt x="28" y="32"/>
                    <a:pt x="27" y="36"/>
                  </a:cubicBezTo>
                  <a:cubicBezTo>
                    <a:pt x="32" y="36"/>
                    <a:pt x="35" y="35"/>
                    <a:pt x="39" y="37"/>
                  </a:cubicBezTo>
                  <a:cubicBezTo>
                    <a:pt x="38" y="40"/>
                    <a:pt x="38" y="40"/>
                    <a:pt x="38" y="40"/>
                  </a:cubicBezTo>
                  <a:cubicBezTo>
                    <a:pt x="39" y="38"/>
                    <a:pt x="38" y="42"/>
                    <a:pt x="38" y="41"/>
                  </a:cubicBezTo>
                  <a:cubicBezTo>
                    <a:pt x="38" y="39"/>
                    <a:pt x="40" y="38"/>
                    <a:pt x="41" y="36"/>
                  </a:cubicBezTo>
                  <a:cubicBezTo>
                    <a:pt x="42" y="39"/>
                    <a:pt x="45" y="37"/>
                    <a:pt x="47" y="35"/>
                  </a:cubicBezTo>
                  <a:cubicBezTo>
                    <a:pt x="47" y="37"/>
                    <a:pt x="47" y="37"/>
                    <a:pt x="47" y="37"/>
                  </a:cubicBezTo>
                  <a:cubicBezTo>
                    <a:pt x="49" y="33"/>
                    <a:pt x="51" y="37"/>
                    <a:pt x="53" y="38"/>
                  </a:cubicBezTo>
                  <a:cubicBezTo>
                    <a:pt x="53" y="39"/>
                    <a:pt x="53" y="41"/>
                    <a:pt x="54" y="41"/>
                  </a:cubicBezTo>
                  <a:cubicBezTo>
                    <a:pt x="55" y="37"/>
                    <a:pt x="56" y="38"/>
                    <a:pt x="57" y="35"/>
                  </a:cubicBezTo>
                  <a:cubicBezTo>
                    <a:pt x="59" y="35"/>
                    <a:pt x="61" y="36"/>
                    <a:pt x="62" y="38"/>
                  </a:cubicBezTo>
                  <a:cubicBezTo>
                    <a:pt x="66" y="33"/>
                    <a:pt x="71" y="36"/>
                    <a:pt x="75" y="32"/>
                  </a:cubicBezTo>
                  <a:cubicBezTo>
                    <a:pt x="76" y="35"/>
                    <a:pt x="76" y="35"/>
                    <a:pt x="76" y="35"/>
                  </a:cubicBezTo>
                  <a:cubicBezTo>
                    <a:pt x="80" y="29"/>
                    <a:pt x="86" y="33"/>
                    <a:pt x="89" y="29"/>
                  </a:cubicBezTo>
                  <a:cubicBezTo>
                    <a:pt x="89" y="34"/>
                    <a:pt x="89" y="34"/>
                    <a:pt x="89" y="34"/>
                  </a:cubicBezTo>
                  <a:cubicBezTo>
                    <a:pt x="91" y="35"/>
                    <a:pt x="92" y="32"/>
                    <a:pt x="91" y="29"/>
                  </a:cubicBezTo>
                  <a:cubicBezTo>
                    <a:pt x="92" y="30"/>
                    <a:pt x="93" y="26"/>
                    <a:pt x="95" y="29"/>
                  </a:cubicBezTo>
                  <a:cubicBezTo>
                    <a:pt x="96" y="30"/>
                    <a:pt x="95" y="27"/>
                    <a:pt x="96" y="26"/>
                  </a:cubicBezTo>
                  <a:cubicBezTo>
                    <a:pt x="99" y="27"/>
                    <a:pt x="99" y="26"/>
                    <a:pt x="101" y="25"/>
                  </a:cubicBezTo>
                  <a:cubicBezTo>
                    <a:pt x="100" y="25"/>
                    <a:pt x="100" y="25"/>
                    <a:pt x="100" y="25"/>
                  </a:cubicBezTo>
                  <a:cubicBezTo>
                    <a:pt x="100" y="26"/>
                    <a:pt x="101" y="28"/>
                    <a:pt x="102" y="28"/>
                  </a:cubicBezTo>
                  <a:cubicBezTo>
                    <a:pt x="102" y="26"/>
                    <a:pt x="105" y="28"/>
                    <a:pt x="102" y="23"/>
                  </a:cubicBezTo>
                  <a:cubicBezTo>
                    <a:pt x="105" y="25"/>
                    <a:pt x="104" y="19"/>
                    <a:pt x="107" y="22"/>
                  </a:cubicBezTo>
                  <a:cubicBezTo>
                    <a:pt x="106" y="21"/>
                    <a:pt x="106" y="20"/>
                    <a:pt x="105" y="19"/>
                  </a:cubicBezTo>
                  <a:cubicBezTo>
                    <a:pt x="106" y="20"/>
                    <a:pt x="107" y="19"/>
                    <a:pt x="108" y="21"/>
                  </a:cubicBezTo>
                  <a:cubicBezTo>
                    <a:pt x="109" y="21"/>
                    <a:pt x="108" y="20"/>
                    <a:pt x="109" y="21"/>
                  </a:cubicBezTo>
                  <a:cubicBezTo>
                    <a:pt x="109" y="21"/>
                    <a:pt x="109" y="21"/>
                    <a:pt x="109" y="21"/>
                  </a:cubicBezTo>
                  <a:cubicBezTo>
                    <a:pt x="112" y="23"/>
                    <a:pt x="112" y="23"/>
                    <a:pt x="112"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3" y="23"/>
                    <a:pt x="113" y="23"/>
                    <a:pt x="113" y="23"/>
                  </a:cubicBezTo>
                  <a:cubicBezTo>
                    <a:pt x="117" y="33"/>
                    <a:pt x="103" y="0"/>
                    <a:pt x="122" y="45"/>
                  </a:cubicBezTo>
                  <a:cubicBezTo>
                    <a:pt x="122" y="45"/>
                    <a:pt x="122" y="45"/>
                    <a:pt x="122" y="45"/>
                  </a:cubicBezTo>
                  <a:cubicBezTo>
                    <a:pt x="122" y="45"/>
                    <a:pt x="122" y="45"/>
                    <a:pt x="122" y="45"/>
                  </a:cubicBezTo>
                  <a:cubicBezTo>
                    <a:pt x="121" y="44"/>
                    <a:pt x="121" y="44"/>
                    <a:pt x="121" y="44"/>
                  </a:cubicBezTo>
                  <a:cubicBezTo>
                    <a:pt x="120" y="43"/>
                    <a:pt x="118" y="42"/>
                    <a:pt x="117" y="43"/>
                  </a:cubicBezTo>
                  <a:cubicBezTo>
                    <a:pt x="113" y="45"/>
                    <a:pt x="109" y="46"/>
                    <a:pt x="106" y="47"/>
                  </a:cubicBezTo>
                  <a:cubicBezTo>
                    <a:pt x="105" y="46"/>
                    <a:pt x="105" y="46"/>
                    <a:pt x="105" y="46"/>
                  </a:cubicBezTo>
                  <a:cubicBezTo>
                    <a:pt x="106" y="50"/>
                    <a:pt x="100" y="44"/>
                    <a:pt x="103" y="50"/>
                  </a:cubicBezTo>
                  <a:cubicBezTo>
                    <a:pt x="102" y="49"/>
                    <a:pt x="101" y="50"/>
                    <a:pt x="100" y="48"/>
                  </a:cubicBezTo>
                  <a:cubicBezTo>
                    <a:pt x="101" y="51"/>
                    <a:pt x="96" y="48"/>
                    <a:pt x="97" y="51"/>
                  </a:cubicBezTo>
                  <a:cubicBezTo>
                    <a:pt x="97" y="51"/>
                    <a:pt x="97" y="51"/>
                    <a:pt x="97" y="51"/>
                  </a:cubicBezTo>
                  <a:cubicBezTo>
                    <a:pt x="94" y="50"/>
                    <a:pt x="95" y="54"/>
                    <a:pt x="92" y="53"/>
                  </a:cubicBezTo>
                  <a:cubicBezTo>
                    <a:pt x="92" y="53"/>
                    <a:pt x="92" y="52"/>
                    <a:pt x="91" y="52"/>
                  </a:cubicBezTo>
                  <a:cubicBezTo>
                    <a:pt x="89" y="51"/>
                    <a:pt x="94" y="56"/>
                    <a:pt x="89" y="53"/>
                  </a:cubicBezTo>
                  <a:cubicBezTo>
                    <a:pt x="89" y="53"/>
                    <a:pt x="91" y="55"/>
                    <a:pt x="91" y="55"/>
                  </a:cubicBezTo>
                  <a:cubicBezTo>
                    <a:pt x="86" y="56"/>
                    <a:pt x="86" y="63"/>
                    <a:pt x="85" y="67"/>
                  </a:cubicBezTo>
                  <a:cubicBezTo>
                    <a:pt x="80" y="68"/>
                    <a:pt x="77" y="63"/>
                    <a:pt x="79" y="67"/>
                  </a:cubicBezTo>
                  <a:cubicBezTo>
                    <a:pt x="78" y="67"/>
                    <a:pt x="81" y="68"/>
                    <a:pt x="80" y="67"/>
                  </a:cubicBezTo>
                  <a:cubicBezTo>
                    <a:pt x="80" y="69"/>
                    <a:pt x="74" y="66"/>
                    <a:pt x="76" y="68"/>
                  </a:cubicBezTo>
                  <a:cubicBezTo>
                    <a:pt x="79" y="69"/>
                    <a:pt x="77" y="69"/>
                    <a:pt x="79" y="70"/>
                  </a:cubicBezTo>
                  <a:cubicBezTo>
                    <a:pt x="76" y="71"/>
                    <a:pt x="73" y="71"/>
                    <a:pt x="75" y="73"/>
                  </a:cubicBezTo>
                  <a:cubicBezTo>
                    <a:pt x="73" y="72"/>
                    <a:pt x="73" y="72"/>
                    <a:pt x="73" y="72"/>
                  </a:cubicBezTo>
                  <a:cubicBezTo>
                    <a:pt x="76" y="76"/>
                    <a:pt x="73" y="78"/>
                    <a:pt x="77" y="81"/>
                  </a:cubicBezTo>
                  <a:cubicBezTo>
                    <a:pt x="74" y="92"/>
                    <a:pt x="73" y="104"/>
                    <a:pt x="71" y="115"/>
                  </a:cubicBezTo>
                  <a:cubicBezTo>
                    <a:pt x="67" y="126"/>
                    <a:pt x="67" y="137"/>
                    <a:pt x="63" y="149"/>
                  </a:cubicBezTo>
                  <a:cubicBezTo>
                    <a:pt x="58" y="151"/>
                    <a:pt x="58" y="151"/>
                    <a:pt x="59" y="154"/>
                  </a:cubicBezTo>
                  <a:cubicBezTo>
                    <a:pt x="58" y="154"/>
                    <a:pt x="58" y="154"/>
                    <a:pt x="58" y="154"/>
                  </a:cubicBezTo>
                  <a:cubicBezTo>
                    <a:pt x="61" y="155"/>
                    <a:pt x="58" y="156"/>
                    <a:pt x="61" y="157"/>
                  </a:cubicBezTo>
                  <a:cubicBezTo>
                    <a:pt x="60" y="161"/>
                    <a:pt x="60" y="166"/>
                    <a:pt x="60" y="170"/>
                  </a:cubicBezTo>
                  <a:cubicBezTo>
                    <a:pt x="59" y="169"/>
                    <a:pt x="56" y="169"/>
                    <a:pt x="57" y="170"/>
                  </a:cubicBezTo>
                  <a:cubicBezTo>
                    <a:pt x="59" y="171"/>
                    <a:pt x="59" y="171"/>
                    <a:pt x="59" y="171"/>
                  </a:cubicBezTo>
                  <a:cubicBezTo>
                    <a:pt x="58" y="171"/>
                    <a:pt x="58" y="171"/>
                    <a:pt x="58" y="171"/>
                  </a:cubicBezTo>
                  <a:cubicBezTo>
                    <a:pt x="58" y="171"/>
                    <a:pt x="60" y="172"/>
                    <a:pt x="61" y="172"/>
                  </a:cubicBezTo>
                  <a:cubicBezTo>
                    <a:pt x="63" y="183"/>
                    <a:pt x="55" y="194"/>
                    <a:pt x="55" y="206"/>
                  </a:cubicBezTo>
                  <a:cubicBezTo>
                    <a:pt x="54" y="208"/>
                    <a:pt x="55" y="212"/>
                    <a:pt x="55" y="215"/>
                  </a:cubicBezTo>
                  <a:cubicBezTo>
                    <a:pt x="50" y="224"/>
                    <a:pt x="46" y="231"/>
                    <a:pt x="49" y="240"/>
                  </a:cubicBezTo>
                  <a:cubicBezTo>
                    <a:pt x="49" y="240"/>
                    <a:pt x="40" y="239"/>
                    <a:pt x="38" y="235"/>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2" name="Google Shape;432;p16"/>
            <p:cNvSpPr/>
            <p:nvPr/>
          </p:nvSpPr>
          <p:spPr>
            <a:xfrm>
              <a:off x="2322513" y="2022475"/>
              <a:ext cx="20638" cy="9525"/>
            </a:xfrm>
            <a:custGeom>
              <a:avLst/>
              <a:gdLst/>
              <a:ahLst/>
              <a:cxnLst/>
              <a:rect l="l" t="t" r="r" b="b"/>
              <a:pathLst>
                <a:path w="5" h="2" extrusionOk="0">
                  <a:moveTo>
                    <a:pt x="5" y="2"/>
                  </a:moveTo>
                  <a:cubicBezTo>
                    <a:pt x="3" y="1"/>
                    <a:pt x="2" y="2"/>
                    <a:pt x="0" y="0"/>
                  </a:cubicBezTo>
                  <a:lnTo>
                    <a:pt x="5"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3" name="Google Shape;433;p16"/>
            <p:cNvSpPr/>
            <p:nvPr/>
          </p:nvSpPr>
          <p:spPr>
            <a:xfrm>
              <a:off x="2305051" y="2166938"/>
              <a:ext cx="9525" cy="9525"/>
            </a:xfrm>
            <a:custGeom>
              <a:avLst/>
              <a:gdLst/>
              <a:ahLst/>
              <a:cxnLst/>
              <a:rect l="l" t="t" r="r" b="b"/>
              <a:pathLst>
                <a:path w="2" h="2" extrusionOk="0">
                  <a:moveTo>
                    <a:pt x="2" y="0"/>
                  </a:moveTo>
                  <a:cubicBezTo>
                    <a:pt x="2" y="0"/>
                    <a:pt x="2" y="1"/>
                    <a:pt x="2" y="1"/>
                  </a:cubicBezTo>
                  <a:cubicBezTo>
                    <a:pt x="1" y="1"/>
                    <a:pt x="0" y="2"/>
                    <a:pt x="0" y="1"/>
                  </a:cubicBezTo>
                  <a:cubicBezTo>
                    <a:pt x="1" y="1"/>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4" name="Google Shape;434;p16"/>
            <p:cNvSpPr/>
            <p:nvPr/>
          </p:nvSpPr>
          <p:spPr>
            <a:xfrm>
              <a:off x="2327276" y="2192338"/>
              <a:ext cx="15875" cy="9525"/>
            </a:xfrm>
            <a:custGeom>
              <a:avLst/>
              <a:gdLst/>
              <a:ahLst/>
              <a:cxnLst/>
              <a:rect l="l" t="t" r="r" b="b"/>
              <a:pathLst>
                <a:path w="4" h="2" extrusionOk="0">
                  <a:moveTo>
                    <a:pt x="4" y="0"/>
                  </a:moveTo>
                  <a:cubicBezTo>
                    <a:pt x="3" y="2"/>
                    <a:pt x="1" y="2"/>
                    <a:pt x="0" y="1"/>
                  </a:cubicBezTo>
                  <a:lnTo>
                    <a:pt x="4"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5" name="Google Shape;435;p16"/>
            <p:cNvSpPr/>
            <p:nvPr/>
          </p:nvSpPr>
          <p:spPr>
            <a:xfrm>
              <a:off x="2360613" y="2235200"/>
              <a:ext cx="9525" cy="9525"/>
            </a:xfrm>
            <a:custGeom>
              <a:avLst/>
              <a:gdLst/>
              <a:ahLst/>
              <a:cxnLst/>
              <a:rect l="l" t="t" r="r" b="b"/>
              <a:pathLst>
                <a:path w="2" h="2" extrusionOk="0">
                  <a:moveTo>
                    <a:pt x="1" y="0"/>
                  </a:moveTo>
                  <a:cubicBezTo>
                    <a:pt x="2" y="2"/>
                    <a:pt x="1" y="2"/>
                    <a:pt x="0" y="2"/>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6" name="Google Shape;436;p16"/>
            <p:cNvSpPr/>
            <p:nvPr/>
          </p:nvSpPr>
          <p:spPr>
            <a:xfrm>
              <a:off x="2370138" y="2222500"/>
              <a:ext cx="7938" cy="9525"/>
            </a:xfrm>
            <a:custGeom>
              <a:avLst/>
              <a:gdLst/>
              <a:ahLst/>
              <a:cxnLst/>
              <a:rect l="l" t="t" r="r" b="b"/>
              <a:pathLst>
                <a:path w="2" h="2" extrusionOk="0">
                  <a:moveTo>
                    <a:pt x="1" y="0"/>
                  </a:moveTo>
                  <a:cubicBezTo>
                    <a:pt x="2" y="0"/>
                    <a:pt x="2" y="1"/>
                    <a:pt x="2" y="2"/>
                  </a:cubicBezTo>
                  <a:cubicBezTo>
                    <a:pt x="2" y="1"/>
                    <a:pt x="0" y="2"/>
                    <a:pt x="1"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7" name="Google Shape;437;p16"/>
            <p:cNvSpPr/>
            <p:nvPr/>
          </p:nvSpPr>
          <p:spPr>
            <a:xfrm>
              <a:off x="2441576" y="2257425"/>
              <a:ext cx="7938" cy="12700"/>
            </a:xfrm>
            <a:custGeom>
              <a:avLst/>
              <a:gdLst/>
              <a:ahLst/>
              <a:cxnLst/>
              <a:rect l="l" t="t" r="r" b="b"/>
              <a:pathLst>
                <a:path w="2" h="3" extrusionOk="0">
                  <a:moveTo>
                    <a:pt x="0" y="1"/>
                  </a:moveTo>
                  <a:cubicBezTo>
                    <a:pt x="1" y="1"/>
                    <a:pt x="2" y="0"/>
                    <a:pt x="2" y="2"/>
                  </a:cubicBezTo>
                  <a:cubicBezTo>
                    <a:pt x="2" y="0"/>
                    <a:pt x="0" y="3"/>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8" name="Google Shape;438;p16"/>
            <p:cNvSpPr/>
            <p:nvPr/>
          </p:nvSpPr>
          <p:spPr>
            <a:xfrm>
              <a:off x="2479676" y="2257425"/>
              <a:ext cx="4763" cy="7937"/>
            </a:xfrm>
            <a:custGeom>
              <a:avLst/>
              <a:gdLst/>
              <a:ahLst/>
              <a:cxnLst/>
              <a:rect l="l" t="t" r="r" b="b"/>
              <a:pathLst>
                <a:path w="1" h="2" extrusionOk="0">
                  <a:moveTo>
                    <a:pt x="0" y="0"/>
                  </a:moveTo>
                  <a:cubicBezTo>
                    <a:pt x="0" y="0"/>
                    <a:pt x="0" y="0"/>
                    <a:pt x="0" y="0"/>
                  </a:cubicBezTo>
                  <a:cubicBezTo>
                    <a:pt x="1" y="0"/>
                    <a:pt x="0"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39" name="Google Shape;439;p16"/>
            <p:cNvSpPr/>
            <p:nvPr/>
          </p:nvSpPr>
          <p:spPr>
            <a:xfrm>
              <a:off x="2624138" y="2073275"/>
              <a:ext cx="4763" cy="4762"/>
            </a:xfrm>
            <a:custGeom>
              <a:avLst/>
              <a:gdLst/>
              <a:ahLst/>
              <a:cxnLst/>
              <a:rect l="l" t="t" r="r" b="b"/>
              <a:pathLst>
                <a:path w="3" h="3" extrusionOk="0">
                  <a:moveTo>
                    <a:pt x="0" y="3"/>
                  </a:moveTo>
                  <a:lnTo>
                    <a:pt x="3"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0" name="Google Shape;440;p16"/>
            <p:cNvSpPr/>
            <p:nvPr/>
          </p:nvSpPr>
          <p:spPr>
            <a:xfrm>
              <a:off x="2471738" y="2282825"/>
              <a:ext cx="12700" cy="7937"/>
            </a:xfrm>
            <a:custGeom>
              <a:avLst/>
              <a:gdLst/>
              <a:ahLst/>
              <a:cxnLst/>
              <a:rect l="l" t="t" r="r" b="b"/>
              <a:pathLst>
                <a:path w="3" h="2" extrusionOk="0">
                  <a:moveTo>
                    <a:pt x="2" y="0"/>
                  </a:moveTo>
                  <a:cubicBezTo>
                    <a:pt x="3" y="2"/>
                    <a:pt x="0" y="0"/>
                    <a:pt x="0" y="0"/>
                  </a:cubicBezTo>
                  <a:cubicBezTo>
                    <a:pt x="0" y="0"/>
                    <a:pt x="2"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1" name="Google Shape;441;p16"/>
            <p:cNvSpPr/>
            <p:nvPr/>
          </p:nvSpPr>
          <p:spPr>
            <a:xfrm>
              <a:off x="2471738" y="2414588"/>
              <a:ext cx="12700" cy="3175"/>
            </a:xfrm>
            <a:custGeom>
              <a:avLst/>
              <a:gdLst/>
              <a:ahLst/>
              <a:cxnLst/>
              <a:rect l="l" t="t" r="r" b="b"/>
              <a:pathLst>
                <a:path w="8" h="2" extrusionOk="0">
                  <a:moveTo>
                    <a:pt x="0" y="0"/>
                  </a:moveTo>
                  <a:lnTo>
                    <a:pt x="0" y="0"/>
                  </a:lnTo>
                  <a:lnTo>
                    <a:pt x="8" y="2"/>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2" name="Google Shape;442;p16"/>
            <p:cNvSpPr/>
            <p:nvPr/>
          </p:nvSpPr>
          <p:spPr>
            <a:xfrm>
              <a:off x="1600201" y="2681288"/>
              <a:ext cx="9525" cy="17462"/>
            </a:xfrm>
            <a:custGeom>
              <a:avLst/>
              <a:gdLst/>
              <a:ahLst/>
              <a:cxnLst/>
              <a:rect l="l" t="t" r="r" b="b"/>
              <a:pathLst>
                <a:path w="2" h="4" extrusionOk="0">
                  <a:moveTo>
                    <a:pt x="1" y="3"/>
                  </a:moveTo>
                  <a:cubicBezTo>
                    <a:pt x="2" y="2"/>
                    <a:pt x="0" y="0"/>
                    <a:pt x="1" y="2"/>
                  </a:cubicBezTo>
                  <a:cubicBezTo>
                    <a:pt x="2" y="3"/>
                    <a:pt x="2" y="4"/>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3" name="Google Shape;443;p16"/>
            <p:cNvSpPr/>
            <p:nvPr/>
          </p:nvSpPr>
          <p:spPr>
            <a:xfrm>
              <a:off x="887413" y="2584450"/>
              <a:ext cx="709613" cy="306387"/>
            </a:xfrm>
            <a:custGeom>
              <a:avLst/>
              <a:gdLst/>
              <a:ahLst/>
              <a:cxnLst/>
              <a:rect l="l" t="t" r="r" b="b"/>
              <a:pathLst>
                <a:path w="167" h="72" extrusionOk="0">
                  <a:moveTo>
                    <a:pt x="1" y="53"/>
                  </a:moveTo>
                  <a:cubicBezTo>
                    <a:pt x="3" y="44"/>
                    <a:pt x="6" y="52"/>
                    <a:pt x="8" y="47"/>
                  </a:cubicBezTo>
                  <a:cubicBezTo>
                    <a:pt x="8" y="46"/>
                    <a:pt x="8" y="51"/>
                    <a:pt x="9" y="50"/>
                  </a:cubicBezTo>
                  <a:cubicBezTo>
                    <a:pt x="10" y="43"/>
                    <a:pt x="14" y="47"/>
                    <a:pt x="17" y="51"/>
                  </a:cubicBezTo>
                  <a:cubicBezTo>
                    <a:pt x="17" y="53"/>
                    <a:pt x="17" y="53"/>
                    <a:pt x="17" y="53"/>
                  </a:cubicBezTo>
                  <a:cubicBezTo>
                    <a:pt x="18" y="54"/>
                    <a:pt x="18" y="49"/>
                    <a:pt x="18" y="50"/>
                  </a:cubicBezTo>
                  <a:cubicBezTo>
                    <a:pt x="18" y="51"/>
                    <a:pt x="18" y="51"/>
                    <a:pt x="19" y="52"/>
                  </a:cubicBezTo>
                  <a:cubicBezTo>
                    <a:pt x="18" y="49"/>
                    <a:pt x="19" y="51"/>
                    <a:pt x="19" y="49"/>
                  </a:cubicBezTo>
                  <a:cubicBezTo>
                    <a:pt x="20" y="50"/>
                    <a:pt x="20" y="52"/>
                    <a:pt x="20" y="53"/>
                  </a:cubicBezTo>
                  <a:cubicBezTo>
                    <a:pt x="20" y="50"/>
                    <a:pt x="20" y="50"/>
                    <a:pt x="20" y="50"/>
                  </a:cubicBezTo>
                  <a:cubicBezTo>
                    <a:pt x="20" y="43"/>
                    <a:pt x="22" y="50"/>
                    <a:pt x="23" y="46"/>
                  </a:cubicBezTo>
                  <a:cubicBezTo>
                    <a:pt x="23" y="48"/>
                    <a:pt x="23" y="48"/>
                    <a:pt x="23" y="48"/>
                  </a:cubicBezTo>
                  <a:cubicBezTo>
                    <a:pt x="25" y="44"/>
                    <a:pt x="27" y="44"/>
                    <a:pt x="29" y="42"/>
                  </a:cubicBezTo>
                  <a:cubicBezTo>
                    <a:pt x="29" y="46"/>
                    <a:pt x="29" y="46"/>
                    <a:pt x="29" y="46"/>
                  </a:cubicBezTo>
                  <a:cubicBezTo>
                    <a:pt x="29" y="43"/>
                    <a:pt x="29" y="42"/>
                    <a:pt x="30" y="42"/>
                  </a:cubicBezTo>
                  <a:cubicBezTo>
                    <a:pt x="31" y="45"/>
                    <a:pt x="31" y="39"/>
                    <a:pt x="31" y="40"/>
                  </a:cubicBezTo>
                  <a:cubicBezTo>
                    <a:pt x="31" y="41"/>
                    <a:pt x="31" y="41"/>
                    <a:pt x="31" y="41"/>
                  </a:cubicBezTo>
                  <a:cubicBezTo>
                    <a:pt x="31" y="38"/>
                    <a:pt x="32" y="43"/>
                    <a:pt x="32" y="39"/>
                  </a:cubicBezTo>
                  <a:cubicBezTo>
                    <a:pt x="33" y="41"/>
                    <a:pt x="33" y="41"/>
                    <a:pt x="33" y="41"/>
                  </a:cubicBezTo>
                  <a:cubicBezTo>
                    <a:pt x="32" y="37"/>
                    <a:pt x="34" y="44"/>
                    <a:pt x="34" y="41"/>
                  </a:cubicBezTo>
                  <a:cubicBezTo>
                    <a:pt x="34" y="40"/>
                    <a:pt x="34" y="40"/>
                    <a:pt x="34" y="40"/>
                  </a:cubicBezTo>
                  <a:cubicBezTo>
                    <a:pt x="34" y="39"/>
                    <a:pt x="35" y="41"/>
                    <a:pt x="35" y="41"/>
                  </a:cubicBezTo>
                  <a:cubicBezTo>
                    <a:pt x="35" y="41"/>
                    <a:pt x="35" y="41"/>
                    <a:pt x="35" y="41"/>
                  </a:cubicBezTo>
                  <a:cubicBezTo>
                    <a:pt x="36" y="40"/>
                    <a:pt x="36" y="42"/>
                    <a:pt x="36" y="39"/>
                  </a:cubicBezTo>
                  <a:cubicBezTo>
                    <a:pt x="37" y="41"/>
                    <a:pt x="35" y="40"/>
                    <a:pt x="36" y="44"/>
                  </a:cubicBezTo>
                  <a:cubicBezTo>
                    <a:pt x="38" y="40"/>
                    <a:pt x="41" y="40"/>
                    <a:pt x="44" y="40"/>
                  </a:cubicBezTo>
                  <a:cubicBezTo>
                    <a:pt x="45" y="43"/>
                    <a:pt x="45" y="43"/>
                    <a:pt x="45" y="43"/>
                  </a:cubicBezTo>
                  <a:cubicBezTo>
                    <a:pt x="45" y="42"/>
                    <a:pt x="46" y="42"/>
                    <a:pt x="46" y="40"/>
                  </a:cubicBezTo>
                  <a:cubicBezTo>
                    <a:pt x="46" y="41"/>
                    <a:pt x="46" y="42"/>
                    <a:pt x="46" y="42"/>
                  </a:cubicBezTo>
                  <a:cubicBezTo>
                    <a:pt x="47" y="44"/>
                    <a:pt x="46" y="38"/>
                    <a:pt x="47" y="40"/>
                  </a:cubicBezTo>
                  <a:cubicBezTo>
                    <a:pt x="47" y="43"/>
                    <a:pt x="47" y="43"/>
                    <a:pt x="47" y="43"/>
                  </a:cubicBezTo>
                  <a:cubicBezTo>
                    <a:pt x="47" y="41"/>
                    <a:pt x="48" y="41"/>
                    <a:pt x="48" y="40"/>
                  </a:cubicBezTo>
                  <a:cubicBezTo>
                    <a:pt x="49" y="41"/>
                    <a:pt x="48" y="41"/>
                    <a:pt x="49" y="42"/>
                  </a:cubicBezTo>
                  <a:cubicBezTo>
                    <a:pt x="49" y="39"/>
                    <a:pt x="50" y="43"/>
                    <a:pt x="50" y="41"/>
                  </a:cubicBezTo>
                  <a:cubicBezTo>
                    <a:pt x="50" y="43"/>
                    <a:pt x="50" y="43"/>
                    <a:pt x="50" y="43"/>
                  </a:cubicBezTo>
                  <a:cubicBezTo>
                    <a:pt x="51" y="45"/>
                    <a:pt x="50" y="38"/>
                    <a:pt x="51" y="40"/>
                  </a:cubicBezTo>
                  <a:cubicBezTo>
                    <a:pt x="51" y="42"/>
                    <a:pt x="51" y="42"/>
                    <a:pt x="51" y="42"/>
                  </a:cubicBezTo>
                  <a:cubicBezTo>
                    <a:pt x="51" y="38"/>
                    <a:pt x="52" y="39"/>
                    <a:pt x="53" y="38"/>
                  </a:cubicBezTo>
                  <a:cubicBezTo>
                    <a:pt x="53" y="39"/>
                    <a:pt x="53" y="39"/>
                    <a:pt x="53" y="39"/>
                  </a:cubicBezTo>
                  <a:cubicBezTo>
                    <a:pt x="53" y="38"/>
                    <a:pt x="54" y="39"/>
                    <a:pt x="55" y="37"/>
                  </a:cubicBezTo>
                  <a:cubicBezTo>
                    <a:pt x="55" y="38"/>
                    <a:pt x="56" y="42"/>
                    <a:pt x="56" y="42"/>
                  </a:cubicBezTo>
                  <a:cubicBezTo>
                    <a:pt x="56" y="37"/>
                    <a:pt x="57" y="40"/>
                    <a:pt x="56" y="35"/>
                  </a:cubicBezTo>
                  <a:cubicBezTo>
                    <a:pt x="57" y="36"/>
                    <a:pt x="58" y="37"/>
                    <a:pt x="58" y="36"/>
                  </a:cubicBezTo>
                  <a:cubicBezTo>
                    <a:pt x="58" y="37"/>
                    <a:pt x="59" y="41"/>
                    <a:pt x="59" y="41"/>
                  </a:cubicBezTo>
                  <a:cubicBezTo>
                    <a:pt x="60" y="43"/>
                    <a:pt x="60" y="43"/>
                    <a:pt x="60" y="43"/>
                  </a:cubicBezTo>
                  <a:cubicBezTo>
                    <a:pt x="60" y="45"/>
                    <a:pt x="59" y="43"/>
                    <a:pt x="60" y="45"/>
                  </a:cubicBezTo>
                  <a:cubicBezTo>
                    <a:pt x="60" y="45"/>
                    <a:pt x="61" y="43"/>
                    <a:pt x="61" y="44"/>
                  </a:cubicBezTo>
                  <a:cubicBezTo>
                    <a:pt x="61" y="41"/>
                    <a:pt x="61" y="36"/>
                    <a:pt x="61" y="36"/>
                  </a:cubicBezTo>
                  <a:cubicBezTo>
                    <a:pt x="61" y="37"/>
                    <a:pt x="62" y="40"/>
                    <a:pt x="62" y="41"/>
                  </a:cubicBezTo>
                  <a:cubicBezTo>
                    <a:pt x="62" y="33"/>
                    <a:pt x="62" y="33"/>
                    <a:pt x="62" y="33"/>
                  </a:cubicBezTo>
                  <a:cubicBezTo>
                    <a:pt x="62" y="33"/>
                    <a:pt x="63" y="36"/>
                    <a:pt x="63" y="35"/>
                  </a:cubicBezTo>
                  <a:cubicBezTo>
                    <a:pt x="63" y="32"/>
                    <a:pt x="63" y="32"/>
                    <a:pt x="63" y="32"/>
                  </a:cubicBezTo>
                  <a:cubicBezTo>
                    <a:pt x="63" y="33"/>
                    <a:pt x="64" y="31"/>
                    <a:pt x="65" y="35"/>
                  </a:cubicBezTo>
                  <a:cubicBezTo>
                    <a:pt x="65" y="37"/>
                    <a:pt x="64" y="36"/>
                    <a:pt x="65" y="38"/>
                  </a:cubicBezTo>
                  <a:cubicBezTo>
                    <a:pt x="65" y="37"/>
                    <a:pt x="65" y="36"/>
                    <a:pt x="66" y="36"/>
                  </a:cubicBezTo>
                  <a:cubicBezTo>
                    <a:pt x="66" y="36"/>
                    <a:pt x="66" y="36"/>
                    <a:pt x="66" y="36"/>
                  </a:cubicBezTo>
                  <a:cubicBezTo>
                    <a:pt x="66" y="37"/>
                    <a:pt x="66" y="35"/>
                    <a:pt x="66" y="32"/>
                  </a:cubicBezTo>
                  <a:cubicBezTo>
                    <a:pt x="65" y="32"/>
                    <a:pt x="66" y="35"/>
                    <a:pt x="66" y="34"/>
                  </a:cubicBezTo>
                  <a:cubicBezTo>
                    <a:pt x="65" y="31"/>
                    <a:pt x="66" y="31"/>
                    <a:pt x="66" y="30"/>
                  </a:cubicBezTo>
                  <a:cubicBezTo>
                    <a:pt x="67" y="33"/>
                    <a:pt x="67" y="33"/>
                    <a:pt x="67" y="33"/>
                  </a:cubicBezTo>
                  <a:cubicBezTo>
                    <a:pt x="67" y="30"/>
                    <a:pt x="67" y="29"/>
                    <a:pt x="68" y="28"/>
                  </a:cubicBezTo>
                  <a:cubicBezTo>
                    <a:pt x="68" y="26"/>
                    <a:pt x="68" y="31"/>
                    <a:pt x="68" y="30"/>
                  </a:cubicBezTo>
                  <a:cubicBezTo>
                    <a:pt x="69" y="33"/>
                    <a:pt x="69" y="26"/>
                    <a:pt x="71" y="30"/>
                  </a:cubicBezTo>
                  <a:cubicBezTo>
                    <a:pt x="71" y="30"/>
                    <a:pt x="70" y="27"/>
                    <a:pt x="70" y="28"/>
                  </a:cubicBezTo>
                  <a:cubicBezTo>
                    <a:pt x="71" y="28"/>
                    <a:pt x="71" y="31"/>
                    <a:pt x="71" y="30"/>
                  </a:cubicBezTo>
                  <a:cubicBezTo>
                    <a:pt x="72" y="31"/>
                    <a:pt x="72" y="29"/>
                    <a:pt x="72" y="28"/>
                  </a:cubicBezTo>
                  <a:cubicBezTo>
                    <a:pt x="72" y="27"/>
                    <a:pt x="72" y="29"/>
                    <a:pt x="72" y="29"/>
                  </a:cubicBezTo>
                  <a:cubicBezTo>
                    <a:pt x="72" y="28"/>
                    <a:pt x="73" y="25"/>
                    <a:pt x="75" y="27"/>
                  </a:cubicBezTo>
                  <a:cubicBezTo>
                    <a:pt x="75" y="26"/>
                    <a:pt x="75" y="23"/>
                    <a:pt x="75" y="24"/>
                  </a:cubicBezTo>
                  <a:cubicBezTo>
                    <a:pt x="75" y="26"/>
                    <a:pt x="75" y="26"/>
                    <a:pt x="75" y="26"/>
                  </a:cubicBezTo>
                  <a:cubicBezTo>
                    <a:pt x="76" y="28"/>
                    <a:pt x="76" y="26"/>
                    <a:pt x="76" y="28"/>
                  </a:cubicBezTo>
                  <a:cubicBezTo>
                    <a:pt x="76" y="25"/>
                    <a:pt x="75" y="31"/>
                    <a:pt x="75" y="28"/>
                  </a:cubicBezTo>
                  <a:cubicBezTo>
                    <a:pt x="76" y="30"/>
                    <a:pt x="75" y="24"/>
                    <a:pt x="76" y="28"/>
                  </a:cubicBezTo>
                  <a:cubicBezTo>
                    <a:pt x="76" y="27"/>
                    <a:pt x="76" y="25"/>
                    <a:pt x="77" y="27"/>
                  </a:cubicBezTo>
                  <a:cubicBezTo>
                    <a:pt x="77" y="26"/>
                    <a:pt x="77" y="30"/>
                    <a:pt x="78" y="30"/>
                  </a:cubicBezTo>
                  <a:cubicBezTo>
                    <a:pt x="78" y="30"/>
                    <a:pt x="78" y="29"/>
                    <a:pt x="78" y="28"/>
                  </a:cubicBezTo>
                  <a:cubicBezTo>
                    <a:pt x="78" y="27"/>
                    <a:pt x="78" y="27"/>
                    <a:pt x="78" y="27"/>
                  </a:cubicBezTo>
                  <a:cubicBezTo>
                    <a:pt x="78" y="25"/>
                    <a:pt x="79" y="27"/>
                    <a:pt x="78" y="25"/>
                  </a:cubicBezTo>
                  <a:cubicBezTo>
                    <a:pt x="79" y="27"/>
                    <a:pt x="79" y="23"/>
                    <a:pt x="80" y="27"/>
                  </a:cubicBezTo>
                  <a:cubicBezTo>
                    <a:pt x="80" y="30"/>
                    <a:pt x="80" y="30"/>
                    <a:pt x="80" y="30"/>
                  </a:cubicBezTo>
                  <a:cubicBezTo>
                    <a:pt x="80" y="30"/>
                    <a:pt x="80" y="27"/>
                    <a:pt x="80" y="26"/>
                  </a:cubicBezTo>
                  <a:cubicBezTo>
                    <a:pt x="80" y="27"/>
                    <a:pt x="80" y="27"/>
                    <a:pt x="80" y="27"/>
                  </a:cubicBezTo>
                  <a:cubicBezTo>
                    <a:pt x="79" y="22"/>
                    <a:pt x="81" y="27"/>
                    <a:pt x="81" y="23"/>
                  </a:cubicBezTo>
                  <a:cubicBezTo>
                    <a:pt x="82" y="25"/>
                    <a:pt x="82" y="23"/>
                    <a:pt x="83" y="26"/>
                  </a:cubicBezTo>
                  <a:cubicBezTo>
                    <a:pt x="83" y="25"/>
                    <a:pt x="83" y="23"/>
                    <a:pt x="84" y="24"/>
                  </a:cubicBezTo>
                  <a:cubicBezTo>
                    <a:pt x="84" y="24"/>
                    <a:pt x="84" y="25"/>
                    <a:pt x="84" y="26"/>
                  </a:cubicBezTo>
                  <a:cubicBezTo>
                    <a:pt x="85" y="27"/>
                    <a:pt x="84" y="26"/>
                    <a:pt x="85" y="25"/>
                  </a:cubicBezTo>
                  <a:cubicBezTo>
                    <a:pt x="85" y="26"/>
                    <a:pt x="86" y="28"/>
                    <a:pt x="86" y="29"/>
                  </a:cubicBezTo>
                  <a:cubicBezTo>
                    <a:pt x="87" y="28"/>
                    <a:pt x="86" y="25"/>
                    <a:pt x="86" y="23"/>
                  </a:cubicBezTo>
                  <a:cubicBezTo>
                    <a:pt x="87" y="28"/>
                    <a:pt x="86" y="20"/>
                    <a:pt x="88" y="24"/>
                  </a:cubicBezTo>
                  <a:cubicBezTo>
                    <a:pt x="88" y="25"/>
                    <a:pt x="88" y="27"/>
                    <a:pt x="88" y="28"/>
                  </a:cubicBezTo>
                  <a:cubicBezTo>
                    <a:pt x="89" y="33"/>
                    <a:pt x="88" y="24"/>
                    <a:pt x="89" y="26"/>
                  </a:cubicBezTo>
                  <a:cubicBezTo>
                    <a:pt x="89" y="22"/>
                    <a:pt x="89" y="22"/>
                    <a:pt x="89" y="22"/>
                  </a:cubicBezTo>
                  <a:cubicBezTo>
                    <a:pt x="89" y="25"/>
                    <a:pt x="89" y="20"/>
                    <a:pt x="90" y="24"/>
                  </a:cubicBezTo>
                  <a:cubicBezTo>
                    <a:pt x="90" y="22"/>
                    <a:pt x="91" y="25"/>
                    <a:pt x="90" y="21"/>
                  </a:cubicBezTo>
                  <a:cubicBezTo>
                    <a:pt x="92" y="24"/>
                    <a:pt x="92" y="19"/>
                    <a:pt x="94" y="26"/>
                  </a:cubicBezTo>
                  <a:cubicBezTo>
                    <a:pt x="94" y="25"/>
                    <a:pt x="95" y="25"/>
                    <a:pt x="94" y="23"/>
                  </a:cubicBezTo>
                  <a:cubicBezTo>
                    <a:pt x="94" y="21"/>
                    <a:pt x="94" y="25"/>
                    <a:pt x="94" y="24"/>
                  </a:cubicBezTo>
                  <a:cubicBezTo>
                    <a:pt x="94" y="24"/>
                    <a:pt x="94" y="22"/>
                    <a:pt x="94" y="22"/>
                  </a:cubicBezTo>
                  <a:cubicBezTo>
                    <a:pt x="94" y="23"/>
                    <a:pt x="95" y="23"/>
                    <a:pt x="95" y="26"/>
                  </a:cubicBezTo>
                  <a:cubicBezTo>
                    <a:pt x="96" y="29"/>
                    <a:pt x="94" y="19"/>
                    <a:pt x="96" y="21"/>
                  </a:cubicBezTo>
                  <a:cubicBezTo>
                    <a:pt x="96" y="22"/>
                    <a:pt x="96" y="23"/>
                    <a:pt x="96" y="23"/>
                  </a:cubicBezTo>
                  <a:cubicBezTo>
                    <a:pt x="96" y="20"/>
                    <a:pt x="96" y="20"/>
                    <a:pt x="96" y="20"/>
                  </a:cubicBezTo>
                  <a:cubicBezTo>
                    <a:pt x="97" y="20"/>
                    <a:pt x="97" y="23"/>
                    <a:pt x="98" y="26"/>
                  </a:cubicBezTo>
                  <a:cubicBezTo>
                    <a:pt x="98" y="26"/>
                    <a:pt x="99" y="26"/>
                    <a:pt x="98" y="24"/>
                  </a:cubicBezTo>
                  <a:cubicBezTo>
                    <a:pt x="99" y="27"/>
                    <a:pt x="99" y="27"/>
                    <a:pt x="99" y="27"/>
                  </a:cubicBezTo>
                  <a:cubicBezTo>
                    <a:pt x="99" y="25"/>
                    <a:pt x="99" y="25"/>
                    <a:pt x="99" y="25"/>
                  </a:cubicBezTo>
                  <a:cubicBezTo>
                    <a:pt x="99" y="25"/>
                    <a:pt x="99" y="25"/>
                    <a:pt x="99" y="25"/>
                  </a:cubicBezTo>
                  <a:cubicBezTo>
                    <a:pt x="100" y="26"/>
                    <a:pt x="100" y="26"/>
                    <a:pt x="100" y="25"/>
                  </a:cubicBezTo>
                  <a:cubicBezTo>
                    <a:pt x="100" y="24"/>
                    <a:pt x="99" y="23"/>
                    <a:pt x="99" y="22"/>
                  </a:cubicBezTo>
                  <a:cubicBezTo>
                    <a:pt x="99" y="21"/>
                    <a:pt x="99" y="21"/>
                    <a:pt x="99" y="20"/>
                  </a:cubicBezTo>
                  <a:cubicBezTo>
                    <a:pt x="99" y="23"/>
                    <a:pt x="100" y="22"/>
                    <a:pt x="100" y="22"/>
                  </a:cubicBezTo>
                  <a:cubicBezTo>
                    <a:pt x="101" y="23"/>
                    <a:pt x="100" y="20"/>
                    <a:pt x="100" y="20"/>
                  </a:cubicBezTo>
                  <a:cubicBezTo>
                    <a:pt x="101" y="21"/>
                    <a:pt x="101" y="20"/>
                    <a:pt x="101" y="22"/>
                  </a:cubicBezTo>
                  <a:cubicBezTo>
                    <a:pt x="101" y="22"/>
                    <a:pt x="100" y="20"/>
                    <a:pt x="101" y="22"/>
                  </a:cubicBezTo>
                  <a:cubicBezTo>
                    <a:pt x="101" y="23"/>
                    <a:pt x="101" y="25"/>
                    <a:pt x="101" y="23"/>
                  </a:cubicBezTo>
                  <a:cubicBezTo>
                    <a:pt x="101" y="22"/>
                    <a:pt x="100" y="18"/>
                    <a:pt x="101" y="20"/>
                  </a:cubicBezTo>
                  <a:cubicBezTo>
                    <a:pt x="101" y="22"/>
                    <a:pt x="101" y="22"/>
                    <a:pt x="101" y="22"/>
                  </a:cubicBezTo>
                  <a:cubicBezTo>
                    <a:pt x="102" y="24"/>
                    <a:pt x="102" y="24"/>
                    <a:pt x="102" y="24"/>
                  </a:cubicBezTo>
                  <a:cubicBezTo>
                    <a:pt x="102" y="21"/>
                    <a:pt x="102" y="21"/>
                    <a:pt x="102" y="21"/>
                  </a:cubicBezTo>
                  <a:cubicBezTo>
                    <a:pt x="102" y="22"/>
                    <a:pt x="102" y="22"/>
                    <a:pt x="102" y="22"/>
                  </a:cubicBezTo>
                  <a:cubicBezTo>
                    <a:pt x="102" y="20"/>
                    <a:pt x="103" y="21"/>
                    <a:pt x="102" y="18"/>
                  </a:cubicBezTo>
                  <a:cubicBezTo>
                    <a:pt x="103" y="18"/>
                    <a:pt x="103" y="20"/>
                    <a:pt x="104" y="20"/>
                  </a:cubicBezTo>
                  <a:cubicBezTo>
                    <a:pt x="104" y="20"/>
                    <a:pt x="104" y="20"/>
                    <a:pt x="104" y="20"/>
                  </a:cubicBezTo>
                  <a:cubicBezTo>
                    <a:pt x="104" y="22"/>
                    <a:pt x="104" y="21"/>
                    <a:pt x="104" y="19"/>
                  </a:cubicBezTo>
                  <a:cubicBezTo>
                    <a:pt x="104" y="20"/>
                    <a:pt x="104" y="20"/>
                    <a:pt x="104" y="20"/>
                  </a:cubicBezTo>
                  <a:cubicBezTo>
                    <a:pt x="105" y="20"/>
                    <a:pt x="105" y="19"/>
                    <a:pt x="105" y="18"/>
                  </a:cubicBezTo>
                  <a:cubicBezTo>
                    <a:pt x="106" y="20"/>
                    <a:pt x="107" y="27"/>
                    <a:pt x="107" y="24"/>
                  </a:cubicBezTo>
                  <a:cubicBezTo>
                    <a:pt x="107" y="24"/>
                    <a:pt x="107" y="19"/>
                    <a:pt x="106" y="18"/>
                  </a:cubicBezTo>
                  <a:cubicBezTo>
                    <a:pt x="107" y="19"/>
                    <a:pt x="108" y="15"/>
                    <a:pt x="109" y="19"/>
                  </a:cubicBezTo>
                  <a:cubicBezTo>
                    <a:pt x="109" y="16"/>
                    <a:pt x="109" y="16"/>
                    <a:pt x="109" y="16"/>
                  </a:cubicBezTo>
                  <a:cubicBezTo>
                    <a:pt x="110" y="17"/>
                    <a:pt x="111" y="13"/>
                    <a:pt x="113" y="18"/>
                  </a:cubicBezTo>
                  <a:cubicBezTo>
                    <a:pt x="113" y="19"/>
                    <a:pt x="113" y="20"/>
                    <a:pt x="113" y="21"/>
                  </a:cubicBezTo>
                  <a:cubicBezTo>
                    <a:pt x="113" y="19"/>
                    <a:pt x="114" y="24"/>
                    <a:pt x="114" y="20"/>
                  </a:cubicBezTo>
                  <a:cubicBezTo>
                    <a:pt x="113" y="18"/>
                    <a:pt x="113" y="17"/>
                    <a:pt x="112" y="16"/>
                  </a:cubicBezTo>
                  <a:cubicBezTo>
                    <a:pt x="113" y="14"/>
                    <a:pt x="114" y="14"/>
                    <a:pt x="115" y="16"/>
                  </a:cubicBezTo>
                  <a:cubicBezTo>
                    <a:pt x="115" y="14"/>
                    <a:pt x="115" y="14"/>
                    <a:pt x="115" y="14"/>
                  </a:cubicBezTo>
                  <a:cubicBezTo>
                    <a:pt x="115" y="17"/>
                    <a:pt x="116" y="18"/>
                    <a:pt x="116" y="16"/>
                  </a:cubicBezTo>
                  <a:cubicBezTo>
                    <a:pt x="116" y="14"/>
                    <a:pt x="116" y="14"/>
                    <a:pt x="116" y="14"/>
                  </a:cubicBezTo>
                  <a:cubicBezTo>
                    <a:pt x="116" y="16"/>
                    <a:pt x="116" y="16"/>
                    <a:pt x="116" y="16"/>
                  </a:cubicBezTo>
                  <a:cubicBezTo>
                    <a:pt x="116" y="16"/>
                    <a:pt x="116" y="12"/>
                    <a:pt x="116" y="14"/>
                  </a:cubicBezTo>
                  <a:cubicBezTo>
                    <a:pt x="117" y="16"/>
                    <a:pt x="117" y="16"/>
                    <a:pt x="117" y="16"/>
                  </a:cubicBezTo>
                  <a:cubicBezTo>
                    <a:pt x="117" y="14"/>
                    <a:pt x="117" y="11"/>
                    <a:pt x="118" y="13"/>
                  </a:cubicBezTo>
                  <a:cubicBezTo>
                    <a:pt x="119" y="16"/>
                    <a:pt x="119" y="16"/>
                    <a:pt x="119" y="16"/>
                  </a:cubicBezTo>
                  <a:cubicBezTo>
                    <a:pt x="119" y="16"/>
                    <a:pt x="119" y="14"/>
                    <a:pt x="118" y="13"/>
                  </a:cubicBezTo>
                  <a:cubicBezTo>
                    <a:pt x="119" y="15"/>
                    <a:pt x="120" y="15"/>
                    <a:pt x="121" y="17"/>
                  </a:cubicBezTo>
                  <a:cubicBezTo>
                    <a:pt x="121" y="10"/>
                    <a:pt x="123" y="10"/>
                    <a:pt x="124" y="10"/>
                  </a:cubicBezTo>
                  <a:cubicBezTo>
                    <a:pt x="125" y="12"/>
                    <a:pt x="125" y="12"/>
                    <a:pt x="125" y="12"/>
                  </a:cubicBezTo>
                  <a:cubicBezTo>
                    <a:pt x="125" y="13"/>
                    <a:pt x="124" y="9"/>
                    <a:pt x="125" y="10"/>
                  </a:cubicBezTo>
                  <a:cubicBezTo>
                    <a:pt x="126" y="15"/>
                    <a:pt x="126" y="15"/>
                    <a:pt x="126" y="15"/>
                  </a:cubicBezTo>
                  <a:cubicBezTo>
                    <a:pt x="127" y="17"/>
                    <a:pt x="126" y="12"/>
                    <a:pt x="126" y="11"/>
                  </a:cubicBezTo>
                  <a:cubicBezTo>
                    <a:pt x="126" y="9"/>
                    <a:pt x="126" y="13"/>
                    <a:pt x="126" y="10"/>
                  </a:cubicBezTo>
                  <a:cubicBezTo>
                    <a:pt x="126" y="9"/>
                    <a:pt x="127" y="11"/>
                    <a:pt x="126" y="8"/>
                  </a:cubicBezTo>
                  <a:cubicBezTo>
                    <a:pt x="127" y="9"/>
                    <a:pt x="127" y="12"/>
                    <a:pt x="127" y="13"/>
                  </a:cubicBezTo>
                  <a:cubicBezTo>
                    <a:pt x="127" y="11"/>
                    <a:pt x="127" y="11"/>
                    <a:pt x="127" y="11"/>
                  </a:cubicBezTo>
                  <a:cubicBezTo>
                    <a:pt x="129" y="15"/>
                    <a:pt x="128" y="18"/>
                    <a:pt x="129" y="23"/>
                  </a:cubicBezTo>
                  <a:cubicBezTo>
                    <a:pt x="129" y="22"/>
                    <a:pt x="129" y="22"/>
                    <a:pt x="129" y="22"/>
                  </a:cubicBezTo>
                  <a:cubicBezTo>
                    <a:pt x="130" y="26"/>
                    <a:pt x="129" y="26"/>
                    <a:pt x="130" y="27"/>
                  </a:cubicBezTo>
                  <a:cubicBezTo>
                    <a:pt x="130" y="26"/>
                    <a:pt x="130" y="21"/>
                    <a:pt x="129" y="20"/>
                  </a:cubicBezTo>
                  <a:cubicBezTo>
                    <a:pt x="130" y="18"/>
                    <a:pt x="128" y="12"/>
                    <a:pt x="129" y="12"/>
                  </a:cubicBezTo>
                  <a:cubicBezTo>
                    <a:pt x="129" y="14"/>
                    <a:pt x="128" y="13"/>
                    <a:pt x="129" y="15"/>
                  </a:cubicBezTo>
                  <a:cubicBezTo>
                    <a:pt x="130" y="18"/>
                    <a:pt x="129" y="14"/>
                    <a:pt x="130" y="14"/>
                  </a:cubicBezTo>
                  <a:cubicBezTo>
                    <a:pt x="129" y="13"/>
                    <a:pt x="129" y="10"/>
                    <a:pt x="129" y="9"/>
                  </a:cubicBezTo>
                  <a:cubicBezTo>
                    <a:pt x="130" y="11"/>
                    <a:pt x="129" y="12"/>
                    <a:pt x="130" y="13"/>
                  </a:cubicBezTo>
                  <a:cubicBezTo>
                    <a:pt x="130" y="11"/>
                    <a:pt x="130" y="9"/>
                    <a:pt x="129" y="8"/>
                  </a:cubicBezTo>
                  <a:cubicBezTo>
                    <a:pt x="129" y="4"/>
                    <a:pt x="130" y="9"/>
                    <a:pt x="130" y="6"/>
                  </a:cubicBezTo>
                  <a:cubicBezTo>
                    <a:pt x="131" y="9"/>
                    <a:pt x="131" y="13"/>
                    <a:pt x="131" y="14"/>
                  </a:cubicBezTo>
                  <a:cubicBezTo>
                    <a:pt x="131" y="11"/>
                    <a:pt x="131" y="10"/>
                    <a:pt x="130" y="6"/>
                  </a:cubicBezTo>
                  <a:cubicBezTo>
                    <a:pt x="131" y="7"/>
                    <a:pt x="131" y="9"/>
                    <a:pt x="131" y="11"/>
                  </a:cubicBezTo>
                  <a:cubicBezTo>
                    <a:pt x="132" y="12"/>
                    <a:pt x="131" y="5"/>
                    <a:pt x="132" y="11"/>
                  </a:cubicBezTo>
                  <a:cubicBezTo>
                    <a:pt x="132" y="8"/>
                    <a:pt x="132" y="8"/>
                    <a:pt x="132" y="8"/>
                  </a:cubicBezTo>
                  <a:cubicBezTo>
                    <a:pt x="132" y="9"/>
                    <a:pt x="133" y="10"/>
                    <a:pt x="133" y="11"/>
                  </a:cubicBezTo>
                  <a:cubicBezTo>
                    <a:pt x="133" y="11"/>
                    <a:pt x="133" y="7"/>
                    <a:pt x="134" y="11"/>
                  </a:cubicBezTo>
                  <a:cubicBezTo>
                    <a:pt x="134" y="11"/>
                    <a:pt x="135" y="11"/>
                    <a:pt x="134" y="8"/>
                  </a:cubicBezTo>
                  <a:cubicBezTo>
                    <a:pt x="133" y="6"/>
                    <a:pt x="134" y="10"/>
                    <a:pt x="133" y="6"/>
                  </a:cubicBezTo>
                  <a:cubicBezTo>
                    <a:pt x="134" y="10"/>
                    <a:pt x="133" y="6"/>
                    <a:pt x="133" y="5"/>
                  </a:cubicBezTo>
                  <a:cubicBezTo>
                    <a:pt x="134" y="6"/>
                    <a:pt x="134" y="6"/>
                    <a:pt x="134" y="6"/>
                  </a:cubicBezTo>
                  <a:cubicBezTo>
                    <a:pt x="134" y="6"/>
                    <a:pt x="134" y="6"/>
                    <a:pt x="134" y="4"/>
                  </a:cubicBezTo>
                  <a:cubicBezTo>
                    <a:pt x="134" y="5"/>
                    <a:pt x="134" y="6"/>
                    <a:pt x="135" y="6"/>
                  </a:cubicBezTo>
                  <a:cubicBezTo>
                    <a:pt x="134" y="4"/>
                    <a:pt x="134" y="4"/>
                    <a:pt x="134" y="4"/>
                  </a:cubicBezTo>
                  <a:cubicBezTo>
                    <a:pt x="135" y="2"/>
                    <a:pt x="135" y="8"/>
                    <a:pt x="136" y="7"/>
                  </a:cubicBezTo>
                  <a:cubicBezTo>
                    <a:pt x="136" y="10"/>
                    <a:pt x="136" y="10"/>
                    <a:pt x="136" y="10"/>
                  </a:cubicBezTo>
                  <a:cubicBezTo>
                    <a:pt x="136" y="9"/>
                    <a:pt x="136" y="11"/>
                    <a:pt x="137" y="11"/>
                  </a:cubicBezTo>
                  <a:cubicBezTo>
                    <a:pt x="136" y="8"/>
                    <a:pt x="136" y="5"/>
                    <a:pt x="136" y="4"/>
                  </a:cubicBezTo>
                  <a:cubicBezTo>
                    <a:pt x="136" y="2"/>
                    <a:pt x="136" y="6"/>
                    <a:pt x="136" y="4"/>
                  </a:cubicBezTo>
                  <a:cubicBezTo>
                    <a:pt x="136" y="7"/>
                    <a:pt x="136" y="7"/>
                    <a:pt x="136" y="7"/>
                  </a:cubicBezTo>
                  <a:cubicBezTo>
                    <a:pt x="136" y="7"/>
                    <a:pt x="137" y="10"/>
                    <a:pt x="138" y="10"/>
                  </a:cubicBezTo>
                  <a:cubicBezTo>
                    <a:pt x="138" y="9"/>
                    <a:pt x="138" y="6"/>
                    <a:pt x="137" y="5"/>
                  </a:cubicBezTo>
                  <a:cubicBezTo>
                    <a:pt x="137" y="5"/>
                    <a:pt x="138" y="6"/>
                    <a:pt x="138" y="8"/>
                  </a:cubicBezTo>
                  <a:cubicBezTo>
                    <a:pt x="138" y="7"/>
                    <a:pt x="137" y="5"/>
                    <a:pt x="137" y="4"/>
                  </a:cubicBezTo>
                  <a:cubicBezTo>
                    <a:pt x="138" y="5"/>
                    <a:pt x="139" y="7"/>
                    <a:pt x="140" y="10"/>
                  </a:cubicBezTo>
                  <a:cubicBezTo>
                    <a:pt x="140" y="14"/>
                    <a:pt x="140" y="14"/>
                    <a:pt x="140" y="14"/>
                  </a:cubicBezTo>
                  <a:cubicBezTo>
                    <a:pt x="141" y="14"/>
                    <a:pt x="141" y="14"/>
                    <a:pt x="141" y="14"/>
                  </a:cubicBezTo>
                  <a:cubicBezTo>
                    <a:pt x="141" y="17"/>
                    <a:pt x="141" y="16"/>
                    <a:pt x="142" y="19"/>
                  </a:cubicBezTo>
                  <a:cubicBezTo>
                    <a:pt x="142" y="20"/>
                    <a:pt x="142" y="19"/>
                    <a:pt x="142" y="18"/>
                  </a:cubicBezTo>
                  <a:cubicBezTo>
                    <a:pt x="140" y="12"/>
                    <a:pt x="141" y="10"/>
                    <a:pt x="140" y="5"/>
                  </a:cubicBezTo>
                  <a:cubicBezTo>
                    <a:pt x="141" y="4"/>
                    <a:pt x="143" y="17"/>
                    <a:pt x="142" y="9"/>
                  </a:cubicBezTo>
                  <a:cubicBezTo>
                    <a:pt x="142" y="8"/>
                    <a:pt x="142" y="4"/>
                    <a:pt x="141" y="6"/>
                  </a:cubicBezTo>
                  <a:cubicBezTo>
                    <a:pt x="142" y="6"/>
                    <a:pt x="141" y="1"/>
                    <a:pt x="142" y="3"/>
                  </a:cubicBezTo>
                  <a:cubicBezTo>
                    <a:pt x="142" y="5"/>
                    <a:pt x="143" y="8"/>
                    <a:pt x="143" y="11"/>
                  </a:cubicBezTo>
                  <a:cubicBezTo>
                    <a:pt x="143" y="9"/>
                    <a:pt x="143" y="9"/>
                    <a:pt x="143" y="10"/>
                  </a:cubicBezTo>
                  <a:cubicBezTo>
                    <a:pt x="143" y="12"/>
                    <a:pt x="144" y="15"/>
                    <a:pt x="144" y="15"/>
                  </a:cubicBezTo>
                  <a:cubicBezTo>
                    <a:pt x="144" y="14"/>
                    <a:pt x="145" y="14"/>
                    <a:pt x="144" y="11"/>
                  </a:cubicBezTo>
                  <a:cubicBezTo>
                    <a:pt x="144" y="9"/>
                    <a:pt x="144" y="12"/>
                    <a:pt x="143" y="9"/>
                  </a:cubicBezTo>
                  <a:cubicBezTo>
                    <a:pt x="144" y="8"/>
                    <a:pt x="145" y="12"/>
                    <a:pt x="144" y="7"/>
                  </a:cubicBezTo>
                  <a:cubicBezTo>
                    <a:pt x="144" y="8"/>
                    <a:pt x="143" y="5"/>
                    <a:pt x="143" y="3"/>
                  </a:cubicBezTo>
                  <a:cubicBezTo>
                    <a:pt x="143" y="2"/>
                    <a:pt x="143" y="2"/>
                    <a:pt x="143" y="2"/>
                  </a:cubicBezTo>
                  <a:cubicBezTo>
                    <a:pt x="143" y="3"/>
                    <a:pt x="143" y="3"/>
                    <a:pt x="143" y="3"/>
                  </a:cubicBezTo>
                  <a:cubicBezTo>
                    <a:pt x="144" y="5"/>
                    <a:pt x="143" y="0"/>
                    <a:pt x="144" y="0"/>
                  </a:cubicBezTo>
                  <a:cubicBezTo>
                    <a:pt x="145" y="4"/>
                    <a:pt x="145" y="4"/>
                    <a:pt x="145" y="4"/>
                  </a:cubicBezTo>
                  <a:cubicBezTo>
                    <a:pt x="145" y="7"/>
                    <a:pt x="143" y="3"/>
                    <a:pt x="145" y="8"/>
                  </a:cubicBezTo>
                  <a:cubicBezTo>
                    <a:pt x="145" y="8"/>
                    <a:pt x="145" y="5"/>
                    <a:pt x="145" y="7"/>
                  </a:cubicBezTo>
                  <a:cubicBezTo>
                    <a:pt x="145" y="8"/>
                    <a:pt x="145" y="8"/>
                    <a:pt x="145" y="8"/>
                  </a:cubicBezTo>
                  <a:cubicBezTo>
                    <a:pt x="145" y="8"/>
                    <a:pt x="147" y="15"/>
                    <a:pt x="147" y="10"/>
                  </a:cubicBezTo>
                  <a:cubicBezTo>
                    <a:pt x="147" y="9"/>
                    <a:pt x="147" y="9"/>
                    <a:pt x="146" y="7"/>
                  </a:cubicBezTo>
                  <a:cubicBezTo>
                    <a:pt x="147" y="6"/>
                    <a:pt x="147" y="4"/>
                    <a:pt x="147" y="4"/>
                  </a:cubicBezTo>
                  <a:cubicBezTo>
                    <a:pt x="148" y="7"/>
                    <a:pt x="148" y="4"/>
                    <a:pt x="148" y="8"/>
                  </a:cubicBezTo>
                  <a:cubicBezTo>
                    <a:pt x="148" y="6"/>
                    <a:pt x="147" y="6"/>
                    <a:pt x="147" y="10"/>
                  </a:cubicBezTo>
                  <a:cubicBezTo>
                    <a:pt x="148" y="14"/>
                    <a:pt x="146" y="9"/>
                    <a:pt x="147" y="14"/>
                  </a:cubicBezTo>
                  <a:cubicBezTo>
                    <a:pt x="148" y="14"/>
                    <a:pt x="149" y="18"/>
                    <a:pt x="149" y="21"/>
                  </a:cubicBezTo>
                  <a:cubicBezTo>
                    <a:pt x="150" y="21"/>
                    <a:pt x="150" y="20"/>
                    <a:pt x="150" y="19"/>
                  </a:cubicBezTo>
                  <a:cubicBezTo>
                    <a:pt x="149" y="17"/>
                    <a:pt x="149" y="17"/>
                    <a:pt x="148" y="14"/>
                  </a:cubicBezTo>
                  <a:cubicBezTo>
                    <a:pt x="149" y="14"/>
                    <a:pt x="149" y="13"/>
                    <a:pt x="149" y="10"/>
                  </a:cubicBezTo>
                  <a:cubicBezTo>
                    <a:pt x="150" y="11"/>
                    <a:pt x="150" y="14"/>
                    <a:pt x="150" y="14"/>
                  </a:cubicBezTo>
                  <a:cubicBezTo>
                    <a:pt x="151" y="13"/>
                    <a:pt x="152" y="14"/>
                    <a:pt x="153" y="14"/>
                  </a:cubicBezTo>
                  <a:cubicBezTo>
                    <a:pt x="151" y="10"/>
                    <a:pt x="153" y="13"/>
                    <a:pt x="152" y="10"/>
                  </a:cubicBezTo>
                  <a:cubicBezTo>
                    <a:pt x="152" y="9"/>
                    <a:pt x="151" y="6"/>
                    <a:pt x="150" y="4"/>
                  </a:cubicBezTo>
                  <a:cubicBezTo>
                    <a:pt x="151" y="4"/>
                    <a:pt x="151" y="5"/>
                    <a:pt x="151" y="6"/>
                  </a:cubicBezTo>
                  <a:cubicBezTo>
                    <a:pt x="151" y="4"/>
                    <a:pt x="152" y="10"/>
                    <a:pt x="152" y="6"/>
                  </a:cubicBezTo>
                  <a:cubicBezTo>
                    <a:pt x="151" y="8"/>
                    <a:pt x="153" y="12"/>
                    <a:pt x="154" y="15"/>
                  </a:cubicBezTo>
                  <a:cubicBezTo>
                    <a:pt x="154" y="13"/>
                    <a:pt x="154" y="18"/>
                    <a:pt x="155" y="17"/>
                  </a:cubicBezTo>
                  <a:cubicBezTo>
                    <a:pt x="155" y="15"/>
                    <a:pt x="155" y="14"/>
                    <a:pt x="156" y="13"/>
                  </a:cubicBezTo>
                  <a:cubicBezTo>
                    <a:pt x="157" y="16"/>
                    <a:pt x="158" y="13"/>
                    <a:pt x="158" y="12"/>
                  </a:cubicBezTo>
                  <a:cubicBezTo>
                    <a:pt x="159" y="14"/>
                    <a:pt x="160" y="18"/>
                    <a:pt x="160" y="18"/>
                  </a:cubicBezTo>
                  <a:cubicBezTo>
                    <a:pt x="161" y="18"/>
                    <a:pt x="159" y="14"/>
                    <a:pt x="160" y="16"/>
                  </a:cubicBezTo>
                  <a:cubicBezTo>
                    <a:pt x="160" y="17"/>
                    <a:pt x="160" y="17"/>
                    <a:pt x="160" y="17"/>
                  </a:cubicBezTo>
                  <a:cubicBezTo>
                    <a:pt x="160" y="16"/>
                    <a:pt x="162" y="19"/>
                    <a:pt x="161" y="14"/>
                  </a:cubicBezTo>
                  <a:cubicBezTo>
                    <a:pt x="162" y="18"/>
                    <a:pt x="162" y="18"/>
                    <a:pt x="162" y="18"/>
                  </a:cubicBezTo>
                  <a:cubicBezTo>
                    <a:pt x="162" y="18"/>
                    <a:pt x="162" y="17"/>
                    <a:pt x="162" y="17"/>
                  </a:cubicBezTo>
                  <a:cubicBezTo>
                    <a:pt x="162" y="20"/>
                    <a:pt x="162" y="20"/>
                    <a:pt x="162" y="20"/>
                  </a:cubicBezTo>
                  <a:cubicBezTo>
                    <a:pt x="163" y="23"/>
                    <a:pt x="163" y="20"/>
                    <a:pt x="164" y="19"/>
                  </a:cubicBezTo>
                  <a:cubicBezTo>
                    <a:pt x="163" y="17"/>
                    <a:pt x="163" y="17"/>
                    <a:pt x="163" y="17"/>
                  </a:cubicBezTo>
                  <a:cubicBezTo>
                    <a:pt x="163" y="15"/>
                    <a:pt x="164" y="17"/>
                    <a:pt x="165" y="16"/>
                  </a:cubicBezTo>
                  <a:cubicBezTo>
                    <a:pt x="165" y="19"/>
                    <a:pt x="165" y="19"/>
                    <a:pt x="165" y="19"/>
                  </a:cubicBezTo>
                  <a:cubicBezTo>
                    <a:pt x="165" y="17"/>
                    <a:pt x="165" y="17"/>
                    <a:pt x="165" y="17"/>
                  </a:cubicBezTo>
                  <a:cubicBezTo>
                    <a:pt x="166" y="19"/>
                    <a:pt x="167" y="21"/>
                    <a:pt x="166" y="19"/>
                  </a:cubicBezTo>
                  <a:cubicBezTo>
                    <a:pt x="167" y="25"/>
                    <a:pt x="167" y="25"/>
                    <a:pt x="167" y="25"/>
                  </a:cubicBezTo>
                  <a:cubicBezTo>
                    <a:pt x="166" y="24"/>
                    <a:pt x="166" y="22"/>
                    <a:pt x="165" y="20"/>
                  </a:cubicBezTo>
                  <a:cubicBezTo>
                    <a:pt x="165" y="18"/>
                    <a:pt x="164" y="18"/>
                    <a:pt x="165" y="21"/>
                  </a:cubicBezTo>
                  <a:cubicBezTo>
                    <a:pt x="165" y="21"/>
                    <a:pt x="165" y="20"/>
                    <a:pt x="165" y="20"/>
                  </a:cubicBezTo>
                  <a:cubicBezTo>
                    <a:pt x="166" y="23"/>
                    <a:pt x="165" y="23"/>
                    <a:pt x="166" y="25"/>
                  </a:cubicBezTo>
                  <a:cubicBezTo>
                    <a:pt x="166" y="25"/>
                    <a:pt x="166" y="26"/>
                    <a:pt x="166" y="25"/>
                  </a:cubicBezTo>
                  <a:cubicBezTo>
                    <a:pt x="166" y="27"/>
                    <a:pt x="166" y="27"/>
                    <a:pt x="165" y="27"/>
                  </a:cubicBezTo>
                  <a:cubicBezTo>
                    <a:pt x="165" y="26"/>
                    <a:pt x="165" y="25"/>
                    <a:pt x="165" y="24"/>
                  </a:cubicBezTo>
                  <a:cubicBezTo>
                    <a:pt x="165" y="27"/>
                    <a:pt x="165" y="28"/>
                    <a:pt x="164" y="27"/>
                  </a:cubicBezTo>
                  <a:cubicBezTo>
                    <a:pt x="163" y="24"/>
                    <a:pt x="164" y="30"/>
                    <a:pt x="163" y="29"/>
                  </a:cubicBezTo>
                  <a:cubicBezTo>
                    <a:pt x="162" y="26"/>
                    <a:pt x="162" y="23"/>
                    <a:pt x="162" y="22"/>
                  </a:cubicBezTo>
                  <a:cubicBezTo>
                    <a:pt x="162" y="21"/>
                    <a:pt x="162" y="22"/>
                    <a:pt x="161" y="21"/>
                  </a:cubicBezTo>
                  <a:cubicBezTo>
                    <a:pt x="161" y="23"/>
                    <a:pt x="162" y="27"/>
                    <a:pt x="162" y="28"/>
                  </a:cubicBezTo>
                  <a:cubicBezTo>
                    <a:pt x="161" y="26"/>
                    <a:pt x="161" y="26"/>
                    <a:pt x="161" y="26"/>
                  </a:cubicBezTo>
                  <a:cubicBezTo>
                    <a:pt x="161" y="27"/>
                    <a:pt x="162" y="30"/>
                    <a:pt x="161" y="30"/>
                  </a:cubicBezTo>
                  <a:cubicBezTo>
                    <a:pt x="160" y="29"/>
                    <a:pt x="159" y="29"/>
                    <a:pt x="158" y="29"/>
                  </a:cubicBezTo>
                  <a:cubicBezTo>
                    <a:pt x="157" y="27"/>
                    <a:pt x="157" y="27"/>
                    <a:pt x="157" y="27"/>
                  </a:cubicBezTo>
                  <a:cubicBezTo>
                    <a:pt x="158" y="32"/>
                    <a:pt x="156" y="29"/>
                    <a:pt x="156" y="31"/>
                  </a:cubicBezTo>
                  <a:cubicBezTo>
                    <a:pt x="154" y="29"/>
                    <a:pt x="154" y="34"/>
                    <a:pt x="153" y="30"/>
                  </a:cubicBezTo>
                  <a:cubicBezTo>
                    <a:pt x="151" y="32"/>
                    <a:pt x="150" y="34"/>
                    <a:pt x="148" y="34"/>
                  </a:cubicBezTo>
                  <a:cubicBezTo>
                    <a:pt x="148" y="30"/>
                    <a:pt x="148" y="30"/>
                    <a:pt x="148" y="30"/>
                  </a:cubicBezTo>
                  <a:cubicBezTo>
                    <a:pt x="148" y="33"/>
                    <a:pt x="147" y="29"/>
                    <a:pt x="147" y="29"/>
                  </a:cubicBezTo>
                  <a:cubicBezTo>
                    <a:pt x="148" y="32"/>
                    <a:pt x="147" y="33"/>
                    <a:pt x="147" y="35"/>
                  </a:cubicBezTo>
                  <a:cubicBezTo>
                    <a:pt x="146" y="32"/>
                    <a:pt x="145" y="35"/>
                    <a:pt x="145" y="38"/>
                  </a:cubicBezTo>
                  <a:cubicBezTo>
                    <a:pt x="144" y="35"/>
                    <a:pt x="144" y="35"/>
                    <a:pt x="144" y="35"/>
                  </a:cubicBezTo>
                  <a:cubicBezTo>
                    <a:pt x="145" y="40"/>
                    <a:pt x="143" y="36"/>
                    <a:pt x="142" y="36"/>
                  </a:cubicBezTo>
                  <a:cubicBezTo>
                    <a:pt x="141" y="35"/>
                    <a:pt x="141" y="33"/>
                    <a:pt x="141" y="33"/>
                  </a:cubicBezTo>
                  <a:cubicBezTo>
                    <a:pt x="141" y="37"/>
                    <a:pt x="141" y="37"/>
                    <a:pt x="140" y="39"/>
                  </a:cubicBezTo>
                  <a:cubicBezTo>
                    <a:pt x="140" y="39"/>
                    <a:pt x="139" y="38"/>
                    <a:pt x="138" y="37"/>
                  </a:cubicBezTo>
                  <a:cubicBezTo>
                    <a:pt x="137" y="43"/>
                    <a:pt x="134" y="40"/>
                    <a:pt x="132" y="43"/>
                  </a:cubicBezTo>
                  <a:cubicBezTo>
                    <a:pt x="132" y="41"/>
                    <a:pt x="132" y="41"/>
                    <a:pt x="132" y="41"/>
                  </a:cubicBezTo>
                  <a:cubicBezTo>
                    <a:pt x="131" y="47"/>
                    <a:pt x="127" y="42"/>
                    <a:pt x="126" y="45"/>
                  </a:cubicBezTo>
                  <a:cubicBezTo>
                    <a:pt x="125" y="41"/>
                    <a:pt x="125" y="41"/>
                    <a:pt x="125" y="41"/>
                  </a:cubicBezTo>
                  <a:cubicBezTo>
                    <a:pt x="124" y="40"/>
                    <a:pt x="124" y="42"/>
                    <a:pt x="125" y="46"/>
                  </a:cubicBezTo>
                  <a:cubicBezTo>
                    <a:pt x="124" y="44"/>
                    <a:pt x="124" y="48"/>
                    <a:pt x="123" y="44"/>
                  </a:cubicBezTo>
                  <a:cubicBezTo>
                    <a:pt x="122" y="44"/>
                    <a:pt x="123" y="47"/>
                    <a:pt x="122" y="47"/>
                  </a:cubicBezTo>
                  <a:cubicBezTo>
                    <a:pt x="121" y="46"/>
                    <a:pt x="120" y="46"/>
                    <a:pt x="119" y="47"/>
                  </a:cubicBezTo>
                  <a:cubicBezTo>
                    <a:pt x="120" y="48"/>
                    <a:pt x="120" y="48"/>
                    <a:pt x="120" y="48"/>
                  </a:cubicBezTo>
                  <a:cubicBezTo>
                    <a:pt x="120" y="47"/>
                    <a:pt x="119" y="45"/>
                    <a:pt x="119" y="44"/>
                  </a:cubicBezTo>
                  <a:cubicBezTo>
                    <a:pt x="119" y="46"/>
                    <a:pt x="117" y="44"/>
                    <a:pt x="119" y="49"/>
                  </a:cubicBezTo>
                  <a:cubicBezTo>
                    <a:pt x="117" y="46"/>
                    <a:pt x="116" y="52"/>
                    <a:pt x="115" y="48"/>
                  </a:cubicBezTo>
                  <a:cubicBezTo>
                    <a:pt x="115" y="49"/>
                    <a:pt x="115" y="50"/>
                    <a:pt x="115" y="51"/>
                  </a:cubicBezTo>
                  <a:cubicBezTo>
                    <a:pt x="114" y="51"/>
                    <a:pt x="112" y="48"/>
                    <a:pt x="112" y="51"/>
                  </a:cubicBezTo>
                  <a:cubicBezTo>
                    <a:pt x="111" y="50"/>
                    <a:pt x="112" y="48"/>
                    <a:pt x="111" y="48"/>
                  </a:cubicBezTo>
                  <a:cubicBezTo>
                    <a:pt x="111" y="51"/>
                    <a:pt x="111" y="51"/>
                    <a:pt x="111" y="51"/>
                  </a:cubicBezTo>
                  <a:cubicBezTo>
                    <a:pt x="110" y="54"/>
                    <a:pt x="107" y="49"/>
                    <a:pt x="106" y="50"/>
                  </a:cubicBezTo>
                  <a:cubicBezTo>
                    <a:pt x="104" y="53"/>
                    <a:pt x="101" y="53"/>
                    <a:pt x="98" y="54"/>
                  </a:cubicBezTo>
                  <a:cubicBezTo>
                    <a:pt x="98" y="52"/>
                    <a:pt x="98" y="52"/>
                    <a:pt x="98" y="52"/>
                  </a:cubicBezTo>
                  <a:cubicBezTo>
                    <a:pt x="98" y="57"/>
                    <a:pt x="95" y="49"/>
                    <a:pt x="96" y="55"/>
                  </a:cubicBezTo>
                  <a:cubicBezTo>
                    <a:pt x="95" y="54"/>
                    <a:pt x="95" y="55"/>
                    <a:pt x="95" y="53"/>
                  </a:cubicBezTo>
                  <a:cubicBezTo>
                    <a:pt x="95" y="56"/>
                    <a:pt x="92" y="50"/>
                    <a:pt x="92" y="54"/>
                  </a:cubicBezTo>
                  <a:cubicBezTo>
                    <a:pt x="92" y="53"/>
                    <a:pt x="92" y="53"/>
                    <a:pt x="92" y="53"/>
                  </a:cubicBezTo>
                  <a:cubicBezTo>
                    <a:pt x="91" y="51"/>
                    <a:pt x="90" y="55"/>
                    <a:pt x="89" y="53"/>
                  </a:cubicBezTo>
                  <a:cubicBezTo>
                    <a:pt x="89" y="52"/>
                    <a:pt x="89" y="52"/>
                    <a:pt x="89" y="51"/>
                  </a:cubicBezTo>
                  <a:cubicBezTo>
                    <a:pt x="88" y="49"/>
                    <a:pt x="89" y="56"/>
                    <a:pt x="88" y="50"/>
                  </a:cubicBezTo>
                  <a:cubicBezTo>
                    <a:pt x="88" y="50"/>
                    <a:pt x="88" y="53"/>
                    <a:pt x="88" y="53"/>
                  </a:cubicBezTo>
                  <a:cubicBezTo>
                    <a:pt x="85" y="51"/>
                    <a:pt x="84" y="55"/>
                    <a:pt x="81" y="56"/>
                  </a:cubicBezTo>
                  <a:cubicBezTo>
                    <a:pt x="79" y="54"/>
                    <a:pt x="80" y="48"/>
                    <a:pt x="79" y="52"/>
                  </a:cubicBezTo>
                  <a:cubicBezTo>
                    <a:pt x="79" y="51"/>
                    <a:pt x="79" y="54"/>
                    <a:pt x="79" y="53"/>
                  </a:cubicBezTo>
                  <a:cubicBezTo>
                    <a:pt x="79" y="54"/>
                    <a:pt x="77" y="47"/>
                    <a:pt x="77" y="50"/>
                  </a:cubicBezTo>
                  <a:cubicBezTo>
                    <a:pt x="78" y="53"/>
                    <a:pt x="77" y="52"/>
                    <a:pt x="78" y="54"/>
                  </a:cubicBezTo>
                  <a:cubicBezTo>
                    <a:pt x="76" y="52"/>
                    <a:pt x="76" y="49"/>
                    <a:pt x="75" y="51"/>
                  </a:cubicBezTo>
                  <a:cubicBezTo>
                    <a:pt x="75" y="50"/>
                    <a:pt x="75" y="50"/>
                    <a:pt x="75" y="50"/>
                  </a:cubicBezTo>
                  <a:cubicBezTo>
                    <a:pt x="75" y="55"/>
                    <a:pt x="73" y="52"/>
                    <a:pt x="73" y="58"/>
                  </a:cubicBezTo>
                  <a:cubicBezTo>
                    <a:pt x="68" y="60"/>
                    <a:pt x="63" y="63"/>
                    <a:pt x="58" y="65"/>
                  </a:cubicBezTo>
                  <a:cubicBezTo>
                    <a:pt x="52" y="64"/>
                    <a:pt x="48" y="68"/>
                    <a:pt x="42" y="65"/>
                  </a:cubicBezTo>
                  <a:cubicBezTo>
                    <a:pt x="40" y="61"/>
                    <a:pt x="40" y="61"/>
                    <a:pt x="39" y="63"/>
                  </a:cubicBezTo>
                  <a:cubicBezTo>
                    <a:pt x="39" y="62"/>
                    <a:pt x="39" y="62"/>
                    <a:pt x="39" y="62"/>
                  </a:cubicBezTo>
                  <a:cubicBezTo>
                    <a:pt x="39" y="65"/>
                    <a:pt x="38" y="62"/>
                    <a:pt x="38" y="66"/>
                  </a:cubicBezTo>
                  <a:cubicBezTo>
                    <a:pt x="36" y="65"/>
                    <a:pt x="34" y="67"/>
                    <a:pt x="32" y="67"/>
                  </a:cubicBezTo>
                  <a:cubicBezTo>
                    <a:pt x="33" y="66"/>
                    <a:pt x="32" y="63"/>
                    <a:pt x="32" y="64"/>
                  </a:cubicBezTo>
                  <a:cubicBezTo>
                    <a:pt x="32" y="66"/>
                    <a:pt x="32" y="66"/>
                    <a:pt x="32" y="66"/>
                  </a:cubicBezTo>
                  <a:cubicBezTo>
                    <a:pt x="32" y="65"/>
                    <a:pt x="32" y="65"/>
                    <a:pt x="32" y="65"/>
                  </a:cubicBezTo>
                  <a:cubicBezTo>
                    <a:pt x="31" y="66"/>
                    <a:pt x="31" y="67"/>
                    <a:pt x="32" y="69"/>
                  </a:cubicBezTo>
                  <a:cubicBezTo>
                    <a:pt x="27" y="72"/>
                    <a:pt x="21" y="66"/>
                    <a:pt x="16" y="67"/>
                  </a:cubicBezTo>
                  <a:cubicBezTo>
                    <a:pt x="15" y="66"/>
                    <a:pt x="13" y="68"/>
                    <a:pt x="12" y="69"/>
                  </a:cubicBezTo>
                  <a:cubicBezTo>
                    <a:pt x="8" y="64"/>
                    <a:pt x="4" y="61"/>
                    <a:pt x="0" y="65"/>
                  </a:cubicBezTo>
                  <a:cubicBezTo>
                    <a:pt x="0" y="65"/>
                    <a:pt x="0" y="55"/>
                    <a:pt x="1" y="5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4" name="Google Shape;444;p16"/>
            <p:cNvSpPr/>
            <p:nvPr/>
          </p:nvSpPr>
          <p:spPr>
            <a:xfrm>
              <a:off x="1597026" y="2673350"/>
              <a:ext cx="7938" cy="20637"/>
            </a:xfrm>
            <a:custGeom>
              <a:avLst/>
              <a:gdLst/>
              <a:ahLst/>
              <a:cxnLst/>
              <a:rect l="l" t="t" r="r" b="b"/>
              <a:pathLst>
                <a:path w="2" h="5" extrusionOk="0">
                  <a:moveTo>
                    <a:pt x="2" y="5"/>
                  </a:moveTo>
                  <a:cubicBezTo>
                    <a:pt x="1" y="4"/>
                    <a:pt x="0" y="3"/>
                    <a:pt x="0" y="0"/>
                  </a:cubicBezTo>
                  <a:lnTo>
                    <a:pt x="2"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5" name="Google Shape;445;p16"/>
            <p:cNvSpPr/>
            <p:nvPr/>
          </p:nvSpPr>
          <p:spPr>
            <a:xfrm>
              <a:off x="1531938" y="2617788"/>
              <a:ext cx="4763" cy="12700"/>
            </a:xfrm>
            <a:custGeom>
              <a:avLst/>
              <a:gdLst/>
              <a:ahLst/>
              <a:cxnLst/>
              <a:rect l="l" t="t" r="r" b="b"/>
              <a:pathLst>
                <a:path w="1" h="3" extrusionOk="0">
                  <a:moveTo>
                    <a:pt x="1" y="2"/>
                  </a:moveTo>
                  <a:cubicBezTo>
                    <a:pt x="1" y="3"/>
                    <a:pt x="1" y="2"/>
                    <a:pt x="1" y="1"/>
                  </a:cubicBezTo>
                  <a:cubicBezTo>
                    <a:pt x="1" y="1"/>
                    <a:pt x="0" y="0"/>
                    <a:pt x="1" y="0"/>
                  </a:cubicBezTo>
                  <a:cubicBezTo>
                    <a:pt x="1" y="1"/>
                    <a:pt x="1" y="1"/>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6" name="Google Shape;446;p16"/>
            <p:cNvSpPr/>
            <p:nvPr/>
          </p:nvSpPr>
          <p:spPr>
            <a:xfrm>
              <a:off x="1524001" y="2614613"/>
              <a:ext cx="0" cy="12700"/>
            </a:xfrm>
            <a:custGeom>
              <a:avLst/>
              <a:gdLst/>
              <a:ahLst/>
              <a:cxnLst/>
              <a:rect l="l" t="t" r="r" b="b"/>
              <a:pathLst>
                <a:path w="120000" h="3" extrusionOk="0">
                  <a:moveTo>
                    <a:pt x="0" y="3"/>
                  </a:moveTo>
                  <a:cubicBezTo>
                    <a:pt x="0" y="1"/>
                    <a:pt x="0" y="0"/>
                    <a:pt x="0" y="0"/>
                  </a:cubicBez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7" name="Google Shape;447;p16"/>
            <p:cNvSpPr/>
            <p:nvPr/>
          </p:nvSpPr>
          <p:spPr>
            <a:xfrm>
              <a:off x="1503363" y="2592388"/>
              <a:ext cx="3175" cy="9525"/>
            </a:xfrm>
            <a:custGeom>
              <a:avLst/>
              <a:gdLst/>
              <a:ahLst/>
              <a:cxnLst/>
              <a:rect l="l" t="t" r="r" b="b"/>
              <a:pathLst>
                <a:path w="1" h="2" extrusionOk="0">
                  <a:moveTo>
                    <a:pt x="1" y="2"/>
                  </a:moveTo>
                  <a:cubicBezTo>
                    <a:pt x="0" y="0"/>
                    <a:pt x="0" y="0"/>
                    <a:pt x="0"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8" name="Google Shape;448;p16"/>
            <p:cNvSpPr/>
            <p:nvPr/>
          </p:nvSpPr>
          <p:spPr>
            <a:xfrm>
              <a:off x="1503363" y="2605088"/>
              <a:ext cx="3175" cy="12700"/>
            </a:xfrm>
            <a:custGeom>
              <a:avLst/>
              <a:gdLst/>
              <a:ahLst/>
              <a:cxnLst/>
              <a:rect l="l" t="t" r="r" b="b"/>
              <a:pathLst>
                <a:path w="1" h="3" extrusionOk="0">
                  <a:moveTo>
                    <a:pt x="1" y="2"/>
                  </a:moveTo>
                  <a:cubicBezTo>
                    <a:pt x="1" y="3"/>
                    <a:pt x="1" y="2"/>
                    <a:pt x="0" y="1"/>
                  </a:cubicBezTo>
                  <a:cubicBezTo>
                    <a:pt x="1" y="2"/>
                    <a:pt x="1"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49" name="Google Shape;449;p16"/>
            <p:cNvSpPr/>
            <p:nvPr/>
          </p:nvSpPr>
          <p:spPr>
            <a:xfrm>
              <a:off x="1477963" y="2592388"/>
              <a:ext cx="0" cy="17462"/>
            </a:xfrm>
            <a:custGeom>
              <a:avLst/>
              <a:gdLst/>
              <a:ahLst/>
              <a:cxnLst/>
              <a:rect l="l" t="t" r="r" b="b"/>
              <a:pathLst>
                <a:path w="120000" h="4" extrusionOk="0">
                  <a:moveTo>
                    <a:pt x="0" y="2"/>
                  </a:moveTo>
                  <a:cubicBezTo>
                    <a:pt x="0" y="2"/>
                    <a:pt x="0" y="4"/>
                    <a:pt x="0" y="2"/>
                  </a:cubicBezTo>
                  <a:cubicBezTo>
                    <a:pt x="0" y="3"/>
                    <a:pt x="0" y="0"/>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0" name="Google Shape;450;p16"/>
            <p:cNvSpPr/>
            <p:nvPr/>
          </p:nvSpPr>
          <p:spPr>
            <a:xfrm>
              <a:off x="1468438" y="2605088"/>
              <a:ext cx="0" cy="9525"/>
            </a:xfrm>
            <a:custGeom>
              <a:avLst/>
              <a:gdLst/>
              <a:ahLst/>
              <a:cxnLst/>
              <a:rect l="l" t="t" r="r" b="b"/>
              <a:pathLst>
                <a:path w="120000" h="2" extrusionOk="0">
                  <a:moveTo>
                    <a:pt x="0" y="2"/>
                  </a:moveTo>
                  <a:cubicBezTo>
                    <a:pt x="0" y="2"/>
                    <a:pt x="0" y="2"/>
                    <a:pt x="0" y="2"/>
                  </a:cubicBezTo>
                  <a:cubicBezTo>
                    <a:pt x="0" y="1"/>
                    <a:pt x="0" y="0"/>
                    <a:pt x="0"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1" name="Google Shape;451;p16"/>
            <p:cNvSpPr/>
            <p:nvPr/>
          </p:nvSpPr>
          <p:spPr>
            <a:xfrm>
              <a:off x="1260476" y="2681288"/>
              <a:ext cx="4763" cy="4762"/>
            </a:xfrm>
            <a:custGeom>
              <a:avLst/>
              <a:gdLst/>
              <a:ahLst/>
              <a:cxnLst/>
              <a:rect l="l" t="t" r="r" b="b"/>
              <a:pathLst>
                <a:path w="3" h="3" extrusionOk="0">
                  <a:moveTo>
                    <a:pt x="0" y="3"/>
                  </a:moveTo>
                  <a:lnTo>
                    <a:pt x="0" y="0"/>
                  </a:lnTo>
                  <a:lnTo>
                    <a:pt x="3" y="3"/>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2" name="Google Shape;452;p16"/>
            <p:cNvSpPr/>
            <p:nvPr/>
          </p:nvSpPr>
          <p:spPr>
            <a:xfrm>
              <a:off x="1166813" y="2690813"/>
              <a:ext cx="0" cy="12700"/>
            </a:xfrm>
            <a:custGeom>
              <a:avLst/>
              <a:gdLst/>
              <a:ahLst/>
              <a:cxnLst/>
              <a:rect l="l" t="t" r="r" b="b"/>
              <a:pathLst>
                <a:path w="120000" h="3" extrusionOk="0">
                  <a:moveTo>
                    <a:pt x="0" y="2"/>
                  </a:moveTo>
                  <a:cubicBezTo>
                    <a:pt x="0" y="3"/>
                    <a:pt x="0" y="1"/>
                    <a:pt x="0" y="1"/>
                  </a:cubicBezTo>
                  <a:cubicBezTo>
                    <a:pt x="0" y="0"/>
                    <a:pt x="0" y="3"/>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3" name="Google Shape;453;p16"/>
            <p:cNvSpPr/>
            <p:nvPr/>
          </p:nvSpPr>
          <p:spPr>
            <a:xfrm>
              <a:off x="1120776" y="2741613"/>
              <a:ext cx="4763" cy="12700"/>
            </a:xfrm>
            <a:custGeom>
              <a:avLst/>
              <a:gdLst/>
              <a:ahLst/>
              <a:cxnLst/>
              <a:rect l="l" t="t" r="r" b="b"/>
              <a:pathLst>
                <a:path w="3" h="8" extrusionOk="0">
                  <a:moveTo>
                    <a:pt x="0" y="0"/>
                  </a:moveTo>
                  <a:lnTo>
                    <a:pt x="3" y="0"/>
                  </a:lnTo>
                  <a:lnTo>
                    <a:pt x="3" y="8"/>
                  </a:ln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4" name="Google Shape;454;p16"/>
            <p:cNvSpPr/>
            <p:nvPr/>
          </p:nvSpPr>
          <p:spPr>
            <a:xfrm>
              <a:off x="1371601" y="1624013"/>
              <a:ext cx="4763" cy="15875"/>
            </a:xfrm>
            <a:custGeom>
              <a:avLst/>
              <a:gdLst/>
              <a:ahLst/>
              <a:cxnLst/>
              <a:rect l="l" t="t" r="r" b="b"/>
              <a:pathLst>
                <a:path w="1" h="4" extrusionOk="0">
                  <a:moveTo>
                    <a:pt x="0" y="3"/>
                  </a:moveTo>
                  <a:cubicBezTo>
                    <a:pt x="1" y="3"/>
                    <a:pt x="1" y="0"/>
                    <a:pt x="1" y="2"/>
                  </a:cubicBezTo>
                  <a:cubicBezTo>
                    <a:pt x="0" y="3"/>
                    <a:pt x="0" y="4"/>
                    <a:pt x="0"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5" name="Google Shape;455;p16"/>
            <p:cNvSpPr/>
            <p:nvPr/>
          </p:nvSpPr>
          <p:spPr>
            <a:xfrm>
              <a:off x="560388" y="1317625"/>
              <a:ext cx="823913" cy="314325"/>
            </a:xfrm>
            <a:custGeom>
              <a:avLst/>
              <a:gdLst/>
              <a:ahLst/>
              <a:cxnLst/>
              <a:rect l="l" t="t" r="r" b="b"/>
              <a:pathLst>
                <a:path w="194" h="74" extrusionOk="0">
                  <a:moveTo>
                    <a:pt x="6" y="7"/>
                  </a:moveTo>
                  <a:cubicBezTo>
                    <a:pt x="11" y="0"/>
                    <a:pt x="11" y="9"/>
                    <a:pt x="15" y="5"/>
                  </a:cubicBezTo>
                  <a:cubicBezTo>
                    <a:pt x="16" y="4"/>
                    <a:pt x="14" y="9"/>
                    <a:pt x="15" y="8"/>
                  </a:cubicBezTo>
                  <a:cubicBezTo>
                    <a:pt x="19" y="3"/>
                    <a:pt x="22" y="7"/>
                    <a:pt x="23" y="13"/>
                  </a:cubicBezTo>
                  <a:cubicBezTo>
                    <a:pt x="23" y="14"/>
                    <a:pt x="23" y="14"/>
                    <a:pt x="23" y="14"/>
                  </a:cubicBezTo>
                  <a:cubicBezTo>
                    <a:pt x="23" y="16"/>
                    <a:pt x="25" y="12"/>
                    <a:pt x="25" y="12"/>
                  </a:cubicBezTo>
                  <a:cubicBezTo>
                    <a:pt x="25" y="13"/>
                    <a:pt x="25" y="13"/>
                    <a:pt x="25" y="15"/>
                  </a:cubicBezTo>
                  <a:cubicBezTo>
                    <a:pt x="26" y="12"/>
                    <a:pt x="26" y="14"/>
                    <a:pt x="27" y="12"/>
                  </a:cubicBezTo>
                  <a:cubicBezTo>
                    <a:pt x="27" y="13"/>
                    <a:pt x="26" y="15"/>
                    <a:pt x="26" y="16"/>
                  </a:cubicBezTo>
                  <a:cubicBezTo>
                    <a:pt x="27" y="13"/>
                    <a:pt x="27" y="13"/>
                    <a:pt x="27" y="13"/>
                  </a:cubicBezTo>
                  <a:cubicBezTo>
                    <a:pt x="30" y="7"/>
                    <a:pt x="30" y="15"/>
                    <a:pt x="32" y="12"/>
                  </a:cubicBezTo>
                  <a:cubicBezTo>
                    <a:pt x="31" y="13"/>
                    <a:pt x="31" y="13"/>
                    <a:pt x="31" y="13"/>
                  </a:cubicBezTo>
                  <a:cubicBezTo>
                    <a:pt x="35" y="10"/>
                    <a:pt x="37" y="11"/>
                    <a:pt x="40" y="11"/>
                  </a:cubicBezTo>
                  <a:cubicBezTo>
                    <a:pt x="38" y="15"/>
                    <a:pt x="38" y="15"/>
                    <a:pt x="38" y="15"/>
                  </a:cubicBezTo>
                  <a:cubicBezTo>
                    <a:pt x="40" y="12"/>
                    <a:pt x="40" y="11"/>
                    <a:pt x="41" y="11"/>
                  </a:cubicBezTo>
                  <a:cubicBezTo>
                    <a:pt x="41" y="14"/>
                    <a:pt x="43" y="8"/>
                    <a:pt x="43" y="10"/>
                  </a:cubicBezTo>
                  <a:cubicBezTo>
                    <a:pt x="43" y="11"/>
                    <a:pt x="43" y="11"/>
                    <a:pt x="43" y="11"/>
                  </a:cubicBezTo>
                  <a:cubicBezTo>
                    <a:pt x="45" y="8"/>
                    <a:pt x="43" y="13"/>
                    <a:pt x="45" y="9"/>
                  </a:cubicBezTo>
                  <a:cubicBezTo>
                    <a:pt x="45" y="12"/>
                    <a:pt x="45" y="12"/>
                    <a:pt x="45" y="12"/>
                  </a:cubicBezTo>
                  <a:cubicBezTo>
                    <a:pt x="46" y="7"/>
                    <a:pt x="45" y="14"/>
                    <a:pt x="46" y="12"/>
                  </a:cubicBezTo>
                  <a:cubicBezTo>
                    <a:pt x="46" y="11"/>
                    <a:pt x="46" y="11"/>
                    <a:pt x="46" y="11"/>
                  </a:cubicBezTo>
                  <a:cubicBezTo>
                    <a:pt x="47" y="10"/>
                    <a:pt x="46" y="12"/>
                    <a:pt x="47" y="12"/>
                  </a:cubicBezTo>
                  <a:cubicBezTo>
                    <a:pt x="47" y="12"/>
                    <a:pt x="47" y="12"/>
                    <a:pt x="47" y="12"/>
                  </a:cubicBezTo>
                  <a:cubicBezTo>
                    <a:pt x="48" y="11"/>
                    <a:pt x="48" y="14"/>
                    <a:pt x="49" y="11"/>
                  </a:cubicBezTo>
                  <a:cubicBezTo>
                    <a:pt x="48" y="13"/>
                    <a:pt x="48" y="12"/>
                    <a:pt x="47" y="16"/>
                  </a:cubicBezTo>
                  <a:cubicBezTo>
                    <a:pt x="51" y="13"/>
                    <a:pt x="54" y="15"/>
                    <a:pt x="57" y="16"/>
                  </a:cubicBezTo>
                  <a:cubicBezTo>
                    <a:pt x="57" y="17"/>
                    <a:pt x="57" y="18"/>
                    <a:pt x="57" y="19"/>
                  </a:cubicBezTo>
                  <a:cubicBezTo>
                    <a:pt x="57" y="18"/>
                    <a:pt x="58" y="19"/>
                    <a:pt x="59" y="17"/>
                  </a:cubicBezTo>
                  <a:cubicBezTo>
                    <a:pt x="59" y="17"/>
                    <a:pt x="58" y="19"/>
                    <a:pt x="59" y="19"/>
                  </a:cubicBezTo>
                  <a:cubicBezTo>
                    <a:pt x="59" y="20"/>
                    <a:pt x="60" y="15"/>
                    <a:pt x="60" y="17"/>
                  </a:cubicBezTo>
                  <a:cubicBezTo>
                    <a:pt x="59" y="20"/>
                    <a:pt x="59" y="20"/>
                    <a:pt x="59" y="20"/>
                  </a:cubicBezTo>
                  <a:cubicBezTo>
                    <a:pt x="61" y="18"/>
                    <a:pt x="61" y="18"/>
                    <a:pt x="62" y="18"/>
                  </a:cubicBezTo>
                  <a:cubicBezTo>
                    <a:pt x="62" y="18"/>
                    <a:pt x="61" y="19"/>
                    <a:pt x="61" y="20"/>
                  </a:cubicBezTo>
                  <a:cubicBezTo>
                    <a:pt x="63" y="17"/>
                    <a:pt x="62" y="21"/>
                    <a:pt x="63" y="19"/>
                  </a:cubicBezTo>
                  <a:cubicBezTo>
                    <a:pt x="62" y="21"/>
                    <a:pt x="62" y="21"/>
                    <a:pt x="62" y="21"/>
                  </a:cubicBezTo>
                  <a:cubicBezTo>
                    <a:pt x="63" y="23"/>
                    <a:pt x="64" y="17"/>
                    <a:pt x="64" y="18"/>
                  </a:cubicBezTo>
                  <a:cubicBezTo>
                    <a:pt x="64" y="21"/>
                    <a:pt x="64" y="21"/>
                    <a:pt x="64" y="21"/>
                  </a:cubicBezTo>
                  <a:cubicBezTo>
                    <a:pt x="65" y="17"/>
                    <a:pt x="66" y="19"/>
                    <a:pt x="67" y="18"/>
                  </a:cubicBezTo>
                  <a:cubicBezTo>
                    <a:pt x="67" y="19"/>
                    <a:pt x="67" y="19"/>
                    <a:pt x="67" y="19"/>
                  </a:cubicBezTo>
                  <a:cubicBezTo>
                    <a:pt x="68" y="18"/>
                    <a:pt x="69" y="20"/>
                    <a:pt x="70" y="18"/>
                  </a:cubicBezTo>
                  <a:cubicBezTo>
                    <a:pt x="70" y="19"/>
                    <a:pt x="68" y="23"/>
                    <a:pt x="70" y="23"/>
                  </a:cubicBezTo>
                  <a:cubicBezTo>
                    <a:pt x="71" y="19"/>
                    <a:pt x="71" y="22"/>
                    <a:pt x="72" y="17"/>
                  </a:cubicBezTo>
                  <a:cubicBezTo>
                    <a:pt x="73" y="18"/>
                    <a:pt x="74" y="20"/>
                    <a:pt x="75" y="18"/>
                  </a:cubicBezTo>
                  <a:cubicBezTo>
                    <a:pt x="74" y="20"/>
                    <a:pt x="73" y="23"/>
                    <a:pt x="73" y="24"/>
                  </a:cubicBezTo>
                  <a:cubicBezTo>
                    <a:pt x="72" y="26"/>
                    <a:pt x="72" y="26"/>
                    <a:pt x="72" y="26"/>
                  </a:cubicBezTo>
                  <a:cubicBezTo>
                    <a:pt x="72" y="28"/>
                    <a:pt x="72" y="25"/>
                    <a:pt x="72" y="28"/>
                  </a:cubicBezTo>
                  <a:cubicBezTo>
                    <a:pt x="72" y="27"/>
                    <a:pt x="73" y="26"/>
                    <a:pt x="73" y="27"/>
                  </a:cubicBezTo>
                  <a:cubicBezTo>
                    <a:pt x="75" y="25"/>
                    <a:pt x="77" y="20"/>
                    <a:pt x="78" y="20"/>
                  </a:cubicBezTo>
                  <a:cubicBezTo>
                    <a:pt x="77" y="21"/>
                    <a:pt x="77" y="24"/>
                    <a:pt x="76" y="25"/>
                  </a:cubicBezTo>
                  <a:cubicBezTo>
                    <a:pt x="80" y="18"/>
                    <a:pt x="80" y="18"/>
                    <a:pt x="80" y="18"/>
                  </a:cubicBezTo>
                  <a:cubicBezTo>
                    <a:pt x="80" y="18"/>
                    <a:pt x="79" y="21"/>
                    <a:pt x="80" y="20"/>
                  </a:cubicBezTo>
                  <a:cubicBezTo>
                    <a:pt x="81" y="18"/>
                    <a:pt x="81" y="18"/>
                    <a:pt x="81" y="18"/>
                  </a:cubicBezTo>
                  <a:cubicBezTo>
                    <a:pt x="81" y="18"/>
                    <a:pt x="82" y="17"/>
                    <a:pt x="81" y="21"/>
                  </a:cubicBezTo>
                  <a:cubicBezTo>
                    <a:pt x="81" y="23"/>
                    <a:pt x="81" y="22"/>
                    <a:pt x="80" y="23"/>
                  </a:cubicBezTo>
                  <a:cubicBezTo>
                    <a:pt x="81" y="23"/>
                    <a:pt x="81" y="22"/>
                    <a:pt x="82" y="22"/>
                  </a:cubicBezTo>
                  <a:cubicBezTo>
                    <a:pt x="82" y="23"/>
                    <a:pt x="82" y="23"/>
                    <a:pt x="82" y="23"/>
                  </a:cubicBezTo>
                  <a:cubicBezTo>
                    <a:pt x="82" y="23"/>
                    <a:pt x="84" y="21"/>
                    <a:pt x="84" y="19"/>
                  </a:cubicBezTo>
                  <a:cubicBezTo>
                    <a:pt x="84" y="19"/>
                    <a:pt x="83" y="21"/>
                    <a:pt x="83" y="20"/>
                  </a:cubicBezTo>
                  <a:cubicBezTo>
                    <a:pt x="84" y="18"/>
                    <a:pt x="85" y="17"/>
                    <a:pt x="86" y="18"/>
                  </a:cubicBezTo>
                  <a:cubicBezTo>
                    <a:pt x="84" y="20"/>
                    <a:pt x="84" y="20"/>
                    <a:pt x="84" y="20"/>
                  </a:cubicBezTo>
                  <a:cubicBezTo>
                    <a:pt x="86" y="17"/>
                    <a:pt x="87" y="17"/>
                    <a:pt x="89" y="16"/>
                  </a:cubicBezTo>
                  <a:cubicBezTo>
                    <a:pt x="89" y="14"/>
                    <a:pt x="87" y="19"/>
                    <a:pt x="87" y="18"/>
                  </a:cubicBezTo>
                  <a:cubicBezTo>
                    <a:pt x="88" y="21"/>
                    <a:pt x="91" y="15"/>
                    <a:pt x="90" y="19"/>
                  </a:cubicBezTo>
                  <a:cubicBezTo>
                    <a:pt x="90" y="19"/>
                    <a:pt x="91" y="16"/>
                    <a:pt x="91" y="17"/>
                  </a:cubicBezTo>
                  <a:cubicBezTo>
                    <a:pt x="92" y="17"/>
                    <a:pt x="91" y="20"/>
                    <a:pt x="91" y="19"/>
                  </a:cubicBezTo>
                  <a:cubicBezTo>
                    <a:pt x="91" y="21"/>
                    <a:pt x="92" y="19"/>
                    <a:pt x="92" y="18"/>
                  </a:cubicBezTo>
                  <a:cubicBezTo>
                    <a:pt x="93" y="17"/>
                    <a:pt x="92" y="19"/>
                    <a:pt x="92" y="19"/>
                  </a:cubicBezTo>
                  <a:cubicBezTo>
                    <a:pt x="93" y="18"/>
                    <a:pt x="96" y="16"/>
                    <a:pt x="96" y="19"/>
                  </a:cubicBezTo>
                  <a:cubicBezTo>
                    <a:pt x="96" y="18"/>
                    <a:pt x="98" y="15"/>
                    <a:pt x="98" y="15"/>
                  </a:cubicBezTo>
                  <a:cubicBezTo>
                    <a:pt x="97" y="18"/>
                    <a:pt x="97" y="18"/>
                    <a:pt x="97" y="18"/>
                  </a:cubicBezTo>
                  <a:cubicBezTo>
                    <a:pt x="97" y="19"/>
                    <a:pt x="98" y="18"/>
                    <a:pt x="98" y="20"/>
                  </a:cubicBezTo>
                  <a:cubicBezTo>
                    <a:pt x="99" y="17"/>
                    <a:pt x="95" y="22"/>
                    <a:pt x="96" y="20"/>
                  </a:cubicBezTo>
                  <a:cubicBezTo>
                    <a:pt x="96" y="22"/>
                    <a:pt x="98" y="16"/>
                    <a:pt x="97" y="19"/>
                  </a:cubicBezTo>
                  <a:cubicBezTo>
                    <a:pt x="98" y="20"/>
                    <a:pt x="99" y="17"/>
                    <a:pt x="99" y="19"/>
                  </a:cubicBezTo>
                  <a:cubicBezTo>
                    <a:pt x="99" y="19"/>
                    <a:pt x="97" y="23"/>
                    <a:pt x="98" y="23"/>
                  </a:cubicBezTo>
                  <a:cubicBezTo>
                    <a:pt x="99" y="22"/>
                    <a:pt x="99" y="21"/>
                    <a:pt x="99" y="21"/>
                  </a:cubicBezTo>
                  <a:cubicBezTo>
                    <a:pt x="100" y="20"/>
                    <a:pt x="100" y="20"/>
                    <a:pt x="100" y="20"/>
                  </a:cubicBezTo>
                  <a:cubicBezTo>
                    <a:pt x="101" y="18"/>
                    <a:pt x="101" y="20"/>
                    <a:pt x="101" y="18"/>
                  </a:cubicBezTo>
                  <a:cubicBezTo>
                    <a:pt x="101" y="20"/>
                    <a:pt x="103" y="17"/>
                    <a:pt x="101" y="21"/>
                  </a:cubicBezTo>
                  <a:cubicBezTo>
                    <a:pt x="100" y="24"/>
                    <a:pt x="100" y="24"/>
                    <a:pt x="100" y="24"/>
                  </a:cubicBezTo>
                  <a:cubicBezTo>
                    <a:pt x="101" y="24"/>
                    <a:pt x="102" y="21"/>
                    <a:pt x="103" y="19"/>
                  </a:cubicBezTo>
                  <a:cubicBezTo>
                    <a:pt x="102" y="21"/>
                    <a:pt x="102" y="21"/>
                    <a:pt x="102" y="21"/>
                  </a:cubicBezTo>
                  <a:cubicBezTo>
                    <a:pt x="104" y="16"/>
                    <a:pt x="103" y="22"/>
                    <a:pt x="104" y="18"/>
                  </a:cubicBezTo>
                  <a:cubicBezTo>
                    <a:pt x="105" y="20"/>
                    <a:pt x="106" y="19"/>
                    <a:pt x="105" y="22"/>
                  </a:cubicBezTo>
                  <a:cubicBezTo>
                    <a:pt x="106" y="21"/>
                    <a:pt x="107" y="19"/>
                    <a:pt x="108" y="20"/>
                  </a:cubicBezTo>
                  <a:cubicBezTo>
                    <a:pt x="107" y="21"/>
                    <a:pt x="107" y="21"/>
                    <a:pt x="107" y="22"/>
                  </a:cubicBezTo>
                  <a:cubicBezTo>
                    <a:pt x="107" y="23"/>
                    <a:pt x="107" y="22"/>
                    <a:pt x="108" y="21"/>
                  </a:cubicBezTo>
                  <a:cubicBezTo>
                    <a:pt x="108" y="22"/>
                    <a:pt x="108" y="24"/>
                    <a:pt x="108" y="26"/>
                  </a:cubicBezTo>
                  <a:cubicBezTo>
                    <a:pt x="109" y="25"/>
                    <a:pt x="109" y="22"/>
                    <a:pt x="110" y="21"/>
                  </a:cubicBezTo>
                  <a:cubicBezTo>
                    <a:pt x="109" y="26"/>
                    <a:pt x="112" y="18"/>
                    <a:pt x="112" y="23"/>
                  </a:cubicBezTo>
                  <a:cubicBezTo>
                    <a:pt x="111" y="23"/>
                    <a:pt x="110" y="25"/>
                    <a:pt x="110" y="26"/>
                  </a:cubicBezTo>
                  <a:cubicBezTo>
                    <a:pt x="109" y="31"/>
                    <a:pt x="112" y="23"/>
                    <a:pt x="112" y="26"/>
                  </a:cubicBezTo>
                  <a:cubicBezTo>
                    <a:pt x="113" y="22"/>
                    <a:pt x="113" y="22"/>
                    <a:pt x="113" y="22"/>
                  </a:cubicBezTo>
                  <a:cubicBezTo>
                    <a:pt x="113" y="24"/>
                    <a:pt x="115" y="20"/>
                    <a:pt x="114" y="24"/>
                  </a:cubicBezTo>
                  <a:cubicBezTo>
                    <a:pt x="114" y="22"/>
                    <a:pt x="114" y="25"/>
                    <a:pt x="115" y="21"/>
                  </a:cubicBezTo>
                  <a:cubicBezTo>
                    <a:pt x="116" y="25"/>
                    <a:pt x="119" y="21"/>
                    <a:pt x="118" y="28"/>
                  </a:cubicBezTo>
                  <a:cubicBezTo>
                    <a:pt x="118" y="27"/>
                    <a:pt x="118" y="28"/>
                    <a:pt x="119" y="26"/>
                  </a:cubicBezTo>
                  <a:cubicBezTo>
                    <a:pt x="119" y="24"/>
                    <a:pt x="118" y="27"/>
                    <a:pt x="118" y="26"/>
                  </a:cubicBezTo>
                  <a:cubicBezTo>
                    <a:pt x="118" y="26"/>
                    <a:pt x="119" y="25"/>
                    <a:pt x="119" y="24"/>
                  </a:cubicBezTo>
                  <a:cubicBezTo>
                    <a:pt x="119" y="25"/>
                    <a:pt x="119" y="26"/>
                    <a:pt x="118" y="29"/>
                  </a:cubicBezTo>
                  <a:cubicBezTo>
                    <a:pt x="118" y="31"/>
                    <a:pt x="121" y="23"/>
                    <a:pt x="122" y="24"/>
                  </a:cubicBezTo>
                  <a:cubicBezTo>
                    <a:pt x="121" y="26"/>
                    <a:pt x="121" y="27"/>
                    <a:pt x="121" y="26"/>
                  </a:cubicBezTo>
                  <a:cubicBezTo>
                    <a:pt x="123" y="24"/>
                    <a:pt x="123" y="24"/>
                    <a:pt x="123" y="24"/>
                  </a:cubicBezTo>
                  <a:cubicBezTo>
                    <a:pt x="123" y="25"/>
                    <a:pt x="122" y="28"/>
                    <a:pt x="121" y="30"/>
                  </a:cubicBezTo>
                  <a:cubicBezTo>
                    <a:pt x="122" y="30"/>
                    <a:pt x="122" y="30"/>
                    <a:pt x="123" y="28"/>
                  </a:cubicBezTo>
                  <a:cubicBezTo>
                    <a:pt x="122" y="32"/>
                    <a:pt x="122" y="32"/>
                    <a:pt x="122" y="32"/>
                  </a:cubicBezTo>
                  <a:cubicBezTo>
                    <a:pt x="123" y="29"/>
                    <a:pt x="123" y="30"/>
                    <a:pt x="124" y="30"/>
                  </a:cubicBezTo>
                  <a:cubicBezTo>
                    <a:pt x="123" y="30"/>
                    <a:pt x="123" y="30"/>
                    <a:pt x="123" y="30"/>
                  </a:cubicBezTo>
                  <a:cubicBezTo>
                    <a:pt x="123" y="32"/>
                    <a:pt x="123" y="31"/>
                    <a:pt x="124" y="31"/>
                  </a:cubicBezTo>
                  <a:cubicBezTo>
                    <a:pt x="124" y="29"/>
                    <a:pt x="124" y="28"/>
                    <a:pt x="124" y="28"/>
                  </a:cubicBezTo>
                  <a:cubicBezTo>
                    <a:pt x="125" y="27"/>
                    <a:pt x="125" y="27"/>
                    <a:pt x="126" y="26"/>
                  </a:cubicBezTo>
                  <a:cubicBezTo>
                    <a:pt x="125" y="28"/>
                    <a:pt x="126" y="28"/>
                    <a:pt x="126" y="28"/>
                  </a:cubicBezTo>
                  <a:cubicBezTo>
                    <a:pt x="126" y="29"/>
                    <a:pt x="127" y="26"/>
                    <a:pt x="127" y="26"/>
                  </a:cubicBezTo>
                  <a:cubicBezTo>
                    <a:pt x="127" y="27"/>
                    <a:pt x="128" y="27"/>
                    <a:pt x="127" y="28"/>
                  </a:cubicBezTo>
                  <a:cubicBezTo>
                    <a:pt x="126" y="29"/>
                    <a:pt x="127" y="27"/>
                    <a:pt x="126" y="28"/>
                  </a:cubicBezTo>
                  <a:cubicBezTo>
                    <a:pt x="126" y="29"/>
                    <a:pt x="125" y="31"/>
                    <a:pt x="126" y="30"/>
                  </a:cubicBezTo>
                  <a:cubicBezTo>
                    <a:pt x="127" y="29"/>
                    <a:pt x="128" y="25"/>
                    <a:pt x="128" y="27"/>
                  </a:cubicBezTo>
                  <a:cubicBezTo>
                    <a:pt x="127" y="29"/>
                    <a:pt x="127" y="29"/>
                    <a:pt x="127" y="29"/>
                  </a:cubicBezTo>
                  <a:cubicBezTo>
                    <a:pt x="127" y="31"/>
                    <a:pt x="127" y="31"/>
                    <a:pt x="127" y="31"/>
                  </a:cubicBezTo>
                  <a:cubicBezTo>
                    <a:pt x="128" y="28"/>
                    <a:pt x="128" y="28"/>
                    <a:pt x="128" y="28"/>
                  </a:cubicBezTo>
                  <a:cubicBezTo>
                    <a:pt x="128" y="29"/>
                    <a:pt x="128" y="29"/>
                    <a:pt x="128" y="29"/>
                  </a:cubicBezTo>
                  <a:cubicBezTo>
                    <a:pt x="129" y="27"/>
                    <a:pt x="129" y="29"/>
                    <a:pt x="130" y="26"/>
                  </a:cubicBezTo>
                  <a:cubicBezTo>
                    <a:pt x="130" y="26"/>
                    <a:pt x="130" y="28"/>
                    <a:pt x="130" y="29"/>
                  </a:cubicBezTo>
                  <a:cubicBezTo>
                    <a:pt x="130" y="29"/>
                    <a:pt x="130" y="29"/>
                    <a:pt x="130" y="29"/>
                  </a:cubicBezTo>
                  <a:cubicBezTo>
                    <a:pt x="130" y="30"/>
                    <a:pt x="131" y="30"/>
                    <a:pt x="132" y="28"/>
                  </a:cubicBezTo>
                  <a:cubicBezTo>
                    <a:pt x="132" y="29"/>
                    <a:pt x="132" y="29"/>
                    <a:pt x="132" y="29"/>
                  </a:cubicBezTo>
                  <a:cubicBezTo>
                    <a:pt x="132" y="29"/>
                    <a:pt x="132" y="29"/>
                    <a:pt x="133" y="27"/>
                  </a:cubicBezTo>
                  <a:cubicBezTo>
                    <a:pt x="133" y="29"/>
                    <a:pt x="130" y="36"/>
                    <a:pt x="132" y="33"/>
                  </a:cubicBezTo>
                  <a:cubicBezTo>
                    <a:pt x="132" y="34"/>
                    <a:pt x="134" y="29"/>
                    <a:pt x="134" y="28"/>
                  </a:cubicBezTo>
                  <a:cubicBezTo>
                    <a:pt x="135" y="30"/>
                    <a:pt x="137" y="26"/>
                    <a:pt x="137" y="30"/>
                  </a:cubicBezTo>
                  <a:cubicBezTo>
                    <a:pt x="138" y="28"/>
                    <a:pt x="138" y="28"/>
                    <a:pt x="138" y="28"/>
                  </a:cubicBezTo>
                  <a:cubicBezTo>
                    <a:pt x="139" y="30"/>
                    <a:pt x="142" y="27"/>
                    <a:pt x="141" y="32"/>
                  </a:cubicBezTo>
                  <a:cubicBezTo>
                    <a:pt x="140" y="32"/>
                    <a:pt x="140" y="34"/>
                    <a:pt x="140" y="35"/>
                  </a:cubicBezTo>
                  <a:cubicBezTo>
                    <a:pt x="141" y="33"/>
                    <a:pt x="139" y="38"/>
                    <a:pt x="141" y="34"/>
                  </a:cubicBezTo>
                  <a:cubicBezTo>
                    <a:pt x="142" y="32"/>
                    <a:pt x="142" y="31"/>
                    <a:pt x="142" y="30"/>
                  </a:cubicBezTo>
                  <a:cubicBezTo>
                    <a:pt x="143" y="29"/>
                    <a:pt x="145" y="30"/>
                    <a:pt x="144" y="32"/>
                  </a:cubicBezTo>
                  <a:cubicBezTo>
                    <a:pt x="145" y="29"/>
                    <a:pt x="145" y="29"/>
                    <a:pt x="145" y="29"/>
                  </a:cubicBezTo>
                  <a:cubicBezTo>
                    <a:pt x="144" y="33"/>
                    <a:pt x="144" y="34"/>
                    <a:pt x="145" y="33"/>
                  </a:cubicBezTo>
                  <a:cubicBezTo>
                    <a:pt x="146" y="31"/>
                    <a:pt x="146" y="31"/>
                    <a:pt x="146" y="31"/>
                  </a:cubicBezTo>
                  <a:cubicBezTo>
                    <a:pt x="146" y="33"/>
                    <a:pt x="146" y="33"/>
                    <a:pt x="146" y="33"/>
                  </a:cubicBezTo>
                  <a:cubicBezTo>
                    <a:pt x="146" y="32"/>
                    <a:pt x="147" y="28"/>
                    <a:pt x="147" y="31"/>
                  </a:cubicBezTo>
                  <a:cubicBezTo>
                    <a:pt x="146" y="33"/>
                    <a:pt x="146" y="33"/>
                    <a:pt x="146" y="33"/>
                  </a:cubicBezTo>
                  <a:cubicBezTo>
                    <a:pt x="148" y="31"/>
                    <a:pt x="149" y="29"/>
                    <a:pt x="149" y="31"/>
                  </a:cubicBezTo>
                  <a:cubicBezTo>
                    <a:pt x="148" y="34"/>
                    <a:pt x="148" y="34"/>
                    <a:pt x="148" y="34"/>
                  </a:cubicBezTo>
                  <a:cubicBezTo>
                    <a:pt x="149" y="34"/>
                    <a:pt x="150" y="32"/>
                    <a:pt x="150" y="31"/>
                  </a:cubicBezTo>
                  <a:cubicBezTo>
                    <a:pt x="150" y="33"/>
                    <a:pt x="151" y="33"/>
                    <a:pt x="150" y="36"/>
                  </a:cubicBezTo>
                  <a:cubicBezTo>
                    <a:pt x="154" y="30"/>
                    <a:pt x="156" y="31"/>
                    <a:pt x="158" y="32"/>
                  </a:cubicBezTo>
                  <a:cubicBezTo>
                    <a:pt x="157" y="34"/>
                    <a:pt x="157" y="34"/>
                    <a:pt x="157" y="34"/>
                  </a:cubicBezTo>
                  <a:cubicBezTo>
                    <a:pt x="157" y="35"/>
                    <a:pt x="158" y="31"/>
                    <a:pt x="158" y="32"/>
                  </a:cubicBezTo>
                  <a:cubicBezTo>
                    <a:pt x="158" y="34"/>
                    <a:pt x="157" y="36"/>
                    <a:pt x="156" y="37"/>
                  </a:cubicBezTo>
                  <a:cubicBezTo>
                    <a:pt x="156" y="39"/>
                    <a:pt x="158" y="35"/>
                    <a:pt x="159" y="35"/>
                  </a:cubicBezTo>
                  <a:cubicBezTo>
                    <a:pt x="160" y="33"/>
                    <a:pt x="158" y="36"/>
                    <a:pt x="159" y="33"/>
                  </a:cubicBezTo>
                  <a:cubicBezTo>
                    <a:pt x="160" y="33"/>
                    <a:pt x="159" y="35"/>
                    <a:pt x="161" y="32"/>
                  </a:cubicBezTo>
                  <a:cubicBezTo>
                    <a:pt x="159" y="37"/>
                    <a:pt x="159" y="37"/>
                    <a:pt x="159" y="37"/>
                  </a:cubicBezTo>
                  <a:cubicBezTo>
                    <a:pt x="160" y="36"/>
                    <a:pt x="160" y="36"/>
                    <a:pt x="160" y="36"/>
                  </a:cubicBezTo>
                  <a:cubicBezTo>
                    <a:pt x="159" y="39"/>
                    <a:pt x="156" y="41"/>
                    <a:pt x="155" y="46"/>
                  </a:cubicBezTo>
                  <a:cubicBezTo>
                    <a:pt x="155" y="46"/>
                    <a:pt x="155" y="46"/>
                    <a:pt x="155" y="46"/>
                  </a:cubicBezTo>
                  <a:cubicBezTo>
                    <a:pt x="154" y="49"/>
                    <a:pt x="153" y="49"/>
                    <a:pt x="153" y="50"/>
                  </a:cubicBezTo>
                  <a:cubicBezTo>
                    <a:pt x="154" y="49"/>
                    <a:pt x="157" y="45"/>
                    <a:pt x="157" y="43"/>
                  </a:cubicBezTo>
                  <a:cubicBezTo>
                    <a:pt x="158" y="43"/>
                    <a:pt x="160" y="36"/>
                    <a:pt x="161" y="37"/>
                  </a:cubicBezTo>
                  <a:cubicBezTo>
                    <a:pt x="161" y="39"/>
                    <a:pt x="160" y="37"/>
                    <a:pt x="159" y="40"/>
                  </a:cubicBezTo>
                  <a:cubicBezTo>
                    <a:pt x="159" y="42"/>
                    <a:pt x="161" y="39"/>
                    <a:pt x="161" y="40"/>
                  </a:cubicBezTo>
                  <a:cubicBezTo>
                    <a:pt x="161" y="38"/>
                    <a:pt x="162" y="35"/>
                    <a:pt x="163" y="35"/>
                  </a:cubicBezTo>
                  <a:cubicBezTo>
                    <a:pt x="163" y="37"/>
                    <a:pt x="161" y="38"/>
                    <a:pt x="162" y="38"/>
                  </a:cubicBezTo>
                  <a:cubicBezTo>
                    <a:pt x="163" y="37"/>
                    <a:pt x="164" y="36"/>
                    <a:pt x="164" y="34"/>
                  </a:cubicBezTo>
                  <a:cubicBezTo>
                    <a:pt x="166" y="30"/>
                    <a:pt x="164" y="36"/>
                    <a:pt x="166" y="33"/>
                  </a:cubicBezTo>
                  <a:cubicBezTo>
                    <a:pt x="165" y="36"/>
                    <a:pt x="162" y="39"/>
                    <a:pt x="163" y="41"/>
                  </a:cubicBezTo>
                  <a:cubicBezTo>
                    <a:pt x="164" y="38"/>
                    <a:pt x="165" y="37"/>
                    <a:pt x="166" y="33"/>
                  </a:cubicBezTo>
                  <a:cubicBezTo>
                    <a:pt x="166" y="34"/>
                    <a:pt x="165" y="36"/>
                    <a:pt x="164" y="38"/>
                  </a:cubicBezTo>
                  <a:cubicBezTo>
                    <a:pt x="164" y="40"/>
                    <a:pt x="168" y="33"/>
                    <a:pt x="165" y="39"/>
                  </a:cubicBezTo>
                  <a:cubicBezTo>
                    <a:pt x="167" y="36"/>
                    <a:pt x="167" y="36"/>
                    <a:pt x="167" y="36"/>
                  </a:cubicBezTo>
                  <a:cubicBezTo>
                    <a:pt x="166" y="37"/>
                    <a:pt x="166" y="38"/>
                    <a:pt x="166" y="39"/>
                  </a:cubicBezTo>
                  <a:cubicBezTo>
                    <a:pt x="166" y="40"/>
                    <a:pt x="169" y="36"/>
                    <a:pt x="167" y="40"/>
                  </a:cubicBezTo>
                  <a:cubicBezTo>
                    <a:pt x="167" y="40"/>
                    <a:pt x="168" y="40"/>
                    <a:pt x="169" y="37"/>
                  </a:cubicBezTo>
                  <a:cubicBezTo>
                    <a:pt x="169" y="36"/>
                    <a:pt x="167" y="39"/>
                    <a:pt x="169" y="35"/>
                  </a:cubicBezTo>
                  <a:cubicBezTo>
                    <a:pt x="168" y="39"/>
                    <a:pt x="170" y="35"/>
                    <a:pt x="170" y="34"/>
                  </a:cubicBezTo>
                  <a:cubicBezTo>
                    <a:pt x="170" y="36"/>
                    <a:pt x="170" y="36"/>
                    <a:pt x="170" y="36"/>
                  </a:cubicBezTo>
                  <a:cubicBezTo>
                    <a:pt x="170" y="35"/>
                    <a:pt x="170" y="36"/>
                    <a:pt x="171" y="34"/>
                  </a:cubicBezTo>
                  <a:cubicBezTo>
                    <a:pt x="170" y="37"/>
                    <a:pt x="170" y="37"/>
                    <a:pt x="170" y="37"/>
                  </a:cubicBezTo>
                  <a:cubicBezTo>
                    <a:pt x="172" y="34"/>
                    <a:pt x="172" y="34"/>
                    <a:pt x="172" y="34"/>
                  </a:cubicBezTo>
                  <a:cubicBezTo>
                    <a:pt x="173" y="34"/>
                    <a:pt x="170" y="39"/>
                    <a:pt x="171" y="38"/>
                  </a:cubicBezTo>
                  <a:cubicBezTo>
                    <a:pt x="170" y="40"/>
                    <a:pt x="170" y="40"/>
                    <a:pt x="170" y="40"/>
                  </a:cubicBezTo>
                  <a:cubicBezTo>
                    <a:pt x="170" y="40"/>
                    <a:pt x="169" y="42"/>
                    <a:pt x="170" y="41"/>
                  </a:cubicBezTo>
                  <a:cubicBezTo>
                    <a:pt x="171" y="39"/>
                    <a:pt x="172" y="37"/>
                    <a:pt x="173" y="35"/>
                  </a:cubicBezTo>
                  <a:cubicBezTo>
                    <a:pt x="174" y="34"/>
                    <a:pt x="172" y="38"/>
                    <a:pt x="174" y="36"/>
                  </a:cubicBezTo>
                  <a:cubicBezTo>
                    <a:pt x="172" y="38"/>
                    <a:pt x="172" y="38"/>
                    <a:pt x="172" y="38"/>
                  </a:cubicBezTo>
                  <a:cubicBezTo>
                    <a:pt x="172" y="39"/>
                    <a:pt x="171" y="42"/>
                    <a:pt x="171" y="42"/>
                  </a:cubicBezTo>
                  <a:cubicBezTo>
                    <a:pt x="172" y="41"/>
                    <a:pt x="174" y="38"/>
                    <a:pt x="174" y="37"/>
                  </a:cubicBezTo>
                  <a:cubicBezTo>
                    <a:pt x="174" y="37"/>
                    <a:pt x="174" y="39"/>
                    <a:pt x="173" y="40"/>
                  </a:cubicBezTo>
                  <a:cubicBezTo>
                    <a:pt x="174" y="40"/>
                    <a:pt x="174" y="38"/>
                    <a:pt x="175" y="37"/>
                  </a:cubicBezTo>
                  <a:cubicBezTo>
                    <a:pt x="175" y="38"/>
                    <a:pt x="174" y="41"/>
                    <a:pt x="174" y="43"/>
                  </a:cubicBezTo>
                  <a:cubicBezTo>
                    <a:pt x="172" y="46"/>
                    <a:pt x="172" y="46"/>
                    <a:pt x="172" y="46"/>
                  </a:cubicBezTo>
                  <a:cubicBezTo>
                    <a:pt x="172" y="46"/>
                    <a:pt x="172" y="46"/>
                    <a:pt x="172" y="46"/>
                  </a:cubicBezTo>
                  <a:cubicBezTo>
                    <a:pt x="170" y="49"/>
                    <a:pt x="171" y="49"/>
                    <a:pt x="169" y="52"/>
                  </a:cubicBezTo>
                  <a:cubicBezTo>
                    <a:pt x="169" y="52"/>
                    <a:pt x="170" y="51"/>
                    <a:pt x="171" y="51"/>
                  </a:cubicBezTo>
                  <a:cubicBezTo>
                    <a:pt x="172" y="45"/>
                    <a:pt x="175" y="44"/>
                    <a:pt x="177" y="40"/>
                  </a:cubicBezTo>
                  <a:cubicBezTo>
                    <a:pt x="178" y="39"/>
                    <a:pt x="172" y="51"/>
                    <a:pt x="176" y="44"/>
                  </a:cubicBezTo>
                  <a:cubicBezTo>
                    <a:pt x="177" y="43"/>
                    <a:pt x="179" y="40"/>
                    <a:pt x="178" y="41"/>
                  </a:cubicBezTo>
                  <a:cubicBezTo>
                    <a:pt x="178" y="42"/>
                    <a:pt x="180" y="37"/>
                    <a:pt x="180" y="39"/>
                  </a:cubicBezTo>
                  <a:cubicBezTo>
                    <a:pt x="179" y="40"/>
                    <a:pt x="178" y="44"/>
                    <a:pt x="176" y="46"/>
                  </a:cubicBezTo>
                  <a:cubicBezTo>
                    <a:pt x="177" y="45"/>
                    <a:pt x="177" y="45"/>
                    <a:pt x="176" y="45"/>
                  </a:cubicBezTo>
                  <a:cubicBezTo>
                    <a:pt x="176" y="47"/>
                    <a:pt x="174" y="49"/>
                    <a:pt x="175" y="50"/>
                  </a:cubicBezTo>
                  <a:cubicBezTo>
                    <a:pt x="175" y="50"/>
                    <a:pt x="176" y="50"/>
                    <a:pt x="177" y="47"/>
                  </a:cubicBezTo>
                  <a:cubicBezTo>
                    <a:pt x="178" y="45"/>
                    <a:pt x="176" y="47"/>
                    <a:pt x="178" y="45"/>
                  </a:cubicBezTo>
                  <a:cubicBezTo>
                    <a:pt x="179" y="44"/>
                    <a:pt x="177" y="48"/>
                    <a:pt x="180" y="44"/>
                  </a:cubicBezTo>
                  <a:cubicBezTo>
                    <a:pt x="179" y="44"/>
                    <a:pt x="180" y="41"/>
                    <a:pt x="181" y="40"/>
                  </a:cubicBezTo>
                  <a:cubicBezTo>
                    <a:pt x="182" y="39"/>
                    <a:pt x="182" y="39"/>
                    <a:pt x="182" y="39"/>
                  </a:cubicBezTo>
                  <a:cubicBezTo>
                    <a:pt x="181" y="40"/>
                    <a:pt x="181" y="40"/>
                    <a:pt x="181" y="40"/>
                  </a:cubicBezTo>
                  <a:cubicBezTo>
                    <a:pt x="181" y="42"/>
                    <a:pt x="183" y="37"/>
                    <a:pt x="183" y="38"/>
                  </a:cubicBezTo>
                  <a:cubicBezTo>
                    <a:pt x="182" y="42"/>
                    <a:pt x="182" y="42"/>
                    <a:pt x="182" y="42"/>
                  </a:cubicBezTo>
                  <a:cubicBezTo>
                    <a:pt x="181" y="45"/>
                    <a:pt x="182" y="40"/>
                    <a:pt x="179" y="45"/>
                  </a:cubicBezTo>
                  <a:cubicBezTo>
                    <a:pt x="180" y="45"/>
                    <a:pt x="181" y="43"/>
                    <a:pt x="181" y="44"/>
                  </a:cubicBezTo>
                  <a:cubicBezTo>
                    <a:pt x="180" y="45"/>
                    <a:pt x="180" y="45"/>
                    <a:pt x="180" y="45"/>
                  </a:cubicBezTo>
                  <a:cubicBezTo>
                    <a:pt x="180" y="45"/>
                    <a:pt x="178" y="52"/>
                    <a:pt x="180" y="48"/>
                  </a:cubicBezTo>
                  <a:cubicBezTo>
                    <a:pt x="181" y="47"/>
                    <a:pt x="181" y="47"/>
                    <a:pt x="182" y="45"/>
                  </a:cubicBezTo>
                  <a:cubicBezTo>
                    <a:pt x="183" y="45"/>
                    <a:pt x="184" y="43"/>
                    <a:pt x="185" y="43"/>
                  </a:cubicBezTo>
                  <a:cubicBezTo>
                    <a:pt x="183" y="47"/>
                    <a:pt x="186" y="44"/>
                    <a:pt x="184" y="47"/>
                  </a:cubicBezTo>
                  <a:cubicBezTo>
                    <a:pt x="184" y="45"/>
                    <a:pt x="183" y="45"/>
                    <a:pt x="181" y="48"/>
                  </a:cubicBezTo>
                  <a:cubicBezTo>
                    <a:pt x="179" y="52"/>
                    <a:pt x="180" y="47"/>
                    <a:pt x="178" y="51"/>
                  </a:cubicBezTo>
                  <a:cubicBezTo>
                    <a:pt x="179" y="51"/>
                    <a:pt x="177" y="55"/>
                    <a:pt x="176" y="58"/>
                  </a:cubicBezTo>
                  <a:cubicBezTo>
                    <a:pt x="176" y="58"/>
                    <a:pt x="177" y="57"/>
                    <a:pt x="177" y="57"/>
                  </a:cubicBezTo>
                  <a:cubicBezTo>
                    <a:pt x="178" y="55"/>
                    <a:pt x="178" y="54"/>
                    <a:pt x="179" y="52"/>
                  </a:cubicBezTo>
                  <a:cubicBezTo>
                    <a:pt x="180" y="53"/>
                    <a:pt x="181" y="52"/>
                    <a:pt x="183" y="50"/>
                  </a:cubicBezTo>
                  <a:cubicBezTo>
                    <a:pt x="182" y="51"/>
                    <a:pt x="181" y="54"/>
                    <a:pt x="181" y="54"/>
                  </a:cubicBezTo>
                  <a:cubicBezTo>
                    <a:pt x="182" y="53"/>
                    <a:pt x="183" y="54"/>
                    <a:pt x="183" y="55"/>
                  </a:cubicBezTo>
                  <a:cubicBezTo>
                    <a:pt x="185" y="51"/>
                    <a:pt x="185" y="55"/>
                    <a:pt x="186" y="51"/>
                  </a:cubicBezTo>
                  <a:cubicBezTo>
                    <a:pt x="186" y="50"/>
                    <a:pt x="187" y="47"/>
                    <a:pt x="188" y="46"/>
                  </a:cubicBezTo>
                  <a:cubicBezTo>
                    <a:pt x="188" y="46"/>
                    <a:pt x="187" y="47"/>
                    <a:pt x="187" y="48"/>
                  </a:cubicBezTo>
                  <a:cubicBezTo>
                    <a:pt x="189" y="46"/>
                    <a:pt x="186" y="52"/>
                    <a:pt x="188" y="49"/>
                  </a:cubicBezTo>
                  <a:cubicBezTo>
                    <a:pt x="186" y="50"/>
                    <a:pt x="185" y="53"/>
                    <a:pt x="184" y="57"/>
                  </a:cubicBezTo>
                  <a:cubicBezTo>
                    <a:pt x="185" y="55"/>
                    <a:pt x="182" y="59"/>
                    <a:pt x="183" y="59"/>
                  </a:cubicBezTo>
                  <a:cubicBezTo>
                    <a:pt x="185" y="58"/>
                    <a:pt x="186" y="57"/>
                    <a:pt x="187" y="56"/>
                  </a:cubicBezTo>
                  <a:cubicBezTo>
                    <a:pt x="186" y="60"/>
                    <a:pt x="189" y="57"/>
                    <a:pt x="190" y="58"/>
                  </a:cubicBezTo>
                  <a:cubicBezTo>
                    <a:pt x="190" y="59"/>
                    <a:pt x="187" y="63"/>
                    <a:pt x="188" y="63"/>
                  </a:cubicBezTo>
                  <a:cubicBezTo>
                    <a:pt x="188" y="64"/>
                    <a:pt x="189" y="60"/>
                    <a:pt x="189" y="61"/>
                  </a:cubicBezTo>
                  <a:cubicBezTo>
                    <a:pt x="189" y="62"/>
                    <a:pt x="189" y="62"/>
                    <a:pt x="189" y="62"/>
                  </a:cubicBezTo>
                  <a:cubicBezTo>
                    <a:pt x="189" y="61"/>
                    <a:pt x="189" y="65"/>
                    <a:pt x="192" y="60"/>
                  </a:cubicBezTo>
                  <a:cubicBezTo>
                    <a:pt x="189" y="64"/>
                    <a:pt x="189" y="64"/>
                    <a:pt x="189" y="64"/>
                  </a:cubicBezTo>
                  <a:cubicBezTo>
                    <a:pt x="189" y="64"/>
                    <a:pt x="190" y="64"/>
                    <a:pt x="190" y="63"/>
                  </a:cubicBezTo>
                  <a:cubicBezTo>
                    <a:pt x="189" y="66"/>
                    <a:pt x="189" y="66"/>
                    <a:pt x="189" y="66"/>
                  </a:cubicBezTo>
                  <a:cubicBezTo>
                    <a:pt x="188" y="69"/>
                    <a:pt x="190" y="66"/>
                    <a:pt x="190" y="66"/>
                  </a:cubicBezTo>
                  <a:cubicBezTo>
                    <a:pt x="191" y="64"/>
                    <a:pt x="191" y="64"/>
                    <a:pt x="191" y="64"/>
                  </a:cubicBezTo>
                  <a:cubicBezTo>
                    <a:pt x="193" y="63"/>
                    <a:pt x="192" y="65"/>
                    <a:pt x="194" y="65"/>
                  </a:cubicBezTo>
                  <a:cubicBezTo>
                    <a:pt x="192" y="67"/>
                    <a:pt x="192" y="67"/>
                    <a:pt x="192" y="67"/>
                  </a:cubicBezTo>
                  <a:cubicBezTo>
                    <a:pt x="194" y="66"/>
                    <a:pt x="194" y="66"/>
                    <a:pt x="194" y="66"/>
                  </a:cubicBezTo>
                  <a:cubicBezTo>
                    <a:pt x="192" y="68"/>
                    <a:pt x="192" y="70"/>
                    <a:pt x="193" y="68"/>
                  </a:cubicBezTo>
                  <a:cubicBezTo>
                    <a:pt x="189" y="73"/>
                    <a:pt x="189" y="73"/>
                    <a:pt x="189" y="73"/>
                  </a:cubicBezTo>
                  <a:cubicBezTo>
                    <a:pt x="189" y="71"/>
                    <a:pt x="191" y="70"/>
                    <a:pt x="192" y="68"/>
                  </a:cubicBezTo>
                  <a:cubicBezTo>
                    <a:pt x="193" y="66"/>
                    <a:pt x="192" y="66"/>
                    <a:pt x="190" y="68"/>
                  </a:cubicBezTo>
                  <a:cubicBezTo>
                    <a:pt x="190" y="69"/>
                    <a:pt x="191" y="68"/>
                    <a:pt x="191" y="68"/>
                  </a:cubicBezTo>
                  <a:cubicBezTo>
                    <a:pt x="190" y="71"/>
                    <a:pt x="189" y="70"/>
                    <a:pt x="188" y="72"/>
                  </a:cubicBezTo>
                  <a:cubicBezTo>
                    <a:pt x="188" y="72"/>
                    <a:pt x="188" y="73"/>
                    <a:pt x="189" y="72"/>
                  </a:cubicBezTo>
                  <a:cubicBezTo>
                    <a:pt x="187" y="74"/>
                    <a:pt x="187" y="74"/>
                    <a:pt x="187" y="73"/>
                  </a:cubicBezTo>
                  <a:cubicBezTo>
                    <a:pt x="188" y="72"/>
                    <a:pt x="187" y="72"/>
                    <a:pt x="188" y="71"/>
                  </a:cubicBezTo>
                  <a:cubicBezTo>
                    <a:pt x="186" y="73"/>
                    <a:pt x="186" y="74"/>
                    <a:pt x="185" y="73"/>
                  </a:cubicBezTo>
                  <a:cubicBezTo>
                    <a:pt x="187" y="70"/>
                    <a:pt x="183" y="74"/>
                    <a:pt x="183" y="73"/>
                  </a:cubicBezTo>
                  <a:cubicBezTo>
                    <a:pt x="185" y="71"/>
                    <a:pt x="186" y="69"/>
                    <a:pt x="187" y="68"/>
                  </a:cubicBezTo>
                  <a:cubicBezTo>
                    <a:pt x="187" y="66"/>
                    <a:pt x="187" y="68"/>
                    <a:pt x="187" y="66"/>
                  </a:cubicBezTo>
                  <a:cubicBezTo>
                    <a:pt x="186" y="68"/>
                    <a:pt x="184" y="71"/>
                    <a:pt x="183" y="72"/>
                  </a:cubicBezTo>
                  <a:cubicBezTo>
                    <a:pt x="184" y="70"/>
                    <a:pt x="184" y="70"/>
                    <a:pt x="184" y="70"/>
                  </a:cubicBezTo>
                  <a:cubicBezTo>
                    <a:pt x="183" y="71"/>
                    <a:pt x="181" y="74"/>
                    <a:pt x="181" y="73"/>
                  </a:cubicBezTo>
                  <a:cubicBezTo>
                    <a:pt x="180" y="71"/>
                    <a:pt x="179" y="71"/>
                    <a:pt x="178" y="70"/>
                  </a:cubicBezTo>
                  <a:cubicBezTo>
                    <a:pt x="179" y="68"/>
                    <a:pt x="179" y="68"/>
                    <a:pt x="179" y="68"/>
                  </a:cubicBezTo>
                  <a:cubicBezTo>
                    <a:pt x="176" y="72"/>
                    <a:pt x="177" y="69"/>
                    <a:pt x="175" y="70"/>
                  </a:cubicBezTo>
                  <a:cubicBezTo>
                    <a:pt x="175" y="68"/>
                    <a:pt x="172" y="71"/>
                    <a:pt x="173" y="67"/>
                  </a:cubicBezTo>
                  <a:cubicBezTo>
                    <a:pt x="170" y="68"/>
                    <a:pt x="168" y="69"/>
                    <a:pt x="166" y="67"/>
                  </a:cubicBezTo>
                  <a:cubicBezTo>
                    <a:pt x="168" y="64"/>
                    <a:pt x="168" y="64"/>
                    <a:pt x="168" y="64"/>
                  </a:cubicBezTo>
                  <a:cubicBezTo>
                    <a:pt x="166" y="66"/>
                    <a:pt x="168" y="62"/>
                    <a:pt x="168" y="63"/>
                  </a:cubicBezTo>
                  <a:cubicBezTo>
                    <a:pt x="167" y="65"/>
                    <a:pt x="166" y="66"/>
                    <a:pt x="165" y="67"/>
                  </a:cubicBezTo>
                  <a:cubicBezTo>
                    <a:pt x="165" y="65"/>
                    <a:pt x="163" y="67"/>
                    <a:pt x="161" y="68"/>
                  </a:cubicBezTo>
                  <a:cubicBezTo>
                    <a:pt x="162" y="66"/>
                    <a:pt x="162" y="66"/>
                    <a:pt x="162" y="66"/>
                  </a:cubicBezTo>
                  <a:cubicBezTo>
                    <a:pt x="159" y="70"/>
                    <a:pt x="160" y="66"/>
                    <a:pt x="159" y="65"/>
                  </a:cubicBezTo>
                  <a:cubicBezTo>
                    <a:pt x="159" y="64"/>
                    <a:pt x="160" y="62"/>
                    <a:pt x="160" y="62"/>
                  </a:cubicBezTo>
                  <a:cubicBezTo>
                    <a:pt x="158" y="65"/>
                    <a:pt x="157" y="65"/>
                    <a:pt x="156" y="66"/>
                  </a:cubicBezTo>
                  <a:cubicBezTo>
                    <a:pt x="155" y="66"/>
                    <a:pt x="155" y="65"/>
                    <a:pt x="155" y="63"/>
                  </a:cubicBezTo>
                  <a:cubicBezTo>
                    <a:pt x="150" y="67"/>
                    <a:pt x="149" y="63"/>
                    <a:pt x="146" y="65"/>
                  </a:cubicBezTo>
                  <a:cubicBezTo>
                    <a:pt x="147" y="62"/>
                    <a:pt x="147" y="62"/>
                    <a:pt x="147" y="62"/>
                  </a:cubicBezTo>
                  <a:cubicBezTo>
                    <a:pt x="143" y="66"/>
                    <a:pt x="142" y="60"/>
                    <a:pt x="139" y="63"/>
                  </a:cubicBezTo>
                  <a:cubicBezTo>
                    <a:pt x="141" y="58"/>
                    <a:pt x="141" y="58"/>
                    <a:pt x="141" y="58"/>
                  </a:cubicBezTo>
                  <a:cubicBezTo>
                    <a:pt x="140" y="57"/>
                    <a:pt x="139" y="59"/>
                    <a:pt x="138" y="62"/>
                  </a:cubicBezTo>
                  <a:cubicBezTo>
                    <a:pt x="138" y="61"/>
                    <a:pt x="135" y="64"/>
                    <a:pt x="136" y="60"/>
                  </a:cubicBezTo>
                  <a:cubicBezTo>
                    <a:pt x="136" y="59"/>
                    <a:pt x="135" y="62"/>
                    <a:pt x="134" y="62"/>
                  </a:cubicBezTo>
                  <a:cubicBezTo>
                    <a:pt x="133" y="60"/>
                    <a:pt x="133" y="60"/>
                    <a:pt x="131" y="61"/>
                  </a:cubicBezTo>
                  <a:cubicBezTo>
                    <a:pt x="131" y="61"/>
                    <a:pt x="131" y="61"/>
                    <a:pt x="131" y="61"/>
                  </a:cubicBezTo>
                  <a:cubicBezTo>
                    <a:pt x="132" y="60"/>
                    <a:pt x="133" y="58"/>
                    <a:pt x="132" y="58"/>
                  </a:cubicBezTo>
                  <a:cubicBezTo>
                    <a:pt x="132" y="59"/>
                    <a:pt x="131" y="56"/>
                    <a:pt x="130" y="61"/>
                  </a:cubicBezTo>
                  <a:cubicBezTo>
                    <a:pt x="130" y="58"/>
                    <a:pt x="126" y="63"/>
                    <a:pt x="126" y="58"/>
                  </a:cubicBezTo>
                  <a:cubicBezTo>
                    <a:pt x="126" y="60"/>
                    <a:pt x="125" y="60"/>
                    <a:pt x="125" y="61"/>
                  </a:cubicBezTo>
                  <a:cubicBezTo>
                    <a:pt x="124" y="60"/>
                    <a:pt x="124" y="57"/>
                    <a:pt x="122" y="59"/>
                  </a:cubicBezTo>
                  <a:cubicBezTo>
                    <a:pt x="122" y="58"/>
                    <a:pt x="123" y="57"/>
                    <a:pt x="123" y="57"/>
                  </a:cubicBezTo>
                  <a:cubicBezTo>
                    <a:pt x="122" y="57"/>
                    <a:pt x="122" y="58"/>
                    <a:pt x="121" y="59"/>
                  </a:cubicBezTo>
                  <a:cubicBezTo>
                    <a:pt x="119" y="61"/>
                    <a:pt x="119" y="55"/>
                    <a:pt x="117" y="55"/>
                  </a:cubicBezTo>
                  <a:cubicBezTo>
                    <a:pt x="113" y="57"/>
                    <a:pt x="110" y="55"/>
                    <a:pt x="107" y="54"/>
                  </a:cubicBezTo>
                  <a:cubicBezTo>
                    <a:pt x="108" y="53"/>
                    <a:pt x="108" y="53"/>
                    <a:pt x="108" y="53"/>
                  </a:cubicBezTo>
                  <a:cubicBezTo>
                    <a:pt x="106" y="57"/>
                    <a:pt x="107" y="48"/>
                    <a:pt x="104" y="54"/>
                  </a:cubicBezTo>
                  <a:cubicBezTo>
                    <a:pt x="104" y="53"/>
                    <a:pt x="104" y="53"/>
                    <a:pt x="104" y="51"/>
                  </a:cubicBezTo>
                  <a:cubicBezTo>
                    <a:pt x="103" y="54"/>
                    <a:pt x="103" y="48"/>
                    <a:pt x="101" y="51"/>
                  </a:cubicBezTo>
                  <a:cubicBezTo>
                    <a:pt x="101" y="50"/>
                    <a:pt x="101" y="50"/>
                    <a:pt x="101" y="50"/>
                  </a:cubicBezTo>
                  <a:cubicBezTo>
                    <a:pt x="101" y="48"/>
                    <a:pt x="99" y="51"/>
                    <a:pt x="99" y="48"/>
                  </a:cubicBezTo>
                  <a:cubicBezTo>
                    <a:pt x="99" y="48"/>
                    <a:pt x="99" y="47"/>
                    <a:pt x="100" y="46"/>
                  </a:cubicBezTo>
                  <a:cubicBezTo>
                    <a:pt x="100" y="44"/>
                    <a:pt x="97" y="50"/>
                    <a:pt x="98" y="45"/>
                  </a:cubicBezTo>
                  <a:cubicBezTo>
                    <a:pt x="98" y="45"/>
                    <a:pt x="98" y="48"/>
                    <a:pt x="98" y="48"/>
                  </a:cubicBezTo>
                  <a:cubicBezTo>
                    <a:pt x="96" y="45"/>
                    <a:pt x="92" y="47"/>
                    <a:pt x="89" y="48"/>
                  </a:cubicBezTo>
                  <a:cubicBezTo>
                    <a:pt x="88" y="44"/>
                    <a:pt x="91" y="39"/>
                    <a:pt x="89" y="42"/>
                  </a:cubicBezTo>
                  <a:cubicBezTo>
                    <a:pt x="89" y="41"/>
                    <a:pt x="88" y="44"/>
                    <a:pt x="88" y="43"/>
                  </a:cubicBezTo>
                  <a:cubicBezTo>
                    <a:pt x="87" y="44"/>
                    <a:pt x="89" y="37"/>
                    <a:pt x="88" y="40"/>
                  </a:cubicBezTo>
                  <a:cubicBezTo>
                    <a:pt x="87" y="43"/>
                    <a:pt x="87" y="41"/>
                    <a:pt x="87" y="43"/>
                  </a:cubicBezTo>
                  <a:cubicBezTo>
                    <a:pt x="86" y="41"/>
                    <a:pt x="87" y="38"/>
                    <a:pt x="85" y="40"/>
                  </a:cubicBezTo>
                  <a:cubicBezTo>
                    <a:pt x="86" y="39"/>
                    <a:pt x="86" y="39"/>
                    <a:pt x="86" y="39"/>
                  </a:cubicBezTo>
                  <a:cubicBezTo>
                    <a:pt x="83" y="43"/>
                    <a:pt x="83" y="40"/>
                    <a:pt x="80" y="45"/>
                  </a:cubicBezTo>
                  <a:cubicBezTo>
                    <a:pt x="74" y="44"/>
                    <a:pt x="67" y="45"/>
                    <a:pt x="61" y="44"/>
                  </a:cubicBezTo>
                  <a:cubicBezTo>
                    <a:pt x="55" y="42"/>
                    <a:pt x="49" y="42"/>
                    <a:pt x="44" y="38"/>
                  </a:cubicBezTo>
                  <a:cubicBezTo>
                    <a:pt x="44" y="33"/>
                    <a:pt x="44" y="33"/>
                    <a:pt x="42" y="34"/>
                  </a:cubicBezTo>
                  <a:cubicBezTo>
                    <a:pt x="42" y="33"/>
                    <a:pt x="42" y="33"/>
                    <a:pt x="42" y="33"/>
                  </a:cubicBezTo>
                  <a:cubicBezTo>
                    <a:pt x="41" y="36"/>
                    <a:pt x="41" y="33"/>
                    <a:pt x="40" y="36"/>
                  </a:cubicBezTo>
                  <a:cubicBezTo>
                    <a:pt x="38" y="35"/>
                    <a:pt x="35" y="35"/>
                    <a:pt x="33" y="34"/>
                  </a:cubicBezTo>
                  <a:cubicBezTo>
                    <a:pt x="34" y="34"/>
                    <a:pt x="35" y="31"/>
                    <a:pt x="34" y="31"/>
                  </a:cubicBezTo>
                  <a:cubicBezTo>
                    <a:pt x="33" y="34"/>
                    <a:pt x="33" y="34"/>
                    <a:pt x="33" y="34"/>
                  </a:cubicBezTo>
                  <a:cubicBezTo>
                    <a:pt x="33" y="33"/>
                    <a:pt x="33" y="33"/>
                    <a:pt x="33" y="33"/>
                  </a:cubicBezTo>
                  <a:cubicBezTo>
                    <a:pt x="33" y="33"/>
                    <a:pt x="32" y="35"/>
                    <a:pt x="32" y="36"/>
                  </a:cubicBezTo>
                  <a:cubicBezTo>
                    <a:pt x="25" y="37"/>
                    <a:pt x="22" y="28"/>
                    <a:pt x="16" y="28"/>
                  </a:cubicBezTo>
                  <a:cubicBezTo>
                    <a:pt x="15" y="26"/>
                    <a:pt x="13" y="26"/>
                    <a:pt x="11" y="27"/>
                  </a:cubicBezTo>
                  <a:cubicBezTo>
                    <a:pt x="8" y="21"/>
                    <a:pt x="5" y="16"/>
                    <a:pt x="0" y="18"/>
                  </a:cubicBezTo>
                  <a:cubicBezTo>
                    <a:pt x="0" y="18"/>
                    <a:pt x="3" y="9"/>
                    <a:pt x="6" y="7"/>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6" name="Google Shape;456;p16"/>
            <p:cNvSpPr/>
            <p:nvPr/>
          </p:nvSpPr>
          <p:spPr>
            <a:xfrm>
              <a:off x="1366838" y="1614488"/>
              <a:ext cx="9525" cy="22225"/>
            </a:xfrm>
            <a:custGeom>
              <a:avLst/>
              <a:gdLst/>
              <a:ahLst/>
              <a:cxnLst/>
              <a:rect l="l" t="t" r="r" b="b"/>
              <a:pathLst>
                <a:path w="2" h="5" extrusionOk="0">
                  <a:moveTo>
                    <a:pt x="0" y="5"/>
                  </a:moveTo>
                  <a:cubicBezTo>
                    <a:pt x="1" y="3"/>
                    <a:pt x="1" y="2"/>
                    <a:pt x="2" y="0"/>
                  </a:cubicBez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7" name="Google Shape;457;p16"/>
            <p:cNvSpPr/>
            <p:nvPr/>
          </p:nvSpPr>
          <p:spPr>
            <a:xfrm>
              <a:off x="1349376" y="1530350"/>
              <a:ext cx="9525" cy="12700"/>
            </a:xfrm>
            <a:custGeom>
              <a:avLst/>
              <a:gdLst/>
              <a:ahLst/>
              <a:cxnLst/>
              <a:rect l="l" t="t" r="r" b="b"/>
              <a:pathLst>
                <a:path w="2" h="3" extrusionOk="0">
                  <a:moveTo>
                    <a:pt x="0" y="2"/>
                  </a:moveTo>
                  <a:cubicBezTo>
                    <a:pt x="0" y="3"/>
                    <a:pt x="0" y="2"/>
                    <a:pt x="1" y="1"/>
                  </a:cubicBezTo>
                  <a:cubicBezTo>
                    <a:pt x="1" y="1"/>
                    <a:pt x="2" y="0"/>
                    <a:pt x="1" y="1"/>
                  </a:cubicBezTo>
                  <a:cubicBezTo>
                    <a:pt x="1" y="1"/>
                    <a:pt x="1" y="2"/>
                    <a:pt x="0"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8" name="Google Shape;458;p16"/>
            <p:cNvSpPr/>
            <p:nvPr/>
          </p:nvSpPr>
          <p:spPr>
            <a:xfrm>
              <a:off x="1336676" y="1520825"/>
              <a:ext cx="12700" cy="9525"/>
            </a:xfrm>
            <a:custGeom>
              <a:avLst/>
              <a:gdLst/>
              <a:ahLst/>
              <a:cxnLst/>
              <a:rect l="l" t="t" r="r" b="b"/>
              <a:pathLst>
                <a:path w="3" h="2" extrusionOk="0">
                  <a:moveTo>
                    <a:pt x="0" y="2"/>
                  </a:moveTo>
                  <a:cubicBezTo>
                    <a:pt x="1" y="0"/>
                    <a:pt x="3" y="0"/>
                    <a:pt x="3" y="0"/>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59" name="Google Shape;459;p16"/>
            <p:cNvSpPr/>
            <p:nvPr/>
          </p:nvSpPr>
          <p:spPr>
            <a:xfrm>
              <a:off x="1336676" y="1487488"/>
              <a:ext cx="4763" cy="7937"/>
            </a:xfrm>
            <a:custGeom>
              <a:avLst/>
              <a:gdLst/>
              <a:ahLst/>
              <a:cxnLst/>
              <a:rect l="l" t="t" r="r" b="b"/>
              <a:pathLst>
                <a:path w="1" h="2" extrusionOk="0">
                  <a:moveTo>
                    <a:pt x="0" y="2"/>
                  </a:moveTo>
                  <a:cubicBezTo>
                    <a:pt x="1" y="1"/>
                    <a:pt x="1" y="0"/>
                    <a:pt x="1" y="1"/>
                  </a:cubicBez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0" name="Google Shape;460;p16"/>
            <p:cNvSpPr/>
            <p:nvPr/>
          </p:nvSpPr>
          <p:spPr>
            <a:xfrm>
              <a:off x="1328738" y="1500188"/>
              <a:ext cx="7938" cy="12700"/>
            </a:xfrm>
            <a:custGeom>
              <a:avLst/>
              <a:gdLst/>
              <a:ahLst/>
              <a:cxnLst/>
              <a:rect l="l" t="t" r="r" b="b"/>
              <a:pathLst>
                <a:path w="2" h="3" extrusionOk="0">
                  <a:moveTo>
                    <a:pt x="1" y="3"/>
                  </a:moveTo>
                  <a:cubicBezTo>
                    <a:pt x="0" y="3"/>
                    <a:pt x="1" y="2"/>
                    <a:pt x="1" y="1"/>
                  </a:cubicBezTo>
                  <a:cubicBezTo>
                    <a:pt x="0" y="2"/>
                    <a:pt x="2" y="0"/>
                    <a:pt x="1" y="3"/>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1" name="Google Shape;461;p16"/>
            <p:cNvSpPr/>
            <p:nvPr/>
          </p:nvSpPr>
          <p:spPr>
            <a:xfrm>
              <a:off x="1308101" y="1470025"/>
              <a:ext cx="7938" cy="12700"/>
            </a:xfrm>
            <a:custGeom>
              <a:avLst/>
              <a:gdLst/>
              <a:ahLst/>
              <a:cxnLst/>
              <a:rect l="l" t="t" r="r" b="b"/>
              <a:pathLst>
                <a:path w="2" h="3" extrusionOk="0">
                  <a:moveTo>
                    <a:pt x="1" y="2"/>
                  </a:moveTo>
                  <a:cubicBezTo>
                    <a:pt x="1" y="2"/>
                    <a:pt x="0" y="3"/>
                    <a:pt x="0" y="1"/>
                  </a:cubicBezTo>
                  <a:cubicBezTo>
                    <a:pt x="0" y="3"/>
                    <a:pt x="2" y="0"/>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2" name="Google Shape;462;p16"/>
            <p:cNvSpPr/>
            <p:nvPr/>
          </p:nvSpPr>
          <p:spPr>
            <a:xfrm>
              <a:off x="1290638" y="1474788"/>
              <a:ext cx="4763" cy="7937"/>
            </a:xfrm>
            <a:custGeom>
              <a:avLst/>
              <a:gdLst/>
              <a:ahLst/>
              <a:cxnLst/>
              <a:rect l="l" t="t" r="r" b="b"/>
              <a:pathLst>
                <a:path w="1" h="2" extrusionOk="0">
                  <a:moveTo>
                    <a:pt x="1" y="2"/>
                  </a:moveTo>
                  <a:cubicBezTo>
                    <a:pt x="1" y="2"/>
                    <a:pt x="1" y="1"/>
                    <a:pt x="0" y="2"/>
                  </a:cubicBezTo>
                  <a:cubicBezTo>
                    <a:pt x="0" y="1"/>
                    <a:pt x="1" y="0"/>
                    <a:pt x="1" y="0"/>
                  </a:cubicBezTo>
                  <a:lnTo>
                    <a:pt x="1"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3" name="Google Shape;463;p16"/>
            <p:cNvSpPr/>
            <p:nvPr/>
          </p:nvSpPr>
          <p:spPr>
            <a:xfrm>
              <a:off x="1035051" y="1411288"/>
              <a:ext cx="4763" cy="3175"/>
            </a:xfrm>
            <a:custGeom>
              <a:avLst/>
              <a:gdLst/>
              <a:ahLst/>
              <a:cxnLst/>
              <a:rect l="l" t="t" r="r" b="b"/>
              <a:pathLst>
                <a:path w="3" h="2" extrusionOk="0">
                  <a:moveTo>
                    <a:pt x="0" y="2"/>
                  </a:moveTo>
                  <a:lnTo>
                    <a:pt x="3" y="0"/>
                  </a:lnTo>
                  <a:lnTo>
                    <a:pt x="0" y="2"/>
                  </a:lnTo>
                  <a:lnTo>
                    <a:pt x="0" y="2"/>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4" name="Google Shape;464;p16"/>
            <p:cNvSpPr/>
            <p:nvPr/>
          </p:nvSpPr>
          <p:spPr>
            <a:xfrm>
              <a:off x="925513" y="1373188"/>
              <a:ext cx="4763" cy="7937"/>
            </a:xfrm>
            <a:custGeom>
              <a:avLst/>
              <a:gdLst/>
              <a:ahLst/>
              <a:cxnLst/>
              <a:rect l="l" t="t" r="r" b="b"/>
              <a:pathLst>
                <a:path w="1" h="2" extrusionOk="0">
                  <a:moveTo>
                    <a:pt x="1" y="2"/>
                  </a:moveTo>
                  <a:cubicBezTo>
                    <a:pt x="0" y="2"/>
                    <a:pt x="1" y="0"/>
                    <a:pt x="1" y="0"/>
                  </a:cubicBezTo>
                  <a:cubicBezTo>
                    <a:pt x="1" y="0"/>
                    <a:pt x="0" y="2"/>
                    <a:pt x="1" y="2"/>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5" name="Google Shape;465;p16"/>
            <p:cNvSpPr/>
            <p:nvPr/>
          </p:nvSpPr>
          <p:spPr>
            <a:xfrm>
              <a:off x="857251" y="1393825"/>
              <a:ext cx="4763" cy="12700"/>
            </a:xfrm>
            <a:custGeom>
              <a:avLst/>
              <a:gdLst/>
              <a:ahLst/>
              <a:cxnLst/>
              <a:rect l="l" t="t" r="r" b="b"/>
              <a:pathLst>
                <a:path w="3" h="8" extrusionOk="0">
                  <a:moveTo>
                    <a:pt x="3" y="0"/>
                  </a:moveTo>
                  <a:lnTo>
                    <a:pt x="3" y="0"/>
                  </a:lnTo>
                  <a:lnTo>
                    <a:pt x="0" y="8"/>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6" name="Google Shape;466;p16"/>
            <p:cNvSpPr/>
            <p:nvPr/>
          </p:nvSpPr>
          <p:spPr>
            <a:xfrm>
              <a:off x="3749676" y="1462088"/>
              <a:ext cx="4763" cy="17462"/>
            </a:xfrm>
            <a:custGeom>
              <a:avLst/>
              <a:gdLst/>
              <a:ahLst/>
              <a:cxnLst/>
              <a:rect l="l" t="t" r="r" b="b"/>
              <a:pathLst>
                <a:path w="1" h="4" extrusionOk="0">
                  <a:moveTo>
                    <a:pt x="0" y="1"/>
                  </a:moveTo>
                  <a:cubicBezTo>
                    <a:pt x="0" y="2"/>
                    <a:pt x="1" y="4"/>
                    <a:pt x="0" y="2"/>
                  </a:cubicBezTo>
                  <a:cubicBezTo>
                    <a:pt x="0" y="1"/>
                    <a:pt x="0" y="0"/>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7" name="Google Shape;467;p16"/>
            <p:cNvSpPr/>
            <p:nvPr/>
          </p:nvSpPr>
          <p:spPr>
            <a:xfrm>
              <a:off x="3762376" y="1254125"/>
              <a:ext cx="785813" cy="322262"/>
            </a:xfrm>
            <a:custGeom>
              <a:avLst/>
              <a:gdLst/>
              <a:ahLst/>
              <a:cxnLst/>
              <a:rect l="l" t="t" r="r" b="b"/>
              <a:pathLst>
                <a:path w="185" h="76" extrusionOk="0">
                  <a:moveTo>
                    <a:pt x="184" y="16"/>
                  </a:moveTo>
                  <a:cubicBezTo>
                    <a:pt x="184" y="25"/>
                    <a:pt x="179" y="17"/>
                    <a:pt x="178" y="23"/>
                  </a:cubicBezTo>
                  <a:cubicBezTo>
                    <a:pt x="178" y="23"/>
                    <a:pt x="177" y="18"/>
                    <a:pt x="176" y="20"/>
                  </a:cubicBezTo>
                  <a:cubicBezTo>
                    <a:pt x="176" y="27"/>
                    <a:pt x="171" y="24"/>
                    <a:pt x="167" y="19"/>
                  </a:cubicBezTo>
                  <a:cubicBezTo>
                    <a:pt x="167" y="18"/>
                    <a:pt x="167" y="18"/>
                    <a:pt x="167" y="18"/>
                  </a:cubicBezTo>
                  <a:cubicBezTo>
                    <a:pt x="166" y="17"/>
                    <a:pt x="166" y="22"/>
                    <a:pt x="166" y="21"/>
                  </a:cubicBezTo>
                  <a:cubicBezTo>
                    <a:pt x="165" y="19"/>
                    <a:pt x="165" y="19"/>
                    <a:pt x="165" y="19"/>
                  </a:cubicBezTo>
                  <a:cubicBezTo>
                    <a:pt x="166" y="21"/>
                    <a:pt x="164" y="20"/>
                    <a:pt x="165" y="22"/>
                  </a:cubicBezTo>
                  <a:cubicBezTo>
                    <a:pt x="164" y="21"/>
                    <a:pt x="164" y="19"/>
                    <a:pt x="163" y="18"/>
                  </a:cubicBezTo>
                  <a:cubicBezTo>
                    <a:pt x="163" y="21"/>
                    <a:pt x="163" y="21"/>
                    <a:pt x="163" y="21"/>
                  </a:cubicBezTo>
                  <a:cubicBezTo>
                    <a:pt x="164" y="28"/>
                    <a:pt x="161" y="21"/>
                    <a:pt x="161" y="25"/>
                  </a:cubicBezTo>
                  <a:cubicBezTo>
                    <a:pt x="160" y="23"/>
                    <a:pt x="160" y="23"/>
                    <a:pt x="160" y="23"/>
                  </a:cubicBezTo>
                  <a:cubicBezTo>
                    <a:pt x="159" y="28"/>
                    <a:pt x="157" y="28"/>
                    <a:pt x="155" y="30"/>
                  </a:cubicBezTo>
                  <a:cubicBezTo>
                    <a:pt x="154" y="26"/>
                    <a:pt x="154" y="26"/>
                    <a:pt x="154" y="26"/>
                  </a:cubicBezTo>
                  <a:cubicBezTo>
                    <a:pt x="154" y="29"/>
                    <a:pt x="154" y="30"/>
                    <a:pt x="153" y="31"/>
                  </a:cubicBezTo>
                  <a:cubicBezTo>
                    <a:pt x="152" y="27"/>
                    <a:pt x="153" y="34"/>
                    <a:pt x="152" y="32"/>
                  </a:cubicBezTo>
                  <a:cubicBezTo>
                    <a:pt x="152" y="31"/>
                    <a:pt x="152" y="31"/>
                    <a:pt x="152" y="31"/>
                  </a:cubicBezTo>
                  <a:cubicBezTo>
                    <a:pt x="152" y="35"/>
                    <a:pt x="151" y="30"/>
                    <a:pt x="151" y="34"/>
                  </a:cubicBezTo>
                  <a:cubicBezTo>
                    <a:pt x="150" y="31"/>
                    <a:pt x="150" y="31"/>
                    <a:pt x="150" y="31"/>
                  </a:cubicBezTo>
                  <a:cubicBezTo>
                    <a:pt x="151" y="36"/>
                    <a:pt x="149" y="29"/>
                    <a:pt x="149" y="32"/>
                  </a:cubicBezTo>
                  <a:cubicBezTo>
                    <a:pt x="149" y="32"/>
                    <a:pt x="149" y="32"/>
                    <a:pt x="149" y="32"/>
                  </a:cubicBezTo>
                  <a:cubicBezTo>
                    <a:pt x="149" y="34"/>
                    <a:pt x="148" y="31"/>
                    <a:pt x="148" y="32"/>
                  </a:cubicBezTo>
                  <a:cubicBezTo>
                    <a:pt x="148" y="32"/>
                    <a:pt x="148" y="32"/>
                    <a:pt x="148" y="32"/>
                  </a:cubicBezTo>
                  <a:cubicBezTo>
                    <a:pt x="147" y="33"/>
                    <a:pt x="146" y="31"/>
                    <a:pt x="147" y="34"/>
                  </a:cubicBezTo>
                  <a:cubicBezTo>
                    <a:pt x="146" y="32"/>
                    <a:pt x="148" y="33"/>
                    <a:pt x="146" y="29"/>
                  </a:cubicBezTo>
                  <a:cubicBezTo>
                    <a:pt x="144" y="33"/>
                    <a:pt x="141" y="33"/>
                    <a:pt x="138" y="34"/>
                  </a:cubicBezTo>
                  <a:cubicBezTo>
                    <a:pt x="137" y="31"/>
                    <a:pt x="137" y="31"/>
                    <a:pt x="137" y="31"/>
                  </a:cubicBezTo>
                  <a:cubicBezTo>
                    <a:pt x="137" y="32"/>
                    <a:pt x="136" y="32"/>
                    <a:pt x="136" y="33"/>
                  </a:cubicBezTo>
                  <a:cubicBezTo>
                    <a:pt x="136" y="33"/>
                    <a:pt x="135" y="32"/>
                    <a:pt x="135" y="32"/>
                  </a:cubicBezTo>
                  <a:cubicBezTo>
                    <a:pt x="134" y="30"/>
                    <a:pt x="135" y="36"/>
                    <a:pt x="134" y="34"/>
                  </a:cubicBezTo>
                  <a:cubicBezTo>
                    <a:pt x="134" y="31"/>
                    <a:pt x="134" y="31"/>
                    <a:pt x="134" y="31"/>
                  </a:cubicBezTo>
                  <a:cubicBezTo>
                    <a:pt x="134" y="33"/>
                    <a:pt x="133" y="33"/>
                    <a:pt x="133" y="34"/>
                  </a:cubicBezTo>
                  <a:cubicBezTo>
                    <a:pt x="133" y="34"/>
                    <a:pt x="133" y="33"/>
                    <a:pt x="133" y="32"/>
                  </a:cubicBezTo>
                  <a:cubicBezTo>
                    <a:pt x="133" y="35"/>
                    <a:pt x="131" y="32"/>
                    <a:pt x="131" y="34"/>
                  </a:cubicBezTo>
                  <a:cubicBezTo>
                    <a:pt x="131" y="32"/>
                    <a:pt x="131" y="32"/>
                    <a:pt x="131" y="32"/>
                  </a:cubicBezTo>
                  <a:cubicBezTo>
                    <a:pt x="129" y="29"/>
                    <a:pt x="131" y="36"/>
                    <a:pt x="130" y="35"/>
                  </a:cubicBezTo>
                  <a:cubicBezTo>
                    <a:pt x="130" y="32"/>
                    <a:pt x="130" y="32"/>
                    <a:pt x="130" y="32"/>
                  </a:cubicBezTo>
                  <a:cubicBezTo>
                    <a:pt x="130" y="36"/>
                    <a:pt x="129" y="35"/>
                    <a:pt x="128" y="37"/>
                  </a:cubicBezTo>
                  <a:cubicBezTo>
                    <a:pt x="128" y="36"/>
                    <a:pt x="128" y="36"/>
                    <a:pt x="128" y="36"/>
                  </a:cubicBezTo>
                  <a:cubicBezTo>
                    <a:pt x="127" y="36"/>
                    <a:pt x="126" y="35"/>
                    <a:pt x="126" y="37"/>
                  </a:cubicBezTo>
                  <a:cubicBezTo>
                    <a:pt x="125" y="36"/>
                    <a:pt x="125" y="32"/>
                    <a:pt x="124" y="33"/>
                  </a:cubicBezTo>
                  <a:cubicBezTo>
                    <a:pt x="125" y="37"/>
                    <a:pt x="123" y="35"/>
                    <a:pt x="124" y="40"/>
                  </a:cubicBezTo>
                  <a:cubicBezTo>
                    <a:pt x="123" y="39"/>
                    <a:pt x="122" y="38"/>
                    <a:pt x="122" y="39"/>
                  </a:cubicBezTo>
                  <a:cubicBezTo>
                    <a:pt x="122" y="38"/>
                    <a:pt x="120" y="34"/>
                    <a:pt x="121" y="34"/>
                  </a:cubicBezTo>
                  <a:cubicBezTo>
                    <a:pt x="120" y="32"/>
                    <a:pt x="120" y="32"/>
                    <a:pt x="120" y="32"/>
                  </a:cubicBezTo>
                  <a:cubicBezTo>
                    <a:pt x="120" y="30"/>
                    <a:pt x="121" y="32"/>
                    <a:pt x="120" y="30"/>
                  </a:cubicBezTo>
                  <a:cubicBezTo>
                    <a:pt x="120" y="30"/>
                    <a:pt x="119" y="32"/>
                    <a:pt x="119" y="31"/>
                  </a:cubicBezTo>
                  <a:cubicBezTo>
                    <a:pt x="119" y="34"/>
                    <a:pt x="119" y="39"/>
                    <a:pt x="118" y="39"/>
                  </a:cubicBezTo>
                  <a:cubicBezTo>
                    <a:pt x="118" y="38"/>
                    <a:pt x="117" y="35"/>
                    <a:pt x="117" y="34"/>
                  </a:cubicBezTo>
                  <a:cubicBezTo>
                    <a:pt x="118" y="42"/>
                    <a:pt x="118" y="42"/>
                    <a:pt x="118" y="42"/>
                  </a:cubicBezTo>
                  <a:cubicBezTo>
                    <a:pt x="117" y="42"/>
                    <a:pt x="117" y="39"/>
                    <a:pt x="117" y="40"/>
                  </a:cubicBezTo>
                  <a:cubicBezTo>
                    <a:pt x="117" y="43"/>
                    <a:pt x="117" y="43"/>
                    <a:pt x="117" y="43"/>
                  </a:cubicBezTo>
                  <a:cubicBezTo>
                    <a:pt x="117" y="42"/>
                    <a:pt x="116" y="44"/>
                    <a:pt x="115" y="40"/>
                  </a:cubicBezTo>
                  <a:cubicBezTo>
                    <a:pt x="114" y="39"/>
                    <a:pt x="115" y="39"/>
                    <a:pt x="115" y="38"/>
                  </a:cubicBezTo>
                  <a:cubicBezTo>
                    <a:pt x="114" y="38"/>
                    <a:pt x="114" y="39"/>
                    <a:pt x="114" y="40"/>
                  </a:cubicBezTo>
                  <a:cubicBezTo>
                    <a:pt x="114" y="39"/>
                    <a:pt x="114" y="39"/>
                    <a:pt x="114" y="39"/>
                  </a:cubicBezTo>
                  <a:cubicBezTo>
                    <a:pt x="113" y="38"/>
                    <a:pt x="113" y="41"/>
                    <a:pt x="114" y="43"/>
                  </a:cubicBezTo>
                  <a:cubicBezTo>
                    <a:pt x="114" y="43"/>
                    <a:pt x="113" y="41"/>
                    <a:pt x="114" y="42"/>
                  </a:cubicBezTo>
                  <a:cubicBezTo>
                    <a:pt x="114" y="44"/>
                    <a:pt x="113" y="45"/>
                    <a:pt x="113" y="45"/>
                  </a:cubicBezTo>
                  <a:cubicBezTo>
                    <a:pt x="113" y="42"/>
                    <a:pt x="113" y="42"/>
                    <a:pt x="113" y="42"/>
                  </a:cubicBezTo>
                  <a:cubicBezTo>
                    <a:pt x="112" y="45"/>
                    <a:pt x="112" y="47"/>
                    <a:pt x="111" y="48"/>
                  </a:cubicBezTo>
                  <a:cubicBezTo>
                    <a:pt x="112" y="50"/>
                    <a:pt x="111" y="45"/>
                    <a:pt x="111" y="46"/>
                  </a:cubicBezTo>
                  <a:cubicBezTo>
                    <a:pt x="110" y="43"/>
                    <a:pt x="110" y="50"/>
                    <a:pt x="108" y="46"/>
                  </a:cubicBezTo>
                  <a:cubicBezTo>
                    <a:pt x="108" y="46"/>
                    <a:pt x="109" y="49"/>
                    <a:pt x="108" y="48"/>
                  </a:cubicBezTo>
                  <a:cubicBezTo>
                    <a:pt x="108" y="48"/>
                    <a:pt x="107" y="45"/>
                    <a:pt x="107" y="46"/>
                  </a:cubicBezTo>
                  <a:cubicBezTo>
                    <a:pt x="107" y="45"/>
                    <a:pt x="107" y="47"/>
                    <a:pt x="107" y="48"/>
                  </a:cubicBezTo>
                  <a:cubicBezTo>
                    <a:pt x="107" y="49"/>
                    <a:pt x="106" y="47"/>
                    <a:pt x="107" y="47"/>
                  </a:cubicBezTo>
                  <a:cubicBezTo>
                    <a:pt x="106" y="48"/>
                    <a:pt x="105" y="51"/>
                    <a:pt x="103" y="49"/>
                  </a:cubicBezTo>
                  <a:cubicBezTo>
                    <a:pt x="104" y="50"/>
                    <a:pt x="103" y="53"/>
                    <a:pt x="103" y="53"/>
                  </a:cubicBezTo>
                  <a:cubicBezTo>
                    <a:pt x="103" y="50"/>
                    <a:pt x="103" y="50"/>
                    <a:pt x="103" y="50"/>
                  </a:cubicBezTo>
                  <a:cubicBezTo>
                    <a:pt x="102" y="49"/>
                    <a:pt x="102" y="51"/>
                    <a:pt x="102" y="48"/>
                  </a:cubicBezTo>
                  <a:cubicBezTo>
                    <a:pt x="102" y="52"/>
                    <a:pt x="103" y="45"/>
                    <a:pt x="103" y="48"/>
                  </a:cubicBezTo>
                  <a:cubicBezTo>
                    <a:pt x="102" y="46"/>
                    <a:pt x="103" y="52"/>
                    <a:pt x="102" y="49"/>
                  </a:cubicBezTo>
                  <a:cubicBezTo>
                    <a:pt x="102" y="49"/>
                    <a:pt x="102" y="52"/>
                    <a:pt x="101" y="50"/>
                  </a:cubicBezTo>
                  <a:cubicBezTo>
                    <a:pt x="101" y="50"/>
                    <a:pt x="100" y="46"/>
                    <a:pt x="100" y="46"/>
                  </a:cubicBezTo>
                  <a:cubicBezTo>
                    <a:pt x="99" y="47"/>
                    <a:pt x="100" y="48"/>
                    <a:pt x="100" y="48"/>
                  </a:cubicBezTo>
                  <a:cubicBezTo>
                    <a:pt x="99" y="50"/>
                    <a:pt x="99" y="50"/>
                    <a:pt x="99" y="50"/>
                  </a:cubicBezTo>
                  <a:cubicBezTo>
                    <a:pt x="100" y="52"/>
                    <a:pt x="99" y="49"/>
                    <a:pt x="99" y="52"/>
                  </a:cubicBezTo>
                  <a:cubicBezTo>
                    <a:pt x="99" y="50"/>
                    <a:pt x="99" y="54"/>
                    <a:pt x="98" y="49"/>
                  </a:cubicBezTo>
                  <a:cubicBezTo>
                    <a:pt x="97" y="46"/>
                    <a:pt x="97" y="46"/>
                    <a:pt x="97" y="46"/>
                  </a:cubicBezTo>
                  <a:cubicBezTo>
                    <a:pt x="97" y="47"/>
                    <a:pt x="98" y="50"/>
                    <a:pt x="98" y="51"/>
                  </a:cubicBezTo>
                  <a:cubicBezTo>
                    <a:pt x="97" y="50"/>
                    <a:pt x="97" y="50"/>
                    <a:pt x="97" y="50"/>
                  </a:cubicBezTo>
                  <a:cubicBezTo>
                    <a:pt x="98" y="55"/>
                    <a:pt x="96" y="49"/>
                    <a:pt x="97" y="53"/>
                  </a:cubicBezTo>
                  <a:cubicBezTo>
                    <a:pt x="96" y="52"/>
                    <a:pt x="95" y="53"/>
                    <a:pt x="94" y="50"/>
                  </a:cubicBezTo>
                  <a:cubicBezTo>
                    <a:pt x="94" y="52"/>
                    <a:pt x="94" y="54"/>
                    <a:pt x="93" y="53"/>
                  </a:cubicBezTo>
                  <a:cubicBezTo>
                    <a:pt x="93" y="52"/>
                    <a:pt x="93" y="52"/>
                    <a:pt x="93" y="51"/>
                  </a:cubicBezTo>
                  <a:cubicBezTo>
                    <a:pt x="92" y="50"/>
                    <a:pt x="92" y="51"/>
                    <a:pt x="92" y="52"/>
                  </a:cubicBezTo>
                  <a:cubicBezTo>
                    <a:pt x="92" y="51"/>
                    <a:pt x="91" y="49"/>
                    <a:pt x="90" y="48"/>
                  </a:cubicBezTo>
                  <a:cubicBezTo>
                    <a:pt x="90" y="49"/>
                    <a:pt x="91" y="52"/>
                    <a:pt x="91" y="53"/>
                  </a:cubicBezTo>
                  <a:cubicBezTo>
                    <a:pt x="90" y="49"/>
                    <a:pt x="90" y="57"/>
                    <a:pt x="89" y="52"/>
                  </a:cubicBezTo>
                  <a:cubicBezTo>
                    <a:pt x="89" y="52"/>
                    <a:pt x="89" y="50"/>
                    <a:pt x="88" y="49"/>
                  </a:cubicBezTo>
                  <a:cubicBezTo>
                    <a:pt x="87" y="44"/>
                    <a:pt x="88" y="53"/>
                    <a:pt x="87" y="50"/>
                  </a:cubicBezTo>
                  <a:cubicBezTo>
                    <a:pt x="88" y="54"/>
                    <a:pt x="88" y="54"/>
                    <a:pt x="88" y="54"/>
                  </a:cubicBezTo>
                  <a:cubicBezTo>
                    <a:pt x="87" y="52"/>
                    <a:pt x="87" y="57"/>
                    <a:pt x="86" y="53"/>
                  </a:cubicBezTo>
                  <a:cubicBezTo>
                    <a:pt x="86" y="54"/>
                    <a:pt x="85" y="52"/>
                    <a:pt x="86" y="56"/>
                  </a:cubicBezTo>
                  <a:cubicBezTo>
                    <a:pt x="84" y="52"/>
                    <a:pt x="83" y="58"/>
                    <a:pt x="81" y="51"/>
                  </a:cubicBezTo>
                  <a:cubicBezTo>
                    <a:pt x="81" y="52"/>
                    <a:pt x="81" y="51"/>
                    <a:pt x="81" y="53"/>
                  </a:cubicBezTo>
                  <a:cubicBezTo>
                    <a:pt x="82" y="55"/>
                    <a:pt x="81" y="52"/>
                    <a:pt x="82" y="53"/>
                  </a:cubicBezTo>
                  <a:cubicBezTo>
                    <a:pt x="82" y="53"/>
                    <a:pt x="82" y="54"/>
                    <a:pt x="82" y="55"/>
                  </a:cubicBezTo>
                  <a:cubicBezTo>
                    <a:pt x="81" y="54"/>
                    <a:pt x="81" y="54"/>
                    <a:pt x="81" y="50"/>
                  </a:cubicBezTo>
                  <a:cubicBezTo>
                    <a:pt x="79" y="48"/>
                    <a:pt x="81" y="57"/>
                    <a:pt x="80" y="56"/>
                  </a:cubicBezTo>
                  <a:cubicBezTo>
                    <a:pt x="79" y="54"/>
                    <a:pt x="79" y="54"/>
                    <a:pt x="79" y="54"/>
                  </a:cubicBezTo>
                  <a:cubicBezTo>
                    <a:pt x="79" y="57"/>
                    <a:pt x="79" y="57"/>
                    <a:pt x="79" y="57"/>
                  </a:cubicBezTo>
                  <a:cubicBezTo>
                    <a:pt x="78" y="56"/>
                    <a:pt x="78" y="53"/>
                    <a:pt x="77" y="51"/>
                  </a:cubicBezTo>
                  <a:cubicBezTo>
                    <a:pt x="77" y="51"/>
                    <a:pt x="76" y="51"/>
                    <a:pt x="77" y="53"/>
                  </a:cubicBezTo>
                  <a:cubicBezTo>
                    <a:pt x="76" y="50"/>
                    <a:pt x="76" y="50"/>
                    <a:pt x="76" y="50"/>
                  </a:cubicBezTo>
                  <a:cubicBezTo>
                    <a:pt x="76" y="52"/>
                    <a:pt x="76" y="51"/>
                    <a:pt x="75" y="52"/>
                  </a:cubicBezTo>
                  <a:cubicBezTo>
                    <a:pt x="76" y="51"/>
                    <a:pt x="76" y="51"/>
                    <a:pt x="76" y="51"/>
                  </a:cubicBezTo>
                  <a:cubicBezTo>
                    <a:pt x="75" y="50"/>
                    <a:pt x="75" y="51"/>
                    <a:pt x="75" y="51"/>
                  </a:cubicBezTo>
                  <a:cubicBezTo>
                    <a:pt x="75" y="53"/>
                    <a:pt x="76" y="54"/>
                    <a:pt x="76" y="54"/>
                  </a:cubicBezTo>
                  <a:cubicBezTo>
                    <a:pt x="76" y="55"/>
                    <a:pt x="76" y="55"/>
                    <a:pt x="76" y="57"/>
                  </a:cubicBezTo>
                  <a:cubicBezTo>
                    <a:pt x="75" y="54"/>
                    <a:pt x="75" y="55"/>
                    <a:pt x="74" y="55"/>
                  </a:cubicBezTo>
                  <a:cubicBezTo>
                    <a:pt x="74" y="54"/>
                    <a:pt x="74" y="57"/>
                    <a:pt x="74" y="57"/>
                  </a:cubicBezTo>
                  <a:cubicBezTo>
                    <a:pt x="74" y="56"/>
                    <a:pt x="74" y="57"/>
                    <a:pt x="74" y="55"/>
                  </a:cubicBezTo>
                  <a:cubicBezTo>
                    <a:pt x="74" y="54"/>
                    <a:pt x="74" y="56"/>
                    <a:pt x="74" y="55"/>
                  </a:cubicBezTo>
                  <a:cubicBezTo>
                    <a:pt x="74" y="54"/>
                    <a:pt x="73" y="52"/>
                    <a:pt x="73" y="53"/>
                  </a:cubicBezTo>
                  <a:cubicBezTo>
                    <a:pt x="73" y="55"/>
                    <a:pt x="74" y="59"/>
                    <a:pt x="73" y="57"/>
                  </a:cubicBezTo>
                  <a:cubicBezTo>
                    <a:pt x="73" y="54"/>
                    <a:pt x="73" y="54"/>
                    <a:pt x="73" y="54"/>
                  </a:cubicBezTo>
                  <a:cubicBezTo>
                    <a:pt x="72" y="53"/>
                    <a:pt x="72" y="53"/>
                    <a:pt x="72" y="53"/>
                  </a:cubicBezTo>
                  <a:cubicBezTo>
                    <a:pt x="73" y="55"/>
                    <a:pt x="73" y="55"/>
                    <a:pt x="73" y="55"/>
                  </a:cubicBezTo>
                  <a:cubicBezTo>
                    <a:pt x="72" y="54"/>
                    <a:pt x="72" y="54"/>
                    <a:pt x="72" y="54"/>
                  </a:cubicBezTo>
                  <a:cubicBezTo>
                    <a:pt x="73" y="57"/>
                    <a:pt x="71" y="55"/>
                    <a:pt x="72" y="58"/>
                  </a:cubicBezTo>
                  <a:cubicBezTo>
                    <a:pt x="72" y="59"/>
                    <a:pt x="71" y="57"/>
                    <a:pt x="71" y="56"/>
                  </a:cubicBezTo>
                  <a:cubicBezTo>
                    <a:pt x="71" y="56"/>
                    <a:pt x="71" y="56"/>
                    <a:pt x="71" y="56"/>
                  </a:cubicBezTo>
                  <a:cubicBezTo>
                    <a:pt x="70" y="55"/>
                    <a:pt x="70" y="56"/>
                    <a:pt x="70" y="58"/>
                  </a:cubicBezTo>
                  <a:cubicBezTo>
                    <a:pt x="69" y="57"/>
                    <a:pt x="69" y="57"/>
                    <a:pt x="69" y="57"/>
                  </a:cubicBezTo>
                  <a:cubicBezTo>
                    <a:pt x="69" y="57"/>
                    <a:pt x="69" y="57"/>
                    <a:pt x="69" y="59"/>
                  </a:cubicBezTo>
                  <a:cubicBezTo>
                    <a:pt x="68" y="57"/>
                    <a:pt x="67" y="50"/>
                    <a:pt x="67" y="53"/>
                  </a:cubicBezTo>
                  <a:cubicBezTo>
                    <a:pt x="67" y="53"/>
                    <a:pt x="67" y="57"/>
                    <a:pt x="67" y="59"/>
                  </a:cubicBezTo>
                  <a:cubicBezTo>
                    <a:pt x="66" y="57"/>
                    <a:pt x="66" y="62"/>
                    <a:pt x="64" y="58"/>
                  </a:cubicBezTo>
                  <a:cubicBezTo>
                    <a:pt x="64" y="60"/>
                    <a:pt x="64" y="60"/>
                    <a:pt x="64" y="60"/>
                  </a:cubicBezTo>
                  <a:cubicBezTo>
                    <a:pt x="63" y="59"/>
                    <a:pt x="62" y="64"/>
                    <a:pt x="60" y="59"/>
                  </a:cubicBezTo>
                  <a:cubicBezTo>
                    <a:pt x="60" y="58"/>
                    <a:pt x="60" y="57"/>
                    <a:pt x="59" y="55"/>
                  </a:cubicBezTo>
                  <a:cubicBezTo>
                    <a:pt x="59" y="57"/>
                    <a:pt x="59" y="53"/>
                    <a:pt x="59" y="57"/>
                  </a:cubicBezTo>
                  <a:cubicBezTo>
                    <a:pt x="60" y="59"/>
                    <a:pt x="60" y="60"/>
                    <a:pt x="60" y="61"/>
                  </a:cubicBezTo>
                  <a:cubicBezTo>
                    <a:pt x="60" y="62"/>
                    <a:pt x="58" y="62"/>
                    <a:pt x="58" y="60"/>
                  </a:cubicBezTo>
                  <a:cubicBezTo>
                    <a:pt x="58" y="63"/>
                    <a:pt x="58" y="63"/>
                    <a:pt x="58" y="63"/>
                  </a:cubicBezTo>
                  <a:cubicBezTo>
                    <a:pt x="57" y="59"/>
                    <a:pt x="57" y="59"/>
                    <a:pt x="56" y="60"/>
                  </a:cubicBezTo>
                  <a:cubicBezTo>
                    <a:pt x="57" y="62"/>
                    <a:pt x="57" y="62"/>
                    <a:pt x="57" y="62"/>
                  </a:cubicBezTo>
                  <a:cubicBezTo>
                    <a:pt x="56" y="60"/>
                    <a:pt x="56" y="60"/>
                    <a:pt x="56" y="60"/>
                  </a:cubicBezTo>
                  <a:cubicBezTo>
                    <a:pt x="56" y="61"/>
                    <a:pt x="57" y="65"/>
                    <a:pt x="56" y="63"/>
                  </a:cubicBezTo>
                  <a:cubicBezTo>
                    <a:pt x="55" y="60"/>
                    <a:pt x="55" y="60"/>
                    <a:pt x="55" y="60"/>
                  </a:cubicBezTo>
                  <a:cubicBezTo>
                    <a:pt x="55" y="62"/>
                    <a:pt x="55" y="65"/>
                    <a:pt x="54" y="64"/>
                  </a:cubicBezTo>
                  <a:cubicBezTo>
                    <a:pt x="53" y="61"/>
                    <a:pt x="53" y="61"/>
                    <a:pt x="53" y="61"/>
                  </a:cubicBezTo>
                  <a:cubicBezTo>
                    <a:pt x="53" y="61"/>
                    <a:pt x="53" y="63"/>
                    <a:pt x="53" y="64"/>
                  </a:cubicBezTo>
                  <a:cubicBezTo>
                    <a:pt x="52" y="62"/>
                    <a:pt x="52" y="62"/>
                    <a:pt x="51" y="59"/>
                  </a:cubicBezTo>
                  <a:cubicBezTo>
                    <a:pt x="51" y="66"/>
                    <a:pt x="48" y="67"/>
                    <a:pt x="47" y="67"/>
                  </a:cubicBezTo>
                  <a:cubicBezTo>
                    <a:pt x="46" y="65"/>
                    <a:pt x="46" y="65"/>
                    <a:pt x="46" y="65"/>
                  </a:cubicBezTo>
                  <a:cubicBezTo>
                    <a:pt x="46" y="63"/>
                    <a:pt x="47" y="68"/>
                    <a:pt x="46" y="67"/>
                  </a:cubicBezTo>
                  <a:cubicBezTo>
                    <a:pt x="45" y="61"/>
                    <a:pt x="45" y="61"/>
                    <a:pt x="45" y="61"/>
                  </a:cubicBezTo>
                  <a:cubicBezTo>
                    <a:pt x="44" y="60"/>
                    <a:pt x="45" y="64"/>
                    <a:pt x="44" y="65"/>
                  </a:cubicBezTo>
                  <a:cubicBezTo>
                    <a:pt x="45" y="67"/>
                    <a:pt x="45" y="64"/>
                    <a:pt x="45" y="67"/>
                  </a:cubicBezTo>
                  <a:cubicBezTo>
                    <a:pt x="45" y="67"/>
                    <a:pt x="44" y="65"/>
                    <a:pt x="44" y="68"/>
                  </a:cubicBezTo>
                  <a:cubicBezTo>
                    <a:pt x="44" y="67"/>
                    <a:pt x="44" y="65"/>
                    <a:pt x="43" y="63"/>
                  </a:cubicBezTo>
                  <a:cubicBezTo>
                    <a:pt x="43" y="65"/>
                    <a:pt x="43" y="65"/>
                    <a:pt x="43" y="65"/>
                  </a:cubicBezTo>
                  <a:cubicBezTo>
                    <a:pt x="42" y="61"/>
                    <a:pt x="43" y="58"/>
                    <a:pt x="42" y="53"/>
                  </a:cubicBezTo>
                  <a:cubicBezTo>
                    <a:pt x="42" y="54"/>
                    <a:pt x="42" y="54"/>
                    <a:pt x="42" y="54"/>
                  </a:cubicBezTo>
                  <a:cubicBezTo>
                    <a:pt x="41" y="51"/>
                    <a:pt x="42" y="50"/>
                    <a:pt x="41" y="49"/>
                  </a:cubicBezTo>
                  <a:cubicBezTo>
                    <a:pt x="41" y="51"/>
                    <a:pt x="41" y="55"/>
                    <a:pt x="42" y="57"/>
                  </a:cubicBezTo>
                  <a:cubicBezTo>
                    <a:pt x="41" y="58"/>
                    <a:pt x="43" y="65"/>
                    <a:pt x="42" y="64"/>
                  </a:cubicBezTo>
                  <a:cubicBezTo>
                    <a:pt x="41" y="63"/>
                    <a:pt x="42" y="64"/>
                    <a:pt x="42" y="61"/>
                  </a:cubicBezTo>
                  <a:cubicBezTo>
                    <a:pt x="41" y="59"/>
                    <a:pt x="41" y="63"/>
                    <a:pt x="41" y="62"/>
                  </a:cubicBezTo>
                  <a:cubicBezTo>
                    <a:pt x="41" y="63"/>
                    <a:pt x="41" y="66"/>
                    <a:pt x="41" y="67"/>
                  </a:cubicBezTo>
                  <a:cubicBezTo>
                    <a:pt x="40" y="66"/>
                    <a:pt x="41" y="64"/>
                    <a:pt x="40" y="64"/>
                  </a:cubicBezTo>
                  <a:cubicBezTo>
                    <a:pt x="40" y="66"/>
                    <a:pt x="40" y="67"/>
                    <a:pt x="41" y="68"/>
                  </a:cubicBezTo>
                  <a:cubicBezTo>
                    <a:pt x="41" y="73"/>
                    <a:pt x="40" y="67"/>
                    <a:pt x="40" y="71"/>
                  </a:cubicBezTo>
                  <a:cubicBezTo>
                    <a:pt x="39" y="68"/>
                    <a:pt x="40" y="64"/>
                    <a:pt x="39" y="62"/>
                  </a:cubicBezTo>
                  <a:cubicBezTo>
                    <a:pt x="39" y="65"/>
                    <a:pt x="38" y="66"/>
                    <a:pt x="40" y="70"/>
                  </a:cubicBezTo>
                  <a:cubicBezTo>
                    <a:pt x="39" y="70"/>
                    <a:pt x="39" y="67"/>
                    <a:pt x="39" y="66"/>
                  </a:cubicBezTo>
                  <a:cubicBezTo>
                    <a:pt x="38" y="64"/>
                    <a:pt x="39" y="71"/>
                    <a:pt x="37" y="65"/>
                  </a:cubicBezTo>
                  <a:cubicBezTo>
                    <a:pt x="38" y="68"/>
                    <a:pt x="38" y="68"/>
                    <a:pt x="38" y="68"/>
                  </a:cubicBezTo>
                  <a:cubicBezTo>
                    <a:pt x="38" y="67"/>
                    <a:pt x="37" y="67"/>
                    <a:pt x="37" y="65"/>
                  </a:cubicBezTo>
                  <a:cubicBezTo>
                    <a:pt x="36" y="65"/>
                    <a:pt x="36" y="69"/>
                    <a:pt x="36" y="65"/>
                  </a:cubicBezTo>
                  <a:cubicBezTo>
                    <a:pt x="35" y="65"/>
                    <a:pt x="35" y="65"/>
                    <a:pt x="35" y="68"/>
                  </a:cubicBezTo>
                  <a:cubicBezTo>
                    <a:pt x="36" y="70"/>
                    <a:pt x="36" y="66"/>
                    <a:pt x="37" y="70"/>
                  </a:cubicBezTo>
                  <a:cubicBezTo>
                    <a:pt x="36" y="67"/>
                    <a:pt x="36" y="71"/>
                    <a:pt x="36" y="72"/>
                  </a:cubicBezTo>
                  <a:cubicBezTo>
                    <a:pt x="36" y="70"/>
                    <a:pt x="36" y="70"/>
                    <a:pt x="36" y="70"/>
                  </a:cubicBezTo>
                  <a:cubicBezTo>
                    <a:pt x="35" y="71"/>
                    <a:pt x="35" y="71"/>
                    <a:pt x="35" y="72"/>
                  </a:cubicBezTo>
                  <a:cubicBezTo>
                    <a:pt x="35" y="71"/>
                    <a:pt x="35" y="70"/>
                    <a:pt x="35" y="70"/>
                  </a:cubicBezTo>
                  <a:cubicBezTo>
                    <a:pt x="35" y="72"/>
                    <a:pt x="35" y="72"/>
                    <a:pt x="35" y="72"/>
                  </a:cubicBezTo>
                  <a:cubicBezTo>
                    <a:pt x="34" y="74"/>
                    <a:pt x="34" y="68"/>
                    <a:pt x="33" y="69"/>
                  </a:cubicBezTo>
                  <a:cubicBezTo>
                    <a:pt x="34" y="67"/>
                    <a:pt x="34" y="67"/>
                    <a:pt x="34" y="67"/>
                  </a:cubicBezTo>
                  <a:cubicBezTo>
                    <a:pt x="34" y="67"/>
                    <a:pt x="33" y="65"/>
                    <a:pt x="33" y="66"/>
                  </a:cubicBezTo>
                  <a:cubicBezTo>
                    <a:pt x="33" y="68"/>
                    <a:pt x="33" y="71"/>
                    <a:pt x="33" y="73"/>
                  </a:cubicBezTo>
                  <a:cubicBezTo>
                    <a:pt x="33" y="74"/>
                    <a:pt x="33" y="70"/>
                    <a:pt x="33" y="73"/>
                  </a:cubicBezTo>
                  <a:cubicBezTo>
                    <a:pt x="33" y="70"/>
                    <a:pt x="33" y="70"/>
                    <a:pt x="33" y="70"/>
                  </a:cubicBezTo>
                  <a:cubicBezTo>
                    <a:pt x="33" y="69"/>
                    <a:pt x="32" y="66"/>
                    <a:pt x="31" y="66"/>
                  </a:cubicBezTo>
                  <a:cubicBezTo>
                    <a:pt x="31" y="67"/>
                    <a:pt x="31" y="70"/>
                    <a:pt x="32" y="72"/>
                  </a:cubicBezTo>
                  <a:cubicBezTo>
                    <a:pt x="32" y="72"/>
                    <a:pt x="31" y="70"/>
                    <a:pt x="31" y="69"/>
                  </a:cubicBezTo>
                  <a:cubicBezTo>
                    <a:pt x="31" y="69"/>
                    <a:pt x="32" y="71"/>
                    <a:pt x="31" y="73"/>
                  </a:cubicBezTo>
                  <a:cubicBezTo>
                    <a:pt x="31" y="71"/>
                    <a:pt x="30" y="69"/>
                    <a:pt x="29" y="67"/>
                  </a:cubicBezTo>
                  <a:cubicBezTo>
                    <a:pt x="29" y="63"/>
                    <a:pt x="29" y="63"/>
                    <a:pt x="29" y="63"/>
                  </a:cubicBezTo>
                  <a:cubicBezTo>
                    <a:pt x="28" y="63"/>
                    <a:pt x="28" y="63"/>
                    <a:pt x="28" y="63"/>
                  </a:cubicBezTo>
                  <a:cubicBezTo>
                    <a:pt x="28" y="59"/>
                    <a:pt x="28" y="60"/>
                    <a:pt x="28" y="57"/>
                  </a:cubicBezTo>
                  <a:cubicBezTo>
                    <a:pt x="27" y="56"/>
                    <a:pt x="27" y="58"/>
                    <a:pt x="27" y="59"/>
                  </a:cubicBezTo>
                  <a:cubicBezTo>
                    <a:pt x="29" y="64"/>
                    <a:pt x="27" y="66"/>
                    <a:pt x="28" y="71"/>
                  </a:cubicBezTo>
                  <a:cubicBezTo>
                    <a:pt x="28" y="72"/>
                    <a:pt x="26" y="59"/>
                    <a:pt x="26" y="67"/>
                  </a:cubicBezTo>
                  <a:cubicBezTo>
                    <a:pt x="27" y="68"/>
                    <a:pt x="27" y="72"/>
                    <a:pt x="27" y="70"/>
                  </a:cubicBezTo>
                  <a:cubicBezTo>
                    <a:pt x="26" y="70"/>
                    <a:pt x="27" y="75"/>
                    <a:pt x="26" y="73"/>
                  </a:cubicBezTo>
                  <a:cubicBezTo>
                    <a:pt x="27" y="71"/>
                    <a:pt x="25" y="69"/>
                    <a:pt x="25" y="66"/>
                  </a:cubicBezTo>
                  <a:cubicBezTo>
                    <a:pt x="26" y="67"/>
                    <a:pt x="26" y="67"/>
                    <a:pt x="26" y="66"/>
                  </a:cubicBezTo>
                  <a:cubicBezTo>
                    <a:pt x="25" y="64"/>
                    <a:pt x="25" y="61"/>
                    <a:pt x="25" y="61"/>
                  </a:cubicBezTo>
                  <a:cubicBezTo>
                    <a:pt x="24" y="62"/>
                    <a:pt x="24" y="62"/>
                    <a:pt x="24" y="65"/>
                  </a:cubicBezTo>
                  <a:cubicBezTo>
                    <a:pt x="25" y="67"/>
                    <a:pt x="25" y="64"/>
                    <a:pt x="25" y="67"/>
                  </a:cubicBezTo>
                  <a:cubicBezTo>
                    <a:pt x="24" y="68"/>
                    <a:pt x="24" y="64"/>
                    <a:pt x="24" y="69"/>
                  </a:cubicBezTo>
                  <a:cubicBezTo>
                    <a:pt x="25" y="69"/>
                    <a:pt x="25" y="71"/>
                    <a:pt x="25" y="73"/>
                  </a:cubicBezTo>
                  <a:cubicBezTo>
                    <a:pt x="25" y="75"/>
                    <a:pt x="25" y="75"/>
                    <a:pt x="25" y="75"/>
                  </a:cubicBezTo>
                  <a:cubicBezTo>
                    <a:pt x="25" y="73"/>
                    <a:pt x="25" y="73"/>
                    <a:pt x="25" y="73"/>
                  </a:cubicBezTo>
                  <a:cubicBezTo>
                    <a:pt x="24" y="72"/>
                    <a:pt x="25" y="76"/>
                    <a:pt x="24" y="76"/>
                  </a:cubicBezTo>
                  <a:cubicBezTo>
                    <a:pt x="23" y="72"/>
                    <a:pt x="23" y="72"/>
                    <a:pt x="23" y="72"/>
                  </a:cubicBezTo>
                  <a:cubicBezTo>
                    <a:pt x="23" y="69"/>
                    <a:pt x="25" y="73"/>
                    <a:pt x="24" y="68"/>
                  </a:cubicBezTo>
                  <a:cubicBezTo>
                    <a:pt x="23" y="68"/>
                    <a:pt x="23" y="71"/>
                    <a:pt x="23" y="70"/>
                  </a:cubicBezTo>
                  <a:cubicBezTo>
                    <a:pt x="23" y="68"/>
                    <a:pt x="23" y="68"/>
                    <a:pt x="23" y="68"/>
                  </a:cubicBezTo>
                  <a:cubicBezTo>
                    <a:pt x="23" y="68"/>
                    <a:pt x="21" y="62"/>
                    <a:pt x="21" y="66"/>
                  </a:cubicBezTo>
                  <a:cubicBezTo>
                    <a:pt x="21" y="67"/>
                    <a:pt x="21" y="68"/>
                    <a:pt x="22" y="69"/>
                  </a:cubicBezTo>
                  <a:cubicBezTo>
                    <a:pt x="21" y="70"/>
                    <a:pt x="21" y="72"/>
                    <a:pt x="20" y="73"/>
                  </a:cubicBezTo>
                  <a:cubicBezTo>
                    <a:pt x="20" y="69"/>
                    <a:pt x="19" y="72"/>
                    <a:pt x="19" y="68"/>
                  </a:cubicBezTo>
                  <a:cubicBezTo>
                    <a:pt x="20" y="71"/>
                    <a:pt x="21" y="70"/>
                    <a:pt x="21" y="67"/>
                  </a:cubicBezTo>
                  <a:cubicBezTo>
                    <a:pt x="20" y="62"/>
                    <a:pt x="22" y="67"/>
                    <a:pt x="21" y="62"/>
                  </a:cubicBezTo>
                  <a:cubicBezTo>
                    <a:pt x="20" y="62"/>
                    <a:pt x="20" y="58"/>
                    <a:pt x="19" y="55"/>
                  </a:cubicBezTo>
                  <a:cubicBezTo>
                    <a:pt x="19" y="55"/>
                    <a:pt x="19" y="56"/>
                    <a:pt x="19" y="57"/>
                  </a:cubicBezTo>
                  <a:cubicBezTo>
                    <a:pt x="19" y="60"/>
                    <a:pt x="19" y="59"/>
                    <a:pt x="20" y="62"/>
                  </a:cubicBezTo>
                  <a:cubicBezTo>
                    <a:pt x="19" y="62"/>
                    <a:pt x="18" y="63"/>
                    <a:pt x="18" y="66"/>
                  </a:cubicBezTo>
                  <a:cubicBezTo>
                    <a:pt x="18" y="65"/>
                    <a:pt x="18" y="62"/>
                    <a:pt x="18" y="62"/>
                  </a:cubicBezTo>
                  <a:cubicBezTo>
                    <a:pt x="17" y="63"/>
                    <a:pt x="16" y="62"/>
                    <a:pt x="15" y="62"/>
                  </a:cubicBezTo>
                  <a:cubicBezTo>
                    <a:pt x="16" y="66"/>
                    <a:pt x="14" y="63"/>
                    <a:pt x="15" y="67"/>
                  </a:cubicBezTo>
                  <a:cubicBezTo>
                    <a:pt x="16" y="67"/>
                    <a:pt x="17" y="71"/>
                    <a:pt x="17" y="73"/>
                  </a:cubicBezTo>
                  <a:cubicBezTo>
                    <a:pt x="16" y="72"/>
                    <a:pt x="16" y="71"/>
                    <a:pt x="16" y="70"/>
                  </a:cubicBezTo>
                  <a:cubicBezTo>
                    <a:pt x="16" y="72"/>
                    <a:pt x="15" y="66"/>
                    <a:pt x="15" y="70"/>
                  </a:cubicBezTo>
                  <a:cubicBezTo>
                    <a:pt x="16" y="68"/>
                    <a:pt x="14" y="64"/>
                    <a:pt x="14" y="61"/>
                  </a:cubicBezTo>
                  <a:cubicBezTo>
                    <a:pt x="14" y="63"/>
                    <a:pt x="14" y="58"/>
                    <a:pt x="13" y="59"/>
                  </a:cubicBezTo>
                  <a:cubicBezTo>
                    <a:pt x="13" y="61"/>
                    <a:pt x="12" y="62"/>
                    <a:pt x="12" y="63"/>
                  </a:cubicBezTo>
                  <a:cubicBezTo>
                    <a:pt x="10" y="60"/>
                    <a:pt x="9" y="63"/>
                    <a:pt x="9" y="64"/>
                  </a:cubicBezTo>
                  <a:cubicBezTo>
                    <a:pt x="8" y="62"/>
                    <a:pt x="8" y="58"/>
                    <a:pt x="7" y="57"/>
                  </a:cubicBezTo>
                  <a:cubicBezTo>
                    <a:pt x="6" y="58"/>
                    <a:pt x="8" y="62"/>
                    <a:pt x="7" y="60"/>
                  </a:cubicBezTo>
                  <a:cubicBezTo>
                    <a:pt x="7" y="59"/>
                    <a:pt x="7" y="59"/>
                    <a:pt x="7" y="59"/>
                  </a:cubicBezTo>
                  <a:cubicBezTo>
                    <a:pt x="7" y="60"/>
                    <a:pt x="5" y="57"/>
                    <a:pt x="6" y="62"/>
                  </a:cubicBezTo>
                  <a:cubicBezTo>
                    <a:pt x="5" y="58"/>
                    <a:pt x="5" y="58"/>
                    <a:pt x="5" y="58"/>
                  </a:cubicBezTo>
                  <a:cubicBezTo>
                    <a:pt x="5" y="58"/>
                    <a:pt x="5" y="59"/>
                    <a:pt x="5" y="59"/>
                  </a:cubicBezTo>
                  <a:cubicBezTo>
                    <a:pt x="5" y="56"/>
                    <a:pt x="5" y="56"/>
                    <a:pt x="5" y="56"/>
                  </a:cubicBezTo>
                  <a:cubicBezTo>
                    <a:pt x="4" y="53"/>
                    <a:pt x="4" y="56"/>
                    <a:pt x="3" y="56"/>
                  </a:cubicBezTo>
                  <a:cubicBezTo>
                    <a:pt x="4" y="59"/>
                    <a:pt x="4" y="59"/>
                    <a:pt x="4" y="59"/>
                  </a:cubicBezTo>
                  <a:cubicBezTo>
                    <a:pt x="3" y="61"/>
                    <a:pt x="2" y="59"/>
                    <a:pt x="2" y="60"/>
                  </a:cubicBezTo>
                  <a:cubicBezTo>
                    <a:pt x="1" y="57"/>
                    <a:pt x="1" y="57"/>
                    <a:pt x="1" y="57"/>
                  </a:cubicBezTo>
                  <a:cubicBezTo>
                    <a:pt x="1" y="59"/>
                    <a:pt x="1" y="59"/>
                    <a:pt x="1" y="59"/>
                  </a:cubicBezTo>
                  <a:cubicBezTo>
                    <a:pt x="1" y="56"/>
                    <a:pt x="0" y="55"/>
                    <a:pt x="0" y="57"/>
                  </a:cubicBezTo>
                  <a:cubicBezTo>
                    <a:pt x="0" y="51"/>
                    <a:pt x="0" y="51"/>
                    <a:pt x="0" y="51"/>
                  </a:cubicBezTo>
                  <a:cubicBezTo>
                    <a:pt x="1" y="52"/>
                    <a:pt x="0" y="54"/>
                    <a:pt x="1" y="56"/>
                  </a:cubicBezTo>
                  <a:cubicBezTo>
                    <a:pt x="2" y="58"/>
                    <a:pt x="2" y="57"/>
                    <a:pt x="2" y="55"/>
                  </a:cubicBezTo>
                  <a:cubicBezTo>
                    <a:pt x="2" y="55"/>
                    <a:pt x="2" y="55"/>
                    <a:pt x="2" y="56"/>
                  </a:cubicBezTo>
                  <a:cubicBezTo>
                    <a:pt x="1" y="53"/>
                    <a:pt x="1" y="53"/>
                    <a:pt x="1" y="51"/>
                  </a:cubicBezTo>
                  <a:cubicBezTo>
                    <a:pt x="1" y="51"/>
                    <a:pt x="1" y="50"/>
                    <a:pt x="1" y="51"/>
                  </a:cubicBezTo>
                  <a:cubicBezTo>
                    <a:pt x="1" y="49"/>
                    <a:pt x="1" y="49"/>
                    <a:pt x="2" y="49"/>
                  </a:cubicBezTo>
                  <a:cubicBezTo>
                    <a:pt x="2" y="50"/>
                    <a:pt x="2" y="51"/>
                    <a:pt x="2" y="52"/>
                  </a:cubicBezTo>
                  <a:cubicBezTo>
                    <a:pt x="2" y="49"/>
                    <a:pt x="2" y="48"/>
                    <a:pt x="3" y="48"/>
                  </a:cubicBezTo>
                  <a:cubicBezTo>
                    <a:pt x="4" y="52"/>
                    <a:pt x="4" y="46"/>
                    <a:pt x="5" y="47"/>
                  </a:cubicBezTo>
                  <a:cubicBezTo>
                    <a:pt x="5" y="50"/>
                    <a:pt x="5" y="52"/>
                    <a:pt x="5" y="54"/>
                  </a:cubicBezTo>
                  <a:cubicBezTo>
                    <a:pt x="5" y="55"/>
                    <a:pt x="5" y="54"/>
                    <a:pt x="6" y="55"/>
                  </a:cubicBezTo>
                  <a:cubicBezTo>
                    <a:pt x="6" y="53"/>
                    <a:pt x="5" y="49"/>
                    <a:pt x="6" y="48"/>
                  </a:cubicBezTo>
                  <a:cubicBezTo>
                    <a:pt x="6" y="50"/>
                    <a:pt x="6" y="50"/>
                    <a:pt x="6" y="50"/>
                  </a:cubicBezTo>
                  <a:cubicBezTo>
                    <a:pt x="7" y="49"/>
                    <a:pt x="6" y="45"/>
                    <a:pt x="7" y="46"/>
                  </a:cubicBezTo>
                  <a:cubicBezTo>
                    <a:pt x="8" y="47"/>
                    <a:pt x="9" y="47"/>
                    <a:pt x="10" y="47"/>
                  </a:cubicBezTo>
                  <a:cubicBezTo>
                    <a:pt x="11" y="49"/>
                    <a:pt x="11" y="49"/>
                    <a:pt x="11" y="49"/>
                  </a:cubicBezTo>
                  <a:cubicBezTo>
                    <a:pt x="11" y="44"/>
                    <a:pt x="12" y="47"/>
                    <a:pt x="13" y="45"/>
                  </a:cubicBezTo>
                  <a:cubicBezTo>
                    <a:pt x="14" y="47"/>
                    <a:pt x="15" y="42"/>
                    <a:pt x="16" y="46"/>
                  </a:cubicBezTo>
                  <a:cubicBezTo>
                    <a:pt x="18" y="44"/>
                    <a:pt x="19" y="42"/>
                    <a:pt x="22" y="42"/>
                  </a:cubicBezTo>
                  <a:cubicBezTo>
                    <a:pt x="22" y="46"/>
                    <a:pt x="22" y="46"/>
                    <a:pt x="22" y="46"/>
                  </a:cubicBezTo>
                  <a:cubicBezTo>
                    <a:pt x="22" y="43"/>
                    <a:pt x="22" y="47"/>
                    <a:pt x="23" y="47"/>
                  </a:cubicBezTo>
                  <a:cubicBezTo>
                    <a:pt x="22" y="44"/>
                    <a:pt x="23" y="43"/>
                    <a:pt x="23" y="41"/>
                  </a:cubicBezTo>
                  <a:cubicBezTo>
                    <a:pt x="24" y="44"/>
                    <a:pt x="25" y="41"/>
                    <a:pt x="25" y="38"/>
                  </a:cubicBezTo>
                  <a:cubicBezTo>
                    <a:pt x="26" y="41"/>
                    <a:pt x="26" y="41"/>
                    <a:pt x="26" y="41"/>
                  </a:cubicBezTo>
                  <a:cubicBezTo>
                    <a:pt x="26" y="36"/>
                    <a:pt x="27" y="40"/>
                    <a:pt x="29" y="40"/>
                  </a:cubicBezTo>
                  <a:cubicBezTo>
                    <a:pt x="29" y="41"/>
                    <a:pt x="29" y="43"/>
                    <a:pt x="30" y="43"/>
                  </a:cubicBezTo>
                  <a:cubicBezTo>
                    <a:pt x="30" y="39"/>
                    <a:pt x="30" y="39"/>
                    <a:pt x="30" y="37"/>
                  </a:cubicBezTo>
                  <a:cubicBezTo>
                    <a:pt x="31" y="37"/>
                    <a:pt x="32" y="38"/>
                    <a:pt x="33" y="39"/>
                  </a:cubicBezTo>
                  <a:cubicBezTo>
                    <a:pt x="35" y="33"/>
                    <a:pt x="38" y="36"/>
                    <a:pt x="39" y="33"/>
                  </a:cubicBezTo>
                  <a:cubicBezTo>
                    <a:pt x="40" y="35"/>
                    <a:pt x="40" y="35"/>
                    <a:pt x="40" y="35"/>
                  </a:cubicBezTo>
                  <a:cubicBezTo>
                    <a:pt x="42" y="29"/>
                    <a:pt x="45" y="34"/>
                    <a:pt x="47" y="31"/>
                  </a:cubicBezTo>
                  <a:cubicBezTo>
                    <a:pt x="47" y="35"/>
                    <a:pt x="47" y="35"/>
                    <a:pt x="47" y="35"/>
                  </a:cubicBezTo>
                  <a:cubicBezTo>
                    <a:pt x="48" y="37"/>
                    <a:pt x="49" y="34"/>
                    <a:pt x="48" y="31"/>
                  </a:cubicBezTo>
                  <a:cubicBezTo>
                    <a:pt x="49" y="32"/>
                    <a:pt x="49" y="28"/>
                    <a:pt x="50" y="32"/>
                  </a:cubicBezTo>
                  <a:cubicBezTo>
                    <a:pt x="51" y="33"/>
                    <a:pt x="51" y="30"/>
                    <a:pt x="51" y="29"/>
                  </a:cubicBezTo>
                  <a:cubicBezTo>
                    <a:pt x="53" y="31"/>
                    <a:pt x="53" y="30"/>
                    <a:pt x="54" y="29"/>
                  </a:cubicBezTo>
                  <a:cubicBezTo>
                    <a:pt x="54" y="29"/>
                    <a:pt x="54" y="29"/>
                    <a:pt x="54" y="29"/>
                  </a:cubicBezTo>
                  <a:cubicBezTo>
                    <a:pt x="54" y="30"/>
                    <a:pt x="54" y="32"/>
                    <a:pt x="54" y="32"/>
                  </a:cubicBezTo>
                  <a:cubicBezTo>
                    <a:pt x="55" y="31"/>
                    <a:pt x="56" y="33"/>
                    <a:pt x="55" y="28"/>
                  </a:cubicBezTo>
                  <a:cubicBezTo>
                    <a:pt x="57" y="30"/>
                    <a:pt x="57" y="25"/>
                    <a:pt x="59" y="29"/>
                  </a:cubicBezTo>
                  <a:cubicBezTo>
                    <a:pt x="59" y="27"/>
                    <a:pt x="59" y="27"/>
                    <a:pt x="59" y="26"/>
                  </a:cubicBezTo>
                  <a:cubicBezTo>
                    <a:pt x="60" y="25"/>
                    <a:pt x="62" y="28"/>
                    <a:pt x="63" y="26"/>
                  </a:cubicBezTo>
                  <a:cubicBezTo>
                    <a:pt x="63" y="26"/>
                    <a:pt x="63" y="28"/>
                    <a:pt x="63" y="28"/>
                  </a:cubicBezTo>
                  <a:cubicBezTo>
                    <a:pt x="63" y="25"/>
                    <a:pt x="63" y="25"/>
                    <a:pt x="63" y="25"/>
                  </a:cubicBezTo>
                  <a:cubicBezTo>
                    <a:pt x="65" y="22"/>
                    <a:pt x="67" y="28"/>
                    <a:pt x="69" y="27"/>
                  </a:cubicBezTo>
                  <a:cubicBezTo>
                    <a:pt x="71" y="23"/>
                    <a:pt x="75" y="24"/>
                    <a:pt x="78" y="23"/>
                  </a:cubicBezTo>
                  <a:cubicBezTo>
                    <a:pt x="78" y="24"/>
                    <a:pt x="78" y="24"/>
                    <a:pt x="78" y="24"/>
                  </a:cubicBezTo>
                  <a:cubicBezTo>
                    <a:pt x="78" y="20"/>
                    <a:pt x="81" y="28"/>
                    <a:pt x="80" y="22"/>
                  </a:cubicBezTo>
                  <a:cubicBezTo>
                    <a:pt x="81" y="23"/>
                    <a:pt x="81" y="22"/>
                    <a:pt x="81" y="24"/>
                  </a:cubicBezTo>
                  <a:cubicBezTo>
                    <a:pt x="82" y="21"/>
                    <a:pt x="84" y="27"/>
                    <a:pt x="85" y="23"/>
                  </a:cubicBezTo>
                  <a:cubicBezTo>
                    <a:pt x="84" y="23"/>
                    <a:pt x="84" y="23"/>
                    <a:pt x="84" y="23"/>
                  </a:cubicBezTo>
                  <a:cubicBezTo>
                    <a:pt x="86" y="26"/>
                    <a:pt x="86" y="22"/>
                    <a:pt x="88" y="24"/>
                  </a:cubicBezTo>
                  <a:cubicBezTo>
                    <a:pt x="88" y="25"/>
                    <a:pt x="88" y="25"/>
                    <a:pt x="88" y="26"/>
                  </a:cubicBezTo>
                  <a:cubicBezTo>
                    <a:pt x="89" y="28"/>
                    <a:pt x="88" y="21"/>
                    <a:pt x="89" y="26"/>
                  </a:cubicBezTo>
                  <a:cubicBezTo>
                    <a:pt x="89" y="26"/>
                    <a:pt x="89" y="24"/>
                    <a:pt x="89" y="24"/>
                  </a:cubicBezTo>
                  <a:cubicBezTo>
                    <a:pt x="92" y="26"/>
                    <a:pt x="94" y="22"/>
                    <a:pt x="96" y="20"/>
                  </a:cubicBezTo>
                  <a:cubicBezTo>
                    <a:pt x="99" y="23"/>
                    <a:pt x="98" y="29"/>
                    <a:pt x="99" y="25"/>
                  </a:cubicBezTo>
                  <a:cubicBezTo>
                    <a:pt x="99" y="26"/>
                    <a:pt x="99" y="23"/>
                    <a:pt x="99" y="24"/>
                  </a:cubicBezTo>
                  <a:cubicBezTo>
                    <a:pt x="99" y="22"/>
                    <a:pt x="101" y="29"/>
                    <a:pt x="101" y="26"/>
                  </a:cubicBezTo>
                  <a:cubicBezTo>
                    <a:pt x="100" y="23"/>
                    <a:pt x="101" y="25"/>
                    <a:pt x="100" y="23"/>
                  </a:cubicBezTo>
                  <a:cubicBezTo>
                    <a:pt x="102" y="24"/>
                    <a:pt x="103" y="27"/>
                    <a:pt x="103" y="25"/>
                  </a:cubicBezTo>
                  <a:cubicBezTo>
                    <a:pt x="103" y="26"/>
                    <a:pt x="103" y="26"/>
                    <a:pt x="103" y="26"/>
                  </a:cubicBezTo>
                  <a:cubicBezTo>
                    <a:pt x="103" y="21"/>
                    <a:pt x="105" y="24"/>
                    <a:pt x="105" y="18"/>
                  </a:cubicBezTo>
                  <a:cubicBezTo>
                    <a:pt x="111" y="16"/>
                    <a:pt x="116" y="12"/>
                    <a:pt x="121" y="10"/>
                  </a:cubicBezTo>
                  <a:cubicBezTo>
                    <a:pt x="127" y="10"/>
                    <a:pt x="132" y="7"/>
                    <a:pt x="139" y="8"/>
                  </a:cubicBezTo>
                  <a:cubicBezTo>
                    <a:pt x="141" y="12"/>
                    <a:pt x="141" y="12"/>
                    <a:pt x="142" y="10"/>
                  </a:cubicBezTo>
                  <a:cubicBezTo>
                    <a:pt x="142" y="12"/>
                    <a:pt x="142" y="12"/>
                    <a:pt x="142" y="12"/>
                  </a:cubicBezTo>
                  <a:cubicBezTo>
                    <a:pt x="142" y="8"/>
                    <a:pt x="143" y="11"/>
                    <a:pt x="143" y="8"/>
                  </a:cubicBezTo>
                  <a:cubicBezTo>
                    <a:pt x="145" y="8"/>
                    <a:pt x="147" y="6"/>
                    <a:pt x="149" y="6"/>
                  </a:cubicBezTo>
                  <a:cubicBezTo>
                    <a:pt x="149" y="6"/>
                    <a:pt x="149" y="9"/>
                    <a:pt x="149" y="9"/>
                  </a:cubicBezTo>
                  <a:cubicBezTo>
                    <a:pt x="149" y="6"/>
                    <a:pt x="149" y="6"/>
                    <a:pt x="149" y="6"/>
                  </a:cubicBezTo>
                  <a:cubicBezTo>
                    <a:pt x="150" y="7"/>
                    <a:pt x="150" y="7"/>
                    <a:pt x="150" y="7"/>
                  </a:cubicBezTo>
                  <a:cubicBezTo>
                    <a:pt x="150" y="7"/>
                    <a:pt x="150" y="5"/>
                    <a:pt x="149" y="4"/>
                  </a:cubicBezTo>
                  <a:cubicBezTo>
                    <a:pt x="154" y="0"/>
                    <a:pt x="161" y="5"/>
                    <a:pt x="166" y="3"/>
                  </a:cubicBezTo>
                  <a:cubicBezTo>
                    <a:pt x="167" y="4"/>
                    <a:pt x="169" y="3"/>
                    <a:pt x="170" y="2"/>
                  </a:cubicBezTo>
                  <a:cubicBezTo>
                    <a:pt x="175" y="5"/>
                    <a:pt x="180" y="8"/>
                    <a:pt x="183" y="4"/>
                  </a:cubicBezTo>
                  <a:cubicBezTo>
                    <a:pt x="183" y="4"/>
                    <a:pt x="185" y="13"/>
                    <a:pt x="184" y="16"/>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8" name="Google Shape;468;p16"/>
            <p:cNvSpPr/>
            <p:nvPr/>
          </p:nvSpPr>
          <p:spPr>
            <a:xfrm>
              <a:off x="3754438" y="1462088"/>
              <a:ext cx="3175" cy="25400"/>
            </a:xfrm>
            <a:custGeom>
              <a:avLst/>
              <a:gdLst/>
              <a:ahLst/>
              <a:cxnLst/>
              <a:rect l="l" t="t" r="r" b="b"/>
              <a:pathLst>
                <a:path w="1" h="6" extrusionOk="0">
                  <a:moveTo>
                    <a:pt x="0" y="0"/>
                  </a:moveTo>
                  <a:cubicBezTo>
                    <a:pt x="1" y="2"/>
                    <a:pt x="1" y="3"/>
                    <a:pt x="1" y="6"/>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69" name="Google Shape;469;p16"/>
            <p:cNvSpPr/>
            <p:nvPr/>
          </p:nvSpPr>
          <p:spPr>
            <a:xfrm>
              <a:off x="3821113" y="1530350"/>
              <a:ext cx="4763" cy="12700"/>
            </a:xfrm>
            <a:custGeom>
              <a:avLst/>
              <a:gdLst/>
              <a:ahLst/>
              <a:cxnLst/>
              <a:rect l="l" t="t" r="r" b="b"/>
              <a:pathLst>
                <a:path w="1" h="3" extrusionOk="0">
                  <a:moveTo>
                    <a:pt x="0" y="1"/>
                  </a:moveTo>
                  <a:cubicBezTo>
                    <a:pt x="0" y="0"/>
                    <a:pt x="1" y="1"/>
                    <a:pt x="1" y="2"/>
                  </a:cubicBezTo>
                  <a:cubicBezTo>
                    <a:pt x="1" y="2"/>
                    <a:pt x="1" y="3"/>
                    <a:pt x="0" y="3"/>
                  </a:cubicBezTo>
                  <a:cubicBezTo>
                    <a:pt x="1" y="2"/>
                    <a:pt x="0" y="2"/>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0" name="Google Shape;470;p16"/>
            <p:cNvSpPr/>
            <p:nvPr/>
          </p:nvSpPr>
          <p:spPr>
            <a:xfrm>
              <a:off x="3833813" y="1533525"/>
              <a:ext cx="4763" cy="17462"/>
            </a:xfrm>
            <a:custGeom>
              <a:avLst/>
              <a:gdLst/>
              <a:ahLst/>
              <a:cxnLst/>
              <a:rect l="l" t="t" r="r" b="b"/>
              <a:pathLst>
                <a:path w="1" h="4" extrusionOk="0">
                  <a:moveTo>
                    <a:pt x="1" y="0"/>
                  </a:moveTo>
                  <a:cubicBezTo>
                    <a:pt x="1" y="2"/>
                    <a:pt x="1" y="3"/>
                    <a:pt x="0" y="4"/>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1" name="Google Shape;471;p16"/>
            <p:cNvSpPr/>
            <p:nvPr/>
          </p:nvSpPr>
          <p:spPr>
            <a:xfrm>
              <a:off x="3856038" y="1558925"/>
              <a:ext cx="4763" cy="12700"/>
            </a:xfrm>
            <a:custGeom>
              <a:avLst/>
              <a:gdLst/>
              <a:ahLst/>
              <a:cxnLst/>
              <a:rect l="l" t="t" r="r" b="b"/>
              <a:pathLst>
                <a:path w="1" h="3" extrusionOk="0">
                  <a:moveTo>
                    <a:pt x="0" y="0"/>
                  </a:moveTo>
                  <a:cubicBezTo>
                    <a:pt x="1" y="2"/>
                    <a:pt x="1" y="3"/>
                    <a:pt x="0" y="3"/>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2" name="Google Shape;472;p16"/>
            <p:cNvSpPr/>
            <p:nvPr/>
          </p:nvSpPr>
          <p:spPr>
            <a:xfrm>
              <a:off x="3856038" y="1546225"/>
              <a:ext cx="4763" cy="9525"/>
            </a:xfrm>
            <a:custGeom>
              <a:avLst/>
              <a:gdLst/>
              <a:ahLst/>
              <a:cxnLst/>
              <a:rect l="l" t="t" r="r" b="b"/>
              <a:pathLst>
                <a:path w="1" h="2" extrusionOk="0">
                  <a:moveTo>
                    <a:pt x="0" y="0"/>
                  </a:moveTo>
                  <a:cubicBezTo>
                    <a:pt x="0" y="0"/>
                    <a:pt x="0" y="1"/>
                    <a:pt x="1" y="1"/>
                  </a:cubicBezTo>
                  <a:cubicBezTo>
                    <a:pt x="0" y="0"/>
                    <a:pt x="0" y="2"/>
                    <a:pt x="0"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3" name="Google Shape;473;p16"/>
            <p:cNvSpPr/>
            <p:nvPr/>
          </p:nvSpPr>
          <p:spPr>
            <a:xfrm>
              <a:off x="3886201" y="1555750"/>
              <a:ext cx="3175" cy="15875"/>
            </a:xfrm>
            <a:custGeom>
              <a:avLst/>
              <a:gdLst/>
              <a:ahLst/>
              <a:cxnLst/>
              <a:rect l="l" t="t" r="r" b="b"/>
              <a:pathLst>
                <a:path w="1" h="4" extrusionOk="0">
                  <a:moveTo>
                    <a:pt x="0" y="1"/>
                  </a:moveTo>
                  <a:cubicBezTo>
                    <a:pt x="0" y="1"/>
                    <a:pt x="0" y="0"/>
                    <a:pt x="1" y="2"/>
                  </a:cubicBezTo>
                  <a:cubicBezTo>
                    <a:pt x="1" y="0"/>
                    <a:pt x="0" y="4"/>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4" name="Google Shape;474;p16"/>
            <p:cNvSpPr/>
            <p:nvPr/>
          </p:nvSpPr>
          <p:spPr>
            <a:xfrm>
              <a:off x="3898901" y="1546225"/>
              <a:ext cx="3175" cy="9525"/>
            </a:xfrm>
            <a:custGeom>
              <a:avLst/>
              <a:gdLst/>
              <a:ahLst/>
              <a:cxnLst/>
              <a:rect l="l" t="t" r="r" b="b"/>
              <a:pathLst>
                <a:path w="1" h="2" extrusionOk="0">
                  <a:moveTo>
                    <a:pt x="0" y="0"/>
                  </a:moveTo>
                  <a:cubicBezTo>
                    <a:pt x="0" y="0"/>
                    <a:pt x="0" y="1"/>
                    <a:pt x="0" y="0"/>
                  </a:cubicBezTo>
                  <a:cubicBezTo>
                    <a:pt x="1" y="1"/>
                    <a:pt x="1" y="2"/>
                    <a:pt x="0" y="2"/>
                  </a:cubicBezTo>
                  <a:lnTo>
                    <a:pt x="0"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5" name="Google Shape;475;p16"/>
            <p:cNvSpPr/>
            <p:nvPr/>
          </p:nvSpPr>
          <p:spPr>
            <a:xfrm>
              <a:off x="4135438" y="1474788"/>
              <a:ext cx="0" cy="7937"/>
            </a:xfrm>
            <a:custGeom>
              <a:avLst/>
              <a:gdLst/>
              <a:ahLst/>
              <a:cxnLst/>
              <a:rect l="l" t="t" r="r" b="b"/>
              <a:pathLst>
                <a:path w="120000" h="5" extrusionOk="0">
                  <a:moveTo>
                    <a:pt x="0" y="3"/>
                  </a:moveTo>
                  <a:lnTo>
                    <a:pt x="0" y="5"/>
                  </a:lnTo>
                  <a:lnTo>
                    <a:pt x="0" y="0"/>
                  </a:lnTo>
                  <a:lnTo>
                    <a:pt x="0" y="3"/>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6" name="Google Shape;476;p16"/>
            <p:cNvSpPr/>
            <p:nvPr/>
          </p:nvSpPr>
          <p:spPr>
            <a:xfrm>
              <a:off x="4241801" y="1452563"/>
              <a:ext cx="4763" cy="14287"/>
            </a:xfrm>
            <a:custGeom>
              <a:avLst/>
              <a:gdLst/>
              <a:ahLst/>
              <a:cxnLst/>
              <a:rect l="l" t="t" r="r" b="b"/>
              <a:pathLst>
                <a:path w="1" h="3" extrusionOk="0">
                  <a:moveTo>
                    <a:pt x="0" y="1"/>
                  </a:moveTo>
                  <a:cubicBezTo>
                    <a:pt x="0" y="0"/>
                    <a:pt x="1" y="3"/>
                    <a:pt x="1" y="3"/>
                  </a:cubicBezTo>
                  <a:cubicBezTo>
                    <a:pt x="0" y="3"/>
                    <a:pt x="0" y="1"/>
                    <a:pt x="0"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7" name="Google Shape;477;p16"/>
            <p:cNvSpPr/>
            <p:nvPr/>
          </p:nvSpPr>
          <p:spPr>
            <a:xfrm>
              <a:off x="4289426" y="1398588"/>
              <a:ext cx="3175" cy="15875"/>
            </a:xfrm>
            <a:custGeom>
              <a:avLst/>
              <a:gdLst/>
              <a:ahLst/>
              <a:cxnLst/>
              <a:rect l="l" t="t" r="r" b="b"/>
              <a:pathLst>
                <a:path w="2" h="10" extrusionOk="0">
                  <a:moveTo>
                    <a:pt x="2" y="10"/>
                  </a:moveTo>
                  <a:lnTo>
                    <a:pt x="2" y="10"/>
                  </a:lnTo>
                  <a:lnTo>
                    <a:pt x="0" y="0"/>
                  </a:lnTo>
                  <a:lnTo>
                    <a:pt x="2" y="1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8" name="Google Shape;478;p16"/>
            <p:cNvSpPr/>
            <p:nvPr/>
          </p:nvSpPr>
          <p:spPr>
            <a:xfrm>
              <a:off x="3516313" y="2643188"/>
              <a:ext cx="4763" cy="12700"/>
            </a:xfrm>
            <a:custGeom>
              <a:avLst/>
              <a:gdLst/>
              <a:ahLst/>
              <a:cxnLst/>
              <a:rect l="l" t="t" r="r" b="b"/>
              <a:pathLst>
                <a:path w="1" h="3" extrusionOk="0">
                  <a:moveTo>
                    <a:pt x="1" y="1"/>
                  </a:moveTo>
                  <a:cubicBezTo>
                    <a:pt x="0" y="1"/>
                    <a:pt x="0" y="3"/>
                    <a:pt x="0" y="2"/>
                  </a:cubicBezTo>
                  <a:cubicBezTo>
                    <a:pt x="0" y="0"/>
                    <a:pt x="1" y="0"/>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79" name="Google Shape;479;p16"/>
            <p:cNvSpPr/>
            <p:nvPr/>
          </p:nvSpPr>
          <p:spPr>
            <a:xfrm>
              <a:off x="3511551" y="2652713"/>
              <a:ext cx="823913" cy="646112"/>
            </a:xfrm>
            <a:custGeom>
              <a:avLst/>
              <a:gdLst/>
              <a:ahLst/>
              <a:cxnLst/>
              <a:rect l="l" t="t" r="r" b="b"/>
              <a:pathLst>
                <a:path w="194" h="152" extrusionOk="0">
                  <a:moveTo>
                    <a:pt x="183" y="148"/>
                  </a:moveTo>
                  <a:cubicBezTo>
                    <a:pt x="176" y="152"/>
                    <a:pt x="179" y="144"/>
                    <a:pt x="173" y="145"/>
                  </a:cubicBezTo>
                  <a:cubicBezTo>
                    <a:pt x="172" y="145"/>
                    <a:pt x="176" y="142"/>
                    <a:pt x="175" y="142"/>
                  </a:cubicBezTo>
                  <a:cubicBezTo>
                    <a:pt x="168" y="145"/>
                    <a:pt x="167" y="139"/>
                    <a:pt x="168" y="133"/>
                  </a:cubicBezTo>
                  <a:cubicBezTo>
                    <a:pt x="170" y="132"/>
                    <a:pt x="170" y="132"/>
                    <a:pt x="170" y="132"/>
                  </a:cubicBezTo>
                  <a:cubicBezTo>
                    <a:pt x="170" y="131"/>
                    <a:pt x="166" y="133"/>
                    <a:pt x="166" y="132"/>
                  </a:cubicBezTo>
                  <a:cubicBezTo>
                    <a:pt x="167" y="132"/>
                    <a:pt x="167" y="132"/>
                    <a:pt x="168" y="131"/>
                  </a:cubicBezTo>
                  <a:cubicBezTo>
                    <a:pt x="166" y="132"/>
                    <a:pt x="166" y="131"/>
                    <a:pt x="164" y="132"/>
                  </a:cubicBezTo>
                  <a:cubicBezTo>
                    <a:pt x="167" y="128"/>
                    <a:pt x="167" y="128"/>
                    <a:pt x="167" y="128"/>
                  </a:cubicBezTo>
                  <a:cubicBezTo>
                    <a:pt x="164" y="130"/>
                    <a:pt x="164" y="130"/>
                    <a:pt x="164" y="130"/>
                  </a:cubicBezTo>
                  <a:cubicBezTo>
                    <a:pt x="159" y="134"/>
                    <a:pt x="163" y="128"/>
                    <a:pt x="159" y="129"/>
                  </a:cubicBezTo>
                  <a:cubicBezTo>
                    <a:pt x="160" y="128"/>
                    <a:pt x="160" y="128"/>
                    <a:pt x="160" y="128"/>
                  </a:cubicBezTo>
                  <a:cubicBezTo>
                    <a:pt x="156" y="129"/>
                    <a:pt x="154" y="126"/>
                    <a:pt x="151" y="126"/>
                  </a:cubicBezTo>
                  <a:cubicBezTo>
                    <a:pt x="154" y="123"/>
                    <a:pt x="154" y="123"/>
                    <a:pt x="154" y="123"/>
                  </a:cubicBezTo>
                  <a:cubicBezTo>
                    <a:pt x="151" y="125"/>
                    <a:pt x="150" y="125"/>
                    <a:pt x="149" y="125"/>
                  </a:cubicBezTo>
                  <a:cubicBezTo>
                    <a:pt x="151" y="122"/>
                    <a:pt x="146" y="126"/>
                    <a:pt x="147" y="124"/>
                  </a:cubicBezTo>
                  <a:cubicBezTo>
                    <a:pt x="147" y="123"/>
                    <a:pt x="147" y="123"/>
                    <a:pt x="147" y="123"/>
                  </a:cubicBezTo>
                  <a:cubicBezTo>
                    <a:pt x="144" y="125"/>
                    <a:pt x="148" y="121"/>
                    <a:pt x="145" y="124"/>
                  </a:cubicBezTo>
                  <a:cubicBezTo>
                    <a:pt x="146" y="122"/>
                    <a:pt x="146" y="122"/>
                    <a:pt x="146" y="122"/>
                  </a:cubicBezTo>
                  <a:cubicBezTo>
                    <a:pt x="143" y="125"/>
                    <a:pt x="147" y="119"/>
                    <a:pt x="145" y="121"/>
                  </a:cubicBezTo>
                  <a:cubicBezTo>
                    <a:pt x="145" y="121"/>
                    <a:pt x="145" y="121"/>
                    <a:pt x="145" y="121"/>
                  </a:cubicBezTo>
                  <a:cubicBezTo>
                    <a:pt x="143" y="122"/>
                    <a:pt x="145" y="120"/>
                    <a:pt x="144" y="120"/>
                  </a:cubicBezTo>
                  <a:cubicBezTo>
                    <a:pt x="144" y="120"/>
                    <a:pt x="144" y="120"/>
                    <a:pt x="144" y="120"/>
                  </a:cubicBezTo>
                  <a:cubicBezTo>
                    <a:pt x="143" y="120"/>
                    <a:pt x="144" y="118"/>
                    <a:pt x="141" y="120"/>
                  </a:cubicBezTo>
                  <a:cubicBezTo>
                    <a:pt x="143" y="118"/>
                    <a:pt x="143" y="120"/>
                    <a:pt x="146" y="117"/>
                  </a:cubicBezTo>
                  <a:cubicBezTo>
                    <a:pt x="140" y="117"/>
                    <a:pt x="138" y="113"/>
                    <a:pt x="135" y="111"/>
                  </a:cubicBezTo>
                  <a:cubicBezTo>
                    <a:pt x="136" y="109"/>
                    <a:pt x="136" y="109"/>
                    <a:pt x="137" y="108"/>
                  </a:cubicBezTo>
                  <a:cubicBezTo>
                    <a:pt x="136" y="108"/>
                    <a:pt x="136" y="107"/>
                    <a:pt x="134" y="109"/>
                  </a:cubicBezTo>
                  <a:cubicBezTo>
                    <a:pt x="134" y="109"/>
                    <a:pt x="135" y="107"/>
                    <a:pt x="135" y="107"/>
                  </a:cubicBezTo>
                  <a:cubicBezTo>
                    <a:pt x="136" y="105"/>
                    <a:pt x="132" y="109"/>
                    <a:pt x="133" y="107"/>
                  </a:cubicBezTo>
                  <a:cubicBezTo>
                    <a:pt x="135" y="105"/>
                    <a:pt x="135" y="105"/>
                    <a:pt x="135" y="105"/>
                  </a:cubicBezTo>
                  <a:cubicBezTo>
                    <a:pt x="133" y="107"/>
                    <a:pt x="132" y="106"/>
                    <a:pt x="131" y="106"/>
                  </a:cubicBezTo>
                  <a:cubicBezTo>
                    <a:pt x="132" y="106"/>
                    <a:pt x="132" y="105"/>
                    <a:pt x="133" y="105"/>
                  </a:cubicBezTo>
                  <a:cubicBezTo>
                    <a:pt x="130" y="106"/>
                    <a:pt x="132" y="103"/>
                    <a:pt x="130" y="104"/>
                  </a:cubicBezTo>
                  <a:cubicBezTo>
                    <a:pt x="132" y="103"/>
                    <a:pt x="132" y="103"/>
                    <a:pt x="132" y="103"/>
                  </a:cubicBezTo>
                  <a:cubicBezTo>
                    <a:pt x="133" y="100"/>
                    <a:pt x="129" y="106"/>
                    <a:pt x="129" y="104"/>
                  </a:cubicBezTo>
                  <a:cubicBezTo>
                    <a:pt x="131" y="102"/>
                    <a:pt x="131" y="102"/>
                    <a:pt x="131" y="102"/>
                  </a:cubicBezTo>
                  <a:cubicBezTo>
                    <a:pt x="128" y="104"/>
                    <a:pt x="127" y="102"/>
                    <a:pt x="126" y="103"/>
                  </a:cubicBezTo>
                  <a:cubicBezTo>
                    <a:pt x="126" y="102"/>
                    <a:pt x="126" y="102"/>
                    <a:pt x="126" y="102"/>
                  </a:cubicBezTo>
                  <a:cubicBezTo>
                    <a:pt x="125" y="102"/>
                    <a:pt x="125" y="100"/>
                    <a:pt x="123" y="101"/>
                  </a:cubicBezTo>
                  <a:cubicBezTo>
                    <a:pt x="124" y="100"/>
                    <a:pt x="127" y="97"/>
                    <a:pt x="126" y="97"/>
                  </a:cubicBezTo>
                  <a:cubicBezTo>
                    <a:pt x="123" y="100"/>
                    <a:pt x="123" y="97"/>
                    <a:pt x="120" y="101"/>
                  </a:cubicBezTo>
                  <a:cubicBezTo>
                    <a:pt x="120" y="100"/>
                    <a:pt x="120" y="97"/>
                    <a:pt x="119" y="98"/>
                  </a:cubicBezTo>
                  <a:cubicBezTo>
                    <a:pt x="120" y="97"/>
                    <a:pt x="122" y="94"/>
                    <a:pt x="123" y="94"/>
                  </a:cubicBezTo>
                  <a:cubicBezTo>
                    <a:pt x="124" y="92"/>
                    <a:pt x="124" y="92"/>
                    <a:pt x="124" y="92"/>
                  </a:cubicBezTo>
                  <a:cubicBezTo>
                    <a:pt x="125" y="91"/>
                    <a:pt x="124" y="93"/>
                    <a:pt x="126" y="91"/>
                  </a:cubicBezTo>
                  <a:cubicBezTo>
                    <a:pt x="125" y="91"/>
                    <a:pt x="123" y="92"/>
                    <a:pt x="123" y="91"/>
                  </a:cubicBezTo>
                  <a:cubicBezTo>
                    <a:pt x="121" y="92"/>
                    <a:pt x="117" y="95"/>
                    <a:pt x="116" y="95"/>
                  </a:cubicBezTo>
                  <a:cubicBezTo>
                    <a:pt x="118" y="94"/>
                    <a:pt x="119" y="91"/>
                    <a:pt x="120" y="91"/>
                  </a:cubicBezTo>
                  <a:cubicBezTo>
                    <a:pt x="113" y="96"/>
                    <a:pt x="113" y="96"/>
                    <a:pt x="113" y="96"/>
                  </a:cubicBezTo>
                  <a:cubicBezTo>
                    <a:pt x="113" y="96"/>
                    <a:pt x="115" y="93"/>
                    <a:pt x="114" y="94"/>
                  </a:cubicBezTo>
                  <a:cubicBezTo>
                    <a:pt x="112" y="95"/>
                    <a:pt x="112" y="95"/>
                    <a:pt x="112" y="95"/>
                  </a:cubicBezTo>
                  <a:cubicBezTo>
                    <a:pt x="112" y="95"/>
                    <a:pt x="110" y="95"/>
                    <a:pt x="113" y="92"/>
                  </a:cubicBezTo>
                  <a:cubicBezTo>
                    <a:pt x="114" y="91"/>
                    <a:pt x="114" y="92"/>
                    <a:pt x="115" y="90"/>
                  </a:cubicBezTo>
                  <a:cubicBezTo>
                    <a:pt x="114" y="90"/>
                    <a:pt x="113" y="91"/>
                    <a:pt x="113" y="90"/>
                  </a:cubicBezTo>
                  <a:cubicBezTo>
                    <a:pt x="113" y="90"/>
                    <a:pt x="113" y="90"/>
                    <a:pt x="113" y="90"/>
                  </a:cubicBezTo>
                  <a:cubicBezTo>
                    <a:pt x="113" y="89"/>
                    <a:pt x="111" y="90"/>
                    <a:pt x="110" y="92"/>
                  </a:cubicBezTo>
                  <a:cubicBezTo>
                    <a:pt x="110" y="93"/>
                    <a:pt x="111" y="91"/>
                    <a:pt x="111" y="92"/>
                  </a:cubicBezTo>
                  <a:cubicBezTo>
                    <a:pt x="109" y="93"/>
                    <a:pt x="108" y="93"/>
                    <a:pt x="107" y="93"/>
                  </a:cubicBezTo>
                  <a:cubicBezTo>
                    <a:pt x="110" y="91"/>
                    <a:pt x="110" y="91"/>
                    <a:pt x="110" y="91"/>
                  </a:cubicBezTo>
                  <a:cubicBezTo>
                    <a:pt x="107" y="93"/>
                    <a:pt x="105" y="93"/>
                    <a:pt x="104" y="93"/>
                  </a:cubicBezTo>
                  <a:cubicBezTo>
                    <a:pt x="102" y="94"/>
                    <a:pt x="106" y="91"/>
                    <a:pt x="106" y="91"/>
                  </a:cubicBezTo>
                  <a:cubicBezTo>
                    <a:pt x="106" y="89"/>
                    <a:pt x="101" y="92"/>
                    <a:pt x="103" y="89"/>
                  </a:cubicBezTo>
                  <a:cubicBezTo>
                    <a:pt x="103" y="89"/>
                    <a:pt x="101" y="91"/>
                    <a:pt x="101" y="90"/>
                  </a:cubicBezTo>
                  <a:cubicBezTo>
                    <a:pt x="101" y="90"/>
                    <a:pt x="103" y="88"/>
                    <a:pt x="102" y="88"/>
                  </a:cubicBezTo>
                  <a:cubicBezTo>
                    <a:pt x="103" y="87"/>
                    <a:pt x="101" y="88"/>
                    <a:pt x="101" y="88"/>
                  </a:cubicBezTo>
                  <a:cubicBezTo>
                    <a:pt x="100" y="89"/>
                    <a:pt x="101" y="88"/>
                    <a:pt x="101" y="88"/>
                  </a:cubicBezTo>
                  <a:cubicBezTo>
                    <a:pt x="100" y="88"/>
                    <a:pt x="97" y="89"/>
                    <a:pt x="97" y="86"/>
                  </a:cubicBezTo>
                  <a:cubicBezTo>
                    <a:pt x="96" y="87"/>
                    <a:pt x="94" y="88"/>
                    <a:pt x="94" y="88"/>
                  </a:cubicBezTo>
                  <a:cubicBezTo>
                    <a:pt x="95" y="86"/>
                    <a:pt x="95" y="86"/>
                    <a:pt x="95" y="86"/>
                  </a:cubicBezTo>
                  <a:cubicBezTo>
                    <a:pt x="96" y="85"/>
                    <a:pt x="95" y="86"/>
                    <a:pt x="96" y="84"/>
                  </a:cubicBezTo>
                  <a:cubicBezTo>
                    <a:pt x="93" y="86"/>
                    <a:pt x="100" y="84"/>
                    <a:pt x="97" y="85"/>
                  </a:cubicBezTo>
                  <a:cubicBezTo>
                    <a:pt x="99" y="83"/>
                    <a:pt x="94" y="87"/>
                    <a:pt x="96" y="85"/>
                  </a:cubicBezTo>
                  <a:cubicBezTo>
                    <a:pt x="96" y="84"/>
                    <a:pt x="93" y="86"/>
                    <a:pt x="94" y="84"/>
                  </a:cubicBezTo>
                  <a:cubicBezTo>
                    <a:pt x="94" y="84"/>
                    <a:pt x="97" y="82"/>
                    <a:pt x="97" y="81"/>
                  </a:cubicBezTo>
                  <a:cubicBezTo>
                    <a:pt x="96" y="81"/>
                    <a:pt x="96" y="82"/>
                    <a:pt x="95" y="82"/>
                  </a:cubicBezTo>
                  <a:cubicBezTo>
                    <a:pt x="94" y="83"/>
                    <a:pt x="94" y="83"/>
                    <a:pt x="94" y="83"/>
                  </a:cubicBezTo>
                  <a:cubicBezTo>
                    <a:pt x="92" y="85"/>
                    <a:pt x="93" y="82"/>
                    <a:pt x="92" y="84"/>
                  </a:cubicBezTo>
                  <a:cubicBezTo>
                    <a:pt x="93" y="83"/>
                    <a:pt x="90" y="84"/>
                    <a:pt x="93" y="81"/>
                  </a:cubicBezTo>
                  <a:cubicBezTo>
                    <a:pt x="95" y="79"/>
                    <a:pt x="95" y="79"/>
                    <a:pt x="95" y="79"/>
                  </a:cubicBezTo>
                  <a:cubicBezTo>
                    <a:pt x="94" y="79"/>
                    <a:pt x="92" y="81"/>
                    <a:pt x="91" y="82"/>
                  </a:cubicBezTo>
                  <a:cubicBezTo>
                    <a:pt x="92" y="81"/>
                    <a:pt x="92" y="81"/>
                    <a:pt x="92" y="81"/>
                  </a:cubicBezTo>
                  <a:cubicBezTo>
                    <a:pt x="88" y="84"/>
                    <a:pt x="91" y="80"/>
                    <a:pt x="88" y="82"/>
                  </a:cubicBezTo>
                  <a:cubicBezTo>
                    <a:pt x="89" y="80"/>
                    <a:pt x="87" y="81"/>
                    <a:pt x="89" y="78"/>
                  </a:cubicBezTo>
                  <a:cubicBezTo>
                    <a:pt x="87" y="79"/>
                    <a:pt x="86" y="80"/>
                    <a:pt x="86" y="79"/>
                  </a:cubicBezTo>
                  <a:cubicBezTo>
                    <a:pt x="86" y="78"/>
                    <a:pt x="86" y="78"/>
                    <a:pt x="87" y="78"/>
                  </a:cubicBezTo>
                  <a:cubicBezTo>
                    <a:pt x="88" y="76"/>
                    <a:pt x="87" y="77"/>
                    <a:pt x="86" y="77"/>
                  </a:cubicBezTo>
                  <a:cubicBezTo>
                    <a:pt x="87" y="77"/>
                    <a:pt x="87" y="75"/>
                    <a:pt x="88" y="73"/>
                  </a:cubicBezTo>
                  <a:cubicBezTo>
                    <a:pt x="86" y="74"/>
                    <a:pt x="85" y="76"/>
                    <a:pt x="84" y="77"/>
                  </a:cubicBezTo>
                  <a:cubicBezTo>
                    <a:pt x="87" y="73"/>
                    <a:pt x="80" y="78"/>
                    <a:pt x="83" y="75"/>
                  </a:cubicBezTo>
                  <a:cubicBezTo>
                    <a:pt x="83" y="74"/>
                    <a:pt x="85" y="73"/>
                    <a:pt x="85" y="72"/>
                  </a:cubicBezTo>
                  <a:cubicBezTo>
                    <a:pt x="88" y="68"/>
                    <a:pt x="82" y="74"/>
                    <a:pt x="83" y="72"/>
                  </a:cubicBezTo>
                  <a:cubicBezTo>
                    <a:pt x="80" y="75"/>
                    <a:pt x="80" y="75"/>
                    <a:pt x="80" y="75"/>
                  </a:cubicBezTo>
                  <a:cubicBezTo>
                    <a:pt x="82" y="73"/>
                    <a:pt x="78" y="76"/>
                    <a:pt x="81" y="73"/>
                  </a:cubicBezTo>
                  <a:cubicBezTo>
                    <a:pt x="79" y="74"/>
                    <a:pt x="81" y="71"/>
                    <a:pt x="78" y="74"/>
                  </a:cubicBezTo>
                  <a:cubicBezTo>
                    <a:pt x="79" y="70"/>
                    <a:pt x="74" y="73"/>
                    <a:pt x="78" y="67"/>
                  </a:cubicBezTo>
                  <a:cubicBezTo>
                    <a:pt x="77" y="68"/>
                    <a:pt x="77" y="67"/>
                    <a:pt x="76" y="68"/>
                  </a:cubicBezTo>
                  <a:cubicBezTo>
                    <a:pt x="75" y="70"/>
                    <a:pt x="78" y="67"/>
                    <a:pt x="77" y="69"/>
                  </a:cubicBezTo>
                  <a:cubicBezTo>
                    <a:pt x="76" y="69"/>
                    <a:pt x="76" y="69"/>
                    <a:pt x="75" y="70"/>
                  </a:cubicBezTo>
                  <a:cubicBezTo>
                    <a:pt x="76" y="69"/>
                    <a:pt x="75" y="68"/>
                    <a:pt x="78" y="66"/>
                  </a:cubicBezTo>
                  <a:cubicBezTo>
                    <a:pt x="79" y="64"/>
                    <a:pt x="73" y="71"/>
                    <a:pt x="73" y="69"/>
                  </a:cubicBezTo>
                  <a:cubicBezTo>
                    <a:pt x="74" y="67"/>
                    <a:pt x="74" y="67"/>
                    <a:pt x="74" y="67"/>
                  </a:cubicBezTo>
                  <a:cubicBezTo>
                    <a:pt x="71" y="68"/>
                    <a:pt x="71" y="68"/>
                    <a:pt x="71" y="68"/>
                  </a:cubicBezTo>
                  <a:cubicBezTo>
                    <a:pt x="71" y="67"/>
                    <a:pt x="73" y="65"/>
                    <a:pt x="75" y="63"/>
                  </a:cubicBezTo>
                  <a:cubicBezTo>
                    <a:pt x="74" y="63"/>
                    <a:pt x="74" y="63"/>
                    <a:pt x="73" y="64"/>
                  </a:cubicBezTo>
                  <a:cubicBezTo>
                    <a:pt x="74" y="61"/>
                    <a:pt x="74" y="61"/>
                    <a:pt x="74" y="61"/>
                  </a:cubicBezTo>
                  <a:cubicBezTo>
                    <a:pt x="73" y="63"/>
                    <a:pt x="73" y="62"/>
                    <a:pt x="72" y="63"/>
                  </a:cubicBezTo>
                  <a:cubicBezTo>
                    <a:pt x="73" y="62"/>
                    <a:pt x="73" y="62"/>
                    <a:pt x="73" y="62"/>
                  </a:cubicBezTo>
                  <a:cubicBezTo>
                    <a:pt x="74" y="61"/>
                    <a:pt x="73" y="61"/>
                    <a:pt x="72" y="61"/>
                  </a:cubicBezTo>
                  <a:cubicBezTo>
                    <a:pt x="71" y="63"/>
                    <a:pt x="71" y="64"/>
                    <a:pt x="71" y="64"/>
                  </a:cubicBezTo>
                  <a:cubicBezTo>
                    <a:pt x="70" y="65"/>
                    <a:pt x="70" y="65"/>
                    <a:pt x="69" y="66"/>
                  </a:cubicBezTo>
                  <a:cubicBezTo>
                    <a:pt x="71" y="64"/>
                    <a:pt x="70" y="64"/>
                    <a:pt x="70" y="63"/>
                  </a:cubicBezTo>
                  <a:cubicBezTo>
                    <a:pt x="70" y="62"/>
                    <a:pt x="68" y="65"/>
                    <a:pt x="68" y="65"/>
                  </a:cubicBezTo>
                  <a:cubicBezTo>
                    <a:pt x="69" y="63"/>
                    <a:pt x="67" y="64"/>
                    <a:pt x="69" y="63"/>
                  </a:cubicBezTo>
                  <a:cubicBezTo>
                    <a:pt x="69" y="62"/>
                    <a:pt x="68" y="64"/>
                    <a:pt x="69" y="63"/>
                  </a:cubicBezTo>
                  <a:cubicBezTo>
                    <a:pt x="70" y="62"/>
                    <a:pt x="71" y="60"/>
                    <a:pt x="70" y="61"/>
                  </a:cubicBezTo>
                  <a:cubicBezTo>
                    <a:pt x="68" y="62"/>
                    <a:pt x="66" y="65"/>
                    <a:pt x="67" y="64"/>
                  </a:cubicBezTo>
                  <a:cubicBezTo>
                    <a:pt x="69" y="62"/>
                    <a:pt x="69" y="62"/>
                    <a:pt x="69" y="62"/>
                  </a:cubicBezTo>
                  <a:cubicBezTo>
                    <a:pt x="69" y="60"/>
                    <a:pt x="69" y="60"/>
                    <a:pt x="69" y="60"/>
                  </a:cubicBezTo>
                  <a:cubicBezTo>
                    <a:pt x="67" y="62"/>
                    <a:pt x="67" y="62"/>
                    <a:pt x="67" y="62"/>
                  </a:cubicBezTo>
                  <a:cubicBezTo>
                    <a:pt x="68" y="61"/>
                    <a:pt x="68" y="61"/>
                    <a:pt x="68" y="61"/>
                  </a:cubicBezTo>
                  <a:cubicBezTo>
                    <a:pt x="66" y="63"/>
                    <a:pt x="67" y="61"/>
                    <a:pt x="65" y="63"/>
                  </a:cubicBezTo>
                  <a:cubicBezTo>
                    <a:pt x="64" y="63"/>
                    <a:pt x="65" y="61"/>
                    <a:pt x="65" y="61"/>
                  </a:cubicBezTo>
                  <a:cubicBezTo>
                    <a:pt x="65" y="61"/>
                    <a:pt x="65" y="61"/>
                    <a:pt x="65" y="61"/>
                  </a:cubicBezTo>
                  <a:cubicBezTo>
                    <a:pt x="66" y="59"/>
                    <a:pt x="65" y="60"/>
                    <a:pt x="63" y="61"/>
                  </a:cubicBezTo>
                  <a:cubicBezTo>
                    <a:pt x="64" y="60"/>
                    <a:pt x="64" y="60"/>
                    <a:pt x="64" y="60"/>
                  </a:cubicBezTo>
                  <a:cubicBezTo>
                    <a:pt x="64" y="60"/>
                    <a:pt x="63" y="60"/>
                    <a:pt x="62" y="61"/>
                  </a:cubicBezTo>
                  <a:cubicBezTo>
                    <a:pt x="62" y="59"/>
                    <a:pt x="67" y="53"/>
                    <a:pt x="65" y="55"/>
                  </a:cubicBezTo>
                  <a:cubicBezTo>
                    <a:pt x="64" y="55"/>
                    <a:pt x="61" y="58"/>
                    <a:pt x="61" y="60"/>
                  </a:cubicBezTo>
                  <a:cubicBezTo>
                    <a:pt x="61" y="58"/>
                    <a:pt x="57" y="60"/>
                    <a:pt x="59" y="57"/>
                  </a:cubicBezTo>
                  <a:cubicBezTo>
                    <a:pt x="57" y="58"/>
                    <a:pt x="57" y="58"/>
                    <a:pt x="57" y="58"/>
                  </a:cubicBezTo>
                  <a:cubicBezTo>
                    <a:pt x="56" y="56"/>
                    <a:pt x="52" y="58"/>
                    <a:pt x="54" y="54"/>
                  </a:cubicBezTo>
                  <a:cubicBezTo>
                    <a:pt x="55" y="53"/>
                    <a:pt x="56" y="52"/>
                    <a:pt x="57" y="51"/>
                  </a:cubicBezTo>
                  <a:cubicBezTo>
                    <a:pt x="55" y="52"/>
                    <a:pt x="58" y="48"/>
                    <a:pt x="55" y="51"/>
                  </a:cubicBezTo>
                  <a:cubicBezTo>
                    <a:pt x="54" y="53"/>
                    <a:pt x="53" y="54"/>
                    <a:pt x="53" y="55"/>
                  </a:cubicBezTo>
                  <a:cubicBezTo>
                    <a:pt x="52" y="56"/>
                    <a:pt x="50" y="55"/>
                    <a:pt x="51" y="53"/>
                  </a:cubicBezTo>
                  <a:cubicBezTo>
                    <a:pt x="51" y="54"/>
                    <a:pt x="50" y="54"/>
                    <a:pt x="50" y="54"/>
                  </a:cubicBezTo>
                  <a:cubicBezTo>
                    <a:pt x="52" y="52"/>
                    <a:pt x="52" y="51"/>
                    <a:pt x="50" y="51"/>
                  </a:cubicBezTo>
                  <a:cubicBezTo>
                    <a:pt x="49" y="53"/>
                    <a:pt x="49" y="53"/>
                    <a:pt x="49" y="53"/>
                  </a:cubicBezTo>
                  <a:cubicBezTo>
                    <a:pt x="50" y="51"/>
                    <a:pt x="50" y="51"/>
                    <a:pt x="50" y="51"/>
                  </a:cubicBezTo>
                  <a:cubicBezTo>
                    <a:pt x="49" y="52"/>
                    <a:pt x="47" y="55"/>
                    <a:pt x="48" y="53"/>
                  </a:cubicBezTo>
                  <a:cubicBezTo>
                    <a:pt x="49" y="51"/>
                    <a:pt x="49" y="51"/>
                    <a:pt x="49" y="51"/>
                  </a:cubicBezTo>
                  <a:cubicBezTo>
                    <a:pt x="48" y="52"/>
                    <a:pt x="45" y="54"/>
                    <a:pt x="46" y="52"/>
                  </a:cubicBezTo>
                  <a:cubicBezTo>
                    <a:pt x="47" y="49"/>
                    <a:pt x="47" y="49"/>
                    <a:pt x="47" y="49"/>
                  </a:cubicBezTo>
                  <a:cubicBezTo>
                    <a:pt x="47" y="49"/>
                    <a:pt x="45" y="50"/>
                    <a:pt x="45" y="51"/>
                  </a:cubicBezTo>
                  <a:cubicBezTo>
                    <a:pt x="46" y="49"/>
                    <a:pt x="45" y="49"/>
                    <a:pt x="46" y="46"/>
                  </a:cubicBezTo>
                  <a:cubicBezTo>
                    <a:pt x="41" y="51"/>
                    <a:pt x="39" y="49"/>
                    <a:pt x="37" y="48"/>
                  </a:cubicBezTo>
                  <a:cubicBezTo>
                    <a:pt x="38" y="46"/>
                    <a:pt x="38" y="46"/>
                    <a:pt x="38" y="46"/>
                  </a:cubicBezTo>
                  <a:cubicBezTo>
                    <a:pt x="39" y="45"/>
                    <a:pt x="37" y="49"/>
                    <a:pt x="37" y="47"/>
                  </a:cubicBezTo>
                  <a:cubicBezTo>
                    <a:pt x="38" y="46"/>
                    <a:pt x="38" y="44"/>
                    <a:pt x="40" y="43"/>
                  </a:cubicBezTo>
                  <a:cubicBezTo>
                    <a:pt x="40" y="41"/>
                    <a:pt x="37" y="45"/>
                    <a:pt x="37" y="45"/>
                  </a:cubicBezTo>
                  <a:cubicBezTo>
                    <a:pt x="35" y="47"/>
                    <a:pt x="38" y="44"/>
                    <a:pt x="36" y="46"/>
                  </a:cubicBezTo>
                  <a:cubicBezTo>
                    <a:pt x="36" y="47"/>
                    <a:pt x="36" y="44"/>
                    <a:pt x="34" y="47"/>
                  </a:cubicBezTo>
                  <a:cubicBezTo>
                    <a:pt x="35" y="46"/>
                    <a:pt x="36" y="44"/>
                    <a:pt x="37" y="43"/>
                  </a:cubicBezTo>
                  <a:cubicBezTo>
                    <a:pt x="36" y="44"/>
                    <a:pt x="36" y="44"/>
                    <a:pt x="36" y="44"/>
                  </a:cubicBezTo>
                  <a:cubicBezTo>
                    <a:pt x="37" y="41"/>
                    <a:pt x="41" y="39"/>
                    <a:pt x="43" y="35"/>
                  </a:cubicBezTo>
                  <a:cubicBezTo>
                    <a:pt x="42" y="35"/>
                    <a:pt x="42" y="35"/>
                    <a:pt x="42" y="35"/>
                  </a:cubicBezTo>
                  <a:cubicBezTo>
                    <a:pt x="44" y="32"/>
                    <a:pt x="45" y="33"/>
                    <a:pt x="45" y="31"/>
                  </a:cubicBezTo>
                  <a:cubicBezTo>
                    <a:pt x="44" y="32"/>
                    <a:pt x="41" y="36"/>
                    <a:pt x="40" y="37"/>
                  </a:cubicBezTo>
                  <a:cubicBezTo>
                    <a:pt x="39" y="37"/>
                    <a:pt x="35" y="43"/>
                    <a:pt x="35" y="42"/>
                  </a:cubicBezTo>
                  <a:cubicBezTo>
                    <a:pt x="35" y="41"/>
                    <a:pt x="36" y="43"/>
                    <a:pt x="37" y="40"/>
                  </a:cubicBezTo>
                  <a:cubicBezTo>
                    <a:pt x="38" y="38"/>
                    <a:pt x="35" y="41"/>
                    <a:pt x="35" y="40"/>
                  </a:cubicBezTo>
                  <a:cubicBezTo>
                    <a:pt x="35" y="41"/>
                    <a:pt x="33" y="44"/>
                    <a:pt x="32" y="44"/>
                  </a:cubicBezTo>
                  <a:cubicBezTo>
                    <a:pt x="33" y="42"/>
                    <a:pt x="34" y="42"/>
                    <a:pt x="34" y="41"/>
                  </a:cubicBezTo>
                  <a:cubicBezTo>
                    <a:pt x="33" y="42"/>
                    <a:pt x="31" y="43"/>
                    <a:pt x="31" y="45"/>
                  </a:cubicBezTo>
                  <a:cubicBezTo>
                    <a:pt x="29" y="48"/>
                    <a:pt x="31" y="43"/>
                    <a:pt x="29" y="46"/>
                  </a:cubicBezTo>
                  <a:cubicBezTo>
                    <a:pt x="30" y="43"/>
                    <a:pt x="33" y="40"/>
                    <a:pt x="33" y="39"/>
                  </a:cubicBezTo>
                  <a:cubicBezTo>
                    <a:pt x="32" y="41"/>
                    <a:pt x="30" y="41"/>
                    <a:pt x="28" y="45"/>
                  </a:cubicBezTo>
                  <a:cubicBezTo>
                    <a:pt x="29" y="44"/>
                    <a:pt x="30" y="42"/>
                    <a:pt x="31" y="41"/>
                  </a:cubicBezTo>
                  <a:cubicBezTo>
                    <a:pt x="32" y="39"/>
                    <a:pt x="27" y="45"/>
                    <a:pt x="30" y="40"/>
                  </a:cubicBezTo>
                  <a:cubicBezTo>
                    <a:pt x="28" y="42"/>
                    <a:pt x="28" y="42"/>
                    <a:pt x="28" y="42"/>
                  </a:cubicBezTo>
                  <a:cubicBezTo>
                    <a:pt x="29" y="41"/>
                    <a:pt x="29" y="41"/>
                    <a:pt x="30" y="39"/>
                  </a:cubicBezTo>
                  <a:cubicBezTo>
                    <a:pt x="29" y="39"/>
                    <a:pt x="26" y="42"/>
                    <a:pt x="29" y="38"/>
                  </a:cubicBezTo>
                  <a:cubicBezTo>
                    <a:pt x="28" y="38"/>
                    <a:pt x="28" y="38"/>
                    <a:pt x="26" y="41"/>
                  </a:cubicBezTo>
                  <a:cubicBezTo>
                    <a:pt x="26" y="42"/>
                    <a:pt x="28" y="39"/>
                    <a:pt x="26" y="43"/>
                  </a:cubicBezTo>
                  <a:cubicBezTo>
                    <a:pt x="28" y="40"/>
                    <a:pt x="25" y="43"/>
                    <a:pt x="24" y="43"/>
                  </a:cubicBezTo>
                  <a:cubicBezTo>
                    <a:pt x="25" y="42"/>
                    <a:pt x="25" y="42"/>
                    <a:pt x="25" y="42"/>
                  </a:cubicBezTo>
                  <a:cubicBezTo>
                    <a:pt x="25" y="42"/>
                    <a:pt x="24" y="42"/>
                    <a:pt x="23" y="43"/>
                  </a:cubicBezTo>
                  <a:cubicBezTo>
                    <a:pt x="25" y="41"/>
                    <a:pt x="25" y="41"/>
                    <a:pt x="25" y="41"/>
                  </a:cubicBezTo>
                  <a:cubicBezTo>
                    <a:pt x="23" y="43"/>
                    <a:pt x="23" y="43"/>
                    <a:pt x="23" y="43"/>
                  </a:cubicBezTo>
                  <a:cubicBezTo>
                    <a:pt x="22" y="44"/>
                    <a:pt x="25" y="39"/>
                    <a:pt x="24" y="39"/>
                  </a:cubicBezTo>
                  <a:cubicBezTo>
                    <a:pt x="26" y="38"/>
                    <a:pt x="26" y="38"/>
                    <a:pt x="26" y="38"/>
                  </a:cubicBezTo>
                  <a:cubicBezTo>
                    <a:pt x="25" y="38"/>
                    <a:pt x="27" y="36"/>
                    <a:pt x="26" y="36"/>
                  </a:cubicBezTo>
                  <a:cubicBezTo>
                    <a:pt x="24" y="38"/>
                    <a:pt x="23" y="41"/>
                    <a:pt x="22" y="42"/>
                  </a:cubicBezTo>
                  <a:cubicBezTo>
                    <a:pt x="21" y="43"/>
                    <a:pt x="23" y="40"/>
                    <a:pt x="21" y="42"/>
                  </a:cubicBezTo>
                  <a:cubicBezTo>
                    <a:pt x="23" y="40"/>
                    <a:pt x="23" y="40"/>
                    <a:pt x="23" y="40"/>
                  </a:cubicBezTo>
                  <a:cubicBezTo>
                    <a:pt x="24" y="39"/>
                    <a:pt x="25" y="36"/>
                    <a:pt x="24" y="36"/>
                  </a:cubicBezTo>
                  <a:cubicBezTo>
                    <a:pt x="24" y="36"/>
                    <a:pt x="21" y="39"/>
                    <a:pt x="21" y="40"/>
                  </a:cubicBezTo>
                  <a:cubicBezTo>
                    <a:pt x="21" y="40"/>
                    <a:pt x="21" y="39"/>
                    <a:pt x="22" y="37"/>
                  </a:cubicBezTo>
                  <a:cubicBezTo>
                    <a:pt x="21" y="38"/>
                    <a:pt x="21" y="40"/>
                    <a:pt x="20" y="40"/>
                  </a:cubicBezTo>
                  <a:cubicBezTo>
                    <a:pt x="20" y="39"/>
                    <a:pt x="21" y="37"/>
                    <a:pt x="22" y="34"/>
                  </a:cubicBezTo>
                  <a:cubicBezTo>
                    <a:pt x="24" y="31"/>
                    <a:pt x="24" y="31"/>
                    <a:pt x="24" y="31"/>
                  </a:cubicBezTo>
                  <a:cubicBezTo>
                    <a:pt x="24" y="31"/>
                    <a:pt x="24" y="31"/>
                    <a:pt x="24" y="31"/>
                  </a:cubicBezTo>
                  <a:cubicBezTo>
                    <a:pt x="26" y="29"/>
                    <a:pt x="25" y="29"/>
                    <a:pt x="27" y="26"/>
                  </a:cubicBezTo>
                  <a:cubicBezTo>
                    <a:pt x="27" y="25"/>
                    <a:pt x="26" y="26"/>
                    <a:pt x="25" y="27"/>
                  </a:cubicBezTo>
                  <a:cubicBezTo>
                    <a:pt x="23" y="32"/>
                    <a:pt x="21" y="33"/>
                    <a:pt x="18" y="37"/>
                  </a:cubicBezTo>
                  <a:cubicBezTo>
                    <a:pt x="17" y="38"/>
                    <a:pt x="24" y="26"/>
                    <a:pt x="19" y="32"/>
                  </a:cubicBezTo>
                  <a:cubicBezTo>
                    <a:pt x="19" y="34"/>
                    <a:pt x="16" y="36"/>
                    <a:pt x="17" y="36"/>
                  </a:cubicBezTo>
                  <a:cubicBezTo>
                    <a:pt x="17" y="35"/>
                    <a:pt x="15" y="40"/>
                    <a:pt x="15" y="37"/>
                  </a:cubicBezTo>
                  <a:cubicBezTo>
                    <a:pt x="16" y="36"/>
                    <a:pt x="17" y="33"/>
                    <a:pt x="19" y="31"/>
                  </a:cubicBezTo>
                  <a:cubicBezTo>
                    <a:pt x="18" y="32"/>
                    <a:pt x="19" y="32"/>
                    <a:pt x="19" y="32"/>
                  </a:cubicBezTo>
                  <a:cubicBezTo>
                    <a:pt x="20" y="30"/>
                    <a:pt x="22" y="27"/>
                    <a:pt x="21" y="27"/>
                  </a:cubicBezTo>
                  <a:cubicBezTo>
                    <a:pt x="21" y="27"/>
                    <a:pt x="20" y="27"/>
                    <a:pt x="19" y="29"/>
                  </a:cubicBezTo>
                  <a:cubicBezTo>
                    <a:pt x="17" y="32"/>
                    <a:pt x="20" y="29"/>
                    <a:pt x="18" y="32"/>
                  </a:cubicBezTo>
                  <a:cubicBezTo>
                    <a:pt x="17" y="32"/>
                    <a:pt x="19" y="28"/>
                    <a:pt x="16" y="32"/>
                  </a:cubicBezTo>
                  <a:cubicBezTo>
                    <a:pt x="16" y="32"/>
                    <a:pt x="15" y="35"/>
                    <a:pt x="14" y="37"/>
                  </a:cubicBezTo>
                  <a:cubicBezTo>
                    <a:pt x="13" y="37"/>
                    <a:pt x="13" y="37"/>
                    <a:pt x="13" y="37"/>
                  </a:cubicBezTo>
                  <a:cubicBezTo>
                    <a:pt x="14" y="36"/>
                    <a:pt x="14" y="36"/>
                    <a:pt x="14" y="36"/>
                  </a:cubicBezTo>
                  <a:cubicBezTo>
                    <a:pt x="14" y="34"/>
                    <a:pt x="12" y="38"/>
                    <a:pt x="11" y="38"/>
                  </a:cubicBezTo>
                  <a:cubicBezTo>
                    <a:pt x="13" y="34"/>
                    <a:pt x="13" y="34"/>
                    <a:pt x="13" y="34"/>
                  </a:cubicBezTo>
                  <a:cubicBezTo>
                    <a:pt x="15" y="31"/>
                    <a:pt x="13" y="36"/>
                    <a:pt x="16" y="31"/>
                  </a:cubicBezTo>
                  <a:cubicBezTo>
                    <a:pt x="15" y="31"/>
                    <a:pt x="14" y="33"/>
                    <a:pt x="14" y="32"/>
                  </a:cubicBezTo>
                  <a:cubicBezTo>
                    <a:pt x="15" y="31"/>
                    <a:pt x="15" y="31"/>
                    <a:pt x="15" y="31"/>
                  </a:cubicBezTo>
                  <a:cubicBezTo>
                    <a:pt x="15" y="31"/>
                    <a:pt x="18" y="25"/>
                    <a:pt x="15" y="28"/>
                  </a:cubicBezTo>
                  <a:cubicBezTo>
                    <a:pt x="14" y="29"/>
                    <a:pt x="14" y="29"/>
                    <a:pt x="13" y="31"/>
                  </a:cubicBezTo>
                  <a:cubicBezTo>
                    <a:pt x="12" y="31"/>
                    <a:pt x="11" y="33"/>
                    <a:pt x="10" y="33"/>
                  </a:cubicBezTo>
                  <a:cubicBezTo>
                    <a:pt x="12" y="29"/>
                    <a:pt x="9" y="32"/>
                    <a:pt x="12" y="29"/>
                  </a:cubicBezTo>
                  <a:cubicBezTo>
                    <a:pt x="11" y="31"/>
                    <a:pt x="12" y="31"/>
                    <a:pt x="14" y="28"/>
                  </a:cubicBezTo>
                  <a:cubicBezTo>
                    <a:pt x="16" y="24"/>
                    <a:pt x="15" y="29"/>
                    <a:pt x="17" y="25"/>
                  </a:cubicBezTo>
                  <a:cubicBezTo>
                    <a:pt x="17" y="25"/>
                    <a:pt x="19" y="21"/>
                    <a:pt x="20" y="18"/>
                  </a:cubicBezTo>
                  <a:cubicBezTo>
                    <a:pt x="20" y="18"/>
                    <a:pt x="19" y="19"/>
                    <a:pt x="19" y="19"/>
                  </a:cubicBezTo>
                  <a:cubicBezTo>
                    <a:pt x="17" y="22"/>
                    <a:pt x="18" y="22"/>
                    <a:pt x="16" y="24"/>
                  </a:cubicBezTo>
                  <a:cubicBezTo>
                    <a:pt x="16" y="23"/>
                    <a:pt x="14" y="24"/>
                    <a:pt x="12" y="26"/>
                  </a:cubicBezTo>
                  <a:cubicBezTo>
                    <a:pt x="13" y="25"/>
                    <a:pt x="14" y="22"/>
                    <a:pt x="15" y="22"/>
                  </a:cubicBezTo>
                  <a:cubicBezTo>
                    <a:pt x="13" y="23"/>
                    <a:pt x="12" y="22"/>
                    <a:pt x="12" y="20"/>
                  </a:cubicBezTo>
                  <a:cubicBezTo>
                    <a:pt x="10" y="25"/>
                    <a:pt x="10" y="21"/>
                    <a:pt x="9" y="24"/>
                  </a:cubicBezTo>
                  <a:cubicBezTo>
                    <a:pt x="9" y="25"/>
                    <a:pt x="8" y="28"/>
                    <a:pt x="7" y="30"/>
                  </a:cubicBezTo>
                  <a:cubicBezTo>
                    <a:pt x="6" y="30"/>
                    <a:pt x="8" y="28"/>
                    <a:pt x="8" y="27"/>
                  </a:cubicBezTo>
                  <a:cubicBezTo>
                    <a:pt x="6" y="29"/>
                    <a:pt x="9" y="24"/>
                    <a:pt x="7" y="27"/>
                  </a:cubicBezTo>
                  <a:cubicBezTo>
                    <a:pt x="8" y="26"/>
                    <a:pt x="10" y="22"/>
                    <a:pt x="11" y="19"/>
                  </a:cubicBezTo>
                  <a:cubicBezTo>
                    <a:pt x="10" y="21"/>
                    <a:pt x="13" y="17"/>
                    <a:pt x="12" y="17"/>
                  </a:cubicBezTo>
                  <a:cubicBezTo>
                    <a:pt x="10" y="18"/>
                    <a:pt x="9" y="19"/>
                    <a:pt x="8" y="19"/>
                  </a:cubicBezTo>
                  <a:cubicBezTo>
                    <a:pt x="8" y="16"/>
                    <a:pt x="5" y="18"/>
                    <a:pt x="4" y="18"/>
                  </a:cubicBezTo>
                  <a:cubicBezTo>
                    <a:pt x="5" y="16"/>
                    <a:pt x="7" y="12"/>
                    <a:pt x="7" y="12"/>
                  </a:cubicBezTo>
                  <a:cubicBezTo>
                    <a:pt x="6" y="11"/>
                    <a:pt x="5" y="16"/>
                    <a:pt x="5" y="13"/>
                  </a:cubicBezTo>
                  <a:cubicBezTo>
                    <a:pt x="6" y="13"/>
                    <a:pt x="6" y="13"/>
                    <a:pt x="6" y="13"/>
                  </a:cubicBezTo>
                  <a:cubicBezTo>
                    <a:pt x="5" y="14"/>
                    <a:pt x="5" y="10"/>
                    <a:pt x="3" y="15"/>
                  </a:cubicBezTo>
                  <a:cubicBezTo>
                    <a:pt x="5" y="11"/>
                    <a:pt x="5" y="11"/>
                    <a:pt x="5" y="11"/>
                  </a:cubicBezTo>
                  <a:cubicBezTo>
                    <a:pt x="5" y="10"/>
                    <a:pt x="4" y="11"/>
                    <a:pt x="4" y="12"/>
                  </a:cubicBezTo>
                  <a:cubicBezTo>
                    <a:pt x="4" y="10"/>
                    <a:pt x="5" y="9"/>
                    <a:pt x="5" y="8"/>
                  </a:cubicBezTo>
                  <a:cubicBezTo>
                    <a:pt x="6" y="5"/>
                    <a:pt x="4" y="8"/>
                    <a:pt x="3" y="8"/>
                  </a:cubicBezTo>
                  <a:cubicBezTo>
                    <a:pt x="3" y="11"/>
                    <a:pt x="3" y="11"/>
                    <a:pt x="3" y="11"/>
                  </a:cubicBezTo>
                  <a:cubicBezTo>
                    <a:pt x="1" y="12"/>
                    <a:pt x="1" y="9"/>
                    <a:pt x="0" y="10"/>
                  </a:cubicBezTo>
                  <a:cubicBezTo>
                    <a:pt x="1" y="7"/>
                    <a:pt x="1" y="7"/>
                    <a:pt x="1" y="7"/>
                  </a:cubicBezTo>
                  <a:cubicBezTo>
                    <a:pt x="0" y="8"/>
                    <a:pt x="0" y="8"/>
                    <a:pt x="0" y="8"/>
                  </a:cubicBezTo>
                  <a:cubicBezTo>
                    <a:pt x="1" y="6"/>
                    <a:pt x="1" y="5"/>
                    <a:pt x="0" y="6"/>
                  </a:cubicBezTo>
                  <a:cubicBezTo>
                    <a:pt x="4" y="1"/>
                    <a:pt x="4" y="1"/>
                    <a:pt x="4" y="1"/>
                  </a:cubicBezTo>
                  <a:cubicBezTo>
                    <a:pt x="4" y="3"/>
                    <a:pt x="2" y="4"/>
                    <a:pt x="2" y="6"/>
                  </a:cubicBezTo>
                  <a:cubicBezTo>
                    <a:pt x="1" y="8"/>
                    <a:pt x="2" y="8"/>
                    <a:pt x="3" y="6"/>
                  </a:cubicBezTo>
                  <a:cubicBezTo>
                    <a:pt x="3" y="6"/>
                    <a:pt x="3" y="6"/>
                    <a:pt x="2" y="7"/>
                  </a:cubicBezTo>
                  <a:cubicBezTo>
                    <a:pt x="4" y="4"/>
                    <a:pt x="4" y="4"/>
                    <a:pt x="5" y="2"/>
                  </a:cubicBezTo>
                  <a:cubicBezTo>
                    <a:pt x="5" y="2"/>
                    <a:pt x="5" y="1"/>
                    <a:pt x="5" y="2"/>
                  </a:cubicBezTo>
                  <a:cubicBezTo>
                    <a:pt x="6" y="1"/>
                    <a:pt x="6" y="1"/>
                    <a:pt x="7" y="1"/>
                  </a:cubicBezTo>
                  <a:cubicBezTo>
                    <a:pt x="6" y="2"/>
                    <a:pt x="6" y="3"/>
                    <a:pt x="6" y="4"/>
                  </a:cubicBezTo>
                  <a:cubicBezTo>
                    <a:pt x="7" y="1"/>
                    <a:pt x="8" y="0"/>
                    <a:pt x="8" y="2"/>
                  </a:cubicBezTo>
                  <a:cubicBezTo>
                    <a:pt x="7" y="5"/>
                    <a:pt x="11" y="0"/>
                    <a:pt x="11" y="2"/>
                  </a:cubicBezTo>
                  <a:cubicBezTo>
                    <a:pt x="9" y="4"/>
                    <a:pt x="8" y="6"/>
                    <a:pt x="7" y="7"/>
                  </a:cubicBezTo>
                  <a:cubicBezTo>
                    <a:pt x="7" y="9"/>
                    <a:pt x="7" y="7"/>
                    <a:pt x="7" y="9"/>
                  </a:cubicBezTo>
                  <a:cubicBezTo>
                    <a:pt x="8" y="7"/>
                    <a:pt x="10" y="4"/>
                    <a:pt x="12" y="3"/>
                  </a:cubicBezTo>
                  <a:cubicBezTo>
                    <a:pt x="11" y="5"/>
                    <a:pt x="11" y="5"/>
                    <a:pt x="11" y="5"/>
                  </a:cubicBezTo>
                  <a:cubicBezTo>
                    <a:pt x="12" y="4"/>
                    <a:pt x="13" y="1"/>
                    <a:pt x="14" y="2"/>
                  </a:cubicBezTo>
                  <a:cubicBezTo>
                    <a:pt x="15" y="4"/>
                    <a:pt x="16" y="5"/>
                    <a:pt x="17" y="6"/>
                  </a:cubicBezTo>
                  <a:cubicBezTo>
                    <a:pt x="16" y="8"/>
                    <a:pt x="16" y="8"/>
                    <a:pt x="16" y="8"/>
                  </a:cubicBezTo>
                  <a:cubicBezTo>
                    <a:pt x="19" y="4"/>
                    <a:pt x="19" y="7"/>
                    <a:pt x="21" y="6"/>
                  </a:cubicBezTo>
                  <a:cubicBezTo>
                    <a:pt x="21" y="8"/>
                    <a:pt x="25" y="5"/>
                    <a:pt x="23" y="9"/>
                  </a:cubicBezTo>
                  <a:cubicBezTo>
                    <a:pt x="26" y="9"/>
                    <a:pt x="30" y="8"/>
                    <a:pt x="31" y="11"/>
                  </a:cubicBezTo>
                  <a:cubicBezTo>
                    <a:pt x="29" y="13"/>
                    <a:pt x="29" y="13"/>
                    <a:pt x="29" y="13"/>
                  </a:cubicBezTo>
                  <a:cubicBezTo>
                    <a:pt x="31" y="11"/>
                    <a:pt x="29" y="15"/>
                    <a:pt x="29" y="15"/>
                  </a:cubicBezTo>
                  <a:cubicBezTo>
                    <a:pt x="30" y="12"/>
                    <a:pt x="32" y="12"/>
                    <a:pt x="33" y="11"/>
                  </a:cubicBezTo>
                  <a:cubicBezTo>
                    <a:pt x="33" y="14"/>
                    <a:pt x="35" y="12"/>
                    <a:pt x="38" y="11"/>
                  </a:cubicBezTo>
                  <a:cubicBezTo>
                    <a:pt x="36" y="13"/>
                    <a:pt x="36" y="13"/>
                    <a:pt x="36" y="13"/>
                  </a:cubicBezTo>
                  <a:cubicBezTo>
                    <a:pt x="40" y="9"/>
                    <a:pt x="39" y="13"/>
                    <a:pt x="39" y="15"/>
                  </a:cubicBezTo>
                  <a:cubicBezTo>
                    <a:pt x="39" y="16"/>
                    <a:pt x="38" y="18"/>
                    <a:pt x="39" y="18"/>
                  </a:cubicBezTo>
                  <a:cubicBezTo>
                    <a:pt x="41" y="15"/>
                    <a:pt x="41" y="15"/>
                    <a:pt x="44" y="14"/>
                  </a:cubicBezTo>
                  <a:cubicBezTo>
                    <a:pt x="44" y="14"/>
                    <a:pt x="45" y="16"/>
                    <a:pt x="45" y="18"/>
                  </a:cubicBezTo>
                  <a:cubicBezTo>
                    <a:pt x="50" y="15"/>
                    <a:pt x="51" y="19"/>
                    <a:pt x="55" y="18"/>
                  </a:cubicBezTo>
                  <a:cubicBezTo>
                    <a:pt x="54" y="21"/>
                    <a:pt x="54" y="21"/>
                    <a:pt x="54" y="21"/>
                  </a:cubicBezTo>
                  <a:cubicBezTo>
                    <a:pt x="60" y="18"/>
                    <a:pt x="60" y="24"/>
                    <a:pt x="64" y="23"/>
                  </a:cubicBezTo>
                  <a:cubicBezTo>
                    <a:pt x="61" y="27"/>
                    <a:pt x="61" y="27"/>
                    <a:pt x="61" y="27"/>
                  </a:cubicBezTo>
                  <a:cubicBezTo>
                    <a:pt x="61" y="28"/>
                    <a:pt x="63" y="27"/>
                    <a:pt x="65" y="24"/>
                  </a:cubicBezTo>
                  <a:cubicBezTo>
                    <a:pt x="65" y="26"/>
                    <a:pt x="68" y="24"/>
                    <a:pt x="66" y="27"/>
                  </a:cubicBezTo>
                  <a:cubicBezTo>
                    <a:pt x="66" y="28"/>
                    <a:pt x="68" y="26"/>
                    <a:pt x="69" y="26"/>
                  </a:cubicBezTo>
                  <a:cubicBezTo>
                    <a:pt x="69" y="28"/>
                    <a:pt x="70" y="28"/>
                    <a:pt x="72" y="29"/>
                  </a:cubicBezTo>
                  <a:cubicBezTo>
                    <a:pt x="72" y="28"/>
                    <a:pt x="72" y="28"/>
                    <a:pt x="72" y="28"/>
                  </a:cubicBezTo>
                  <a:cubicBezTo>
                    <a:pt x="71" y="29"/>
                    <a:pt x="70" y="30"/>
                    <a:pt x="70" y="31"/>
                  </a:cubicBezTo>
                  <a:cubicBezTo>
                    <a:pt x="71" y="30"/>
                    <a:pt x="71" y="33"/>
                    <a:pt x="74" y="28"/>
                  </a:cubicBezTo>
                  <a:cubicBezTo>
                    <a:pt x="73" y="32"/>
                    <a:pt x="78" y="29"/>
                    <a:pt x="77" y="33"/>
                  </a:cubicBezTo>
                  <a:cubicBezTo>
                    <a:pt x="78" y="32"/>
                    <a:pt x="78" y="32"/>
                    <a:pt x="79" y="31"/>
                  </a:cubicBezTo>
                  <a:cubicBezTo>
                    <a:pt x="80" y="32"/>
                    <a:pt x="80" y="35"/>
                    <a:pt x="82" y="34"/>
                  </a:cubicBezTo>
                  <a:cubicBezTo>
                    <a:pt x="82" y="35"/>
                    <a:pt x="80" y="36"/>
                    <a:pt x="81" y="36"/>
                  </a:cubicBezTo>
                  <a:cubicBezTo>
                    <a:pt x="81" y="36"/>
                    <a:pt x="82" y="35"/>
                    <a:pt x="83" y="34"/>
                  </a:cubicBezTo>
                  <a:cubicBezTo>
                    <a:pt x="87" y="34"/>
                    <a:pt x="85" y="40"/>
                    <a:pt x="87" y="40"/>
                  </a:cubicBezTo>
                  <a:cubicBezTo>
                    <a:pt x="92" y="41"/>
                    <a:pt x="94" y="44"/>
                    <a:pt x="97" y="46"/>
                  </a:cubicBezTo>
                  <a:cubicBezTo>
                    <a:pt x="96" y="47"/>
                    <a:pt x="96" y="47"/>
                    <a:pt x="96" y="47"/>
                  </a:cubicBezTo>
                  <a:cubicBezTo>
                    <a:pt x="100" y="45"/>
                    <a:pt x="96" y="52"/>
                    <a:pt x="101" y="48"/>
                  </a:cubicBezTo>
                  <a:cubicBezTo>
                    <a:pt x="100" y="49"/>
                    <a:pt x="101" y="49"/>
                    <a:pt x="100" y="51"/>
                  </a:cubicBezTo>
                  <a:cubicBezTo>
                    <a:pt x="102" y="49"/>
                    <a:pt x="100" y="55"/>
                    <a:pt x="103" y="53"/>
                  </a:cubicBezTo>
                  <a:cubicBezTo>
                    <a:pt x="103" y="53"/>
                    <a:pt x="103" y="53"/>
                    <a:pt x="103" y="53"/>
                  </a:cubicBezTo>
                  <a:cubicBezTo>
                    <a:pt x="102" y="56"/>
                    <a:pt x="105" y="54"/>
                    <a:pt x="105" y="57"/>
                  </a:cubicBezTo>
                  <a:cubicBezTo>
                    <a:pt x="105" y="57"/>
                    <a:pt x="104" y="57"/>
                    <a:pt x="104" y="58"/>
                  </a:cubicBezTo>
                  <a:cubicBezTo>
                    <a:pt x="103" y="60"/>
                    <a:pt x="108" y="55"/>
                    <a:pt x="104" y="59"/>
                  </a:cubicBezTo>
                  <a:cubicBezTo>
                    <a:pt x="105" y="60"/>
                    <a:pt x="106" y="57"/>
                    <a:pt x="106" y="57"/>
                  </a:cubicBezTo>
                  <a:cubicBezTo>
                    <a:pt x="107" y="61"/>
                    <a:pt x="112" y="61"/>
                    <a:pt x="115" y="62"/>
                  </a:cubicBezTo>
                  <a:cubicBezTo>
                    <a:pt x="115" y="66"/>
                    <a:pt x="110" y="69"/>
                    <a:pt x="114" y="68"/>
                  </a:cubicBezTo>
                  <a:cubicBezTo>
                    <a:pt x="113" y="68"/>
                    <a:pt x="115" y="66"/>
                    <a:pt x="114" y="67"/>
                  </a:cubicBezTo>
                  <a:cubicBezTo>
                    <a:pt x="116" y="66"/>
                    <a:pt x="111" y="72"/>
                    <a:pt x="113" y="70"/>
                  </a:cubicBezTo>
                  <a:cubicBezTo>
                    <a:pt x="115" y="68"/>
                    <a:pt x="115" y="69"/>
                    <a:pt x="116" y="68"/>
                  </a:cubicBezTo>
                  <a:cubicBezTo>
                    <a:pt x="116" y="70"/>
                    <a:pt x="114" y="73"/>
                    <a:pt x="117" y="72"/>
                  </a:cubicBezTo>
                  <a:cubicBezTo>
                    <a:pt x="116" y="73"/>
                    <a:pt x="116" y="73"/>
                    <a:pt x="116" y="73"/>
                  </a:cubicBezTo>
                  <a:cubicBezTo>
                    <a:pt x="120" y="70"/>
                    <a:pt x="119" y="73"/>
                    <a:pt x="124" y="70"/>
                  </a:cubicBezTo>
                  <a:cubicBezTo>
                    <a:pt x="130" y="74"/>
                    <a:pt x="138" y="77"/>
                    <a:pt x="143" y="82"/>
                  </a:cubicBezTo>
                  <a:cubicBezTo>
                    <a:pt x="148" y="88"/>
                    <a:pt x="155" y="91"/>
                    <a:pt x="158" y="98"/>
                  </a:cubicBezTo>
                  <a:cubicBezTo>
                    <a:pt x="156" y="103"/>
                    <a:pt x="156" y="103"/>
                    <a:pt x="159" y="103"/>
                  </a:cubicBezTo>
                  <a:cubicBezTo>
                    <a:pt x="158" y="104"/>
                    <a:pt x="158" y="104"/>
                    <a:pt x="158" y="104"/>
                  </a:cubicBezTo>
                  <a:cubicBezTo>
                    <a:pt x="161" y="101"/>
                    <a:pt x="159" y="104"/>
                    <a:pt x="162" y="102"/>
                  </a:cubicBezTo>
                  <a:cubicBezTo>
                    <a:pt x="163" y="104"/>
                    <a:pt x="166" y="105"/>
                    <a:pt x="168" y="107"/>
                  </a:cubicBezTo>
                  <a:cubicBezTo>
                    <a:pt x="167" y="107"/>
                    <a:pt x="165" y="109"/>
                    <a:pt x="165" y="110"/>
                  </a:cubicBezTo>
                  <a:cubicBezTo>
                    <a:pt x="167" y="108"/>
                    <a:pt x="167" y="108"/>
                    <a:pt x="167" y="108"/>
                  </a:cubicBezTo>
                  <a:cubicBezTo>
                    <a:pt x="167" y="109"/>
                    <a:pt x="167" y="109"/>
                    <a:pt x="167" y="109"/>
                  </a:cubicBezTo>
                  <a:cubicBezTo>
                    <a:pt x="167" y="109"/>
                    <a:pt x="169" y="108"/>
                    <a:pt x="170" y="107"/>
                  </a:cubicBezTo>
                  <a:cubicBezTo>
                    <a:pt x="177" y="110"/>
                    <a:pt x="177" y="120"/>
                    <a:pt x="182" y="124"/>
                  </a:cubicBezTo>
                  <a:cubicBezTo>
                    <a:pt x="182" y="126"/>
                    <a:pt x="185" y="127"/>
                    <a:pt x="187" y="127"/>
                  </a:cubicBezTo>
                  <a:cubicBezTo>
                    <a:pt x="187" y="134"/>
                    <a:pt x="187" y="141"/>
                    <a:pt x="194" y="142"/>
                  </a:cubicBezTo>
                  <a:cubicBezTo>
                    <a:pt x="194" y="142"/>
                    <a:pt x="187" y="148"/>
                    <a:pt x="183" y="148"/>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0" name="Google Shape;480;p16"/>
            <p:cNvSpPr/>
            <p:nvPr/>
          </p:nvSpPr>
          <p:spPr>
            <a:xfrm>
              <a:off x="3516313" y="2647950"/>
              <a:ext cx="7938" cy="20637"/>
            </a:xfrm>
            <a:custGeom>
              <a:avLst/>
              <a:gdLst/>
              <a:ahLst/>
              <a:cxnLst/>
              <a:rect l="l" t="t" r="r" b="b"/>
              <a:pathLst>
                <a:path w="2" h="5" extrusionOk="0">
                  <a:moveTo>
                    <a:pt x="2" y="0"/>
                  </a:moveTo>
                  <a:cubicBezTo>
                    <a:pt x="1" y="2"/>
                    <a:pt x="1" y="3"/>
                    <a:pt x="0" y="5"/>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1" name="Google Shape;481;p16"/>
            <p:cNvSpPr/>
            <p:nvPr/>
          </p:nvSpPr>
          <p:spPr>
            <a:xfrm>
              <a:off x="3541713" y="2749550"/>
              <a:ext cx="7938" cy="12700"/>
            </a:xfrm>
            <a:custGeom>
              <a:avLst/>
              <a:gdLst/>
              <a:ahLst/>
              <a:cxnLst/>
              <a:rect l="l" t="t" r="r" b="b"/>
              <a:pathLst>
                <a:path w="2" h="3" extrusionOk="0">
                  <a:moveTo>
                    <a:pt x="2" y="0"/>
                  </a:moveTo>
                  <a:cubicBezTo>
                    <a:pt x="2" y="0"/>
                    <a:pt x="1" y="1"/>
                    <a:pt x="1" y="1"/>
                  </a:cubicBezTo>
                  <a:cubicBezTo>
                    <a:pt x="1" y="1"/>
                    <a:pt x="0" y="3"/>
                    <a:pt x="1" y="2"/>
                  </a:cubicBezTo>
                  <a:cubicBezTo>
                    <a:pt x="1" y="2"/>
                    <a:pt x="1" y="1"/>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2" name="Google Shape;482;p16"/>
            <p:cNvSpPr/>
            <p:nvPr/>
          </p:nvSpPr>
          <p:spPr>
            <a:xfrm>
              <a:off x="3549651" y="2762250"/>
              <a:ext cx="12700" cy="9525"/>
            </a:xfrm>
            <a:custGeom>
              <a:avLst/>
              <a:gdLst/>
              <a:ahLst/>
              <a:cxnLst/>
              <a:rect l="l" t="t" r="r" b="b"/>
              <a:pathLst>
                <a:path w="3" h="2" extrusionOk="0">
                  <a:moveTo>
                    <a:pt x="3" y="0"/>
                  </a:moveTo>
                  <a:cubicBezTo>
                    <a:pt x="2" y="1"/>
                    <a:pt x="0" y="2"/>
                    <a:pt x="0" y="2"/>
                  </a:cubicBez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3" name="Google Shape;483;p16"/>
            <p:cNvSpPr/>
            <p:nvPr/>
          </p:nvSpPr>
          <p:spPr>
            <a:xfrm>
              <a:off x="3554413" y="2797175"/>
              <a:ext cx="7938" cy="7937"/>
            </a:xfrm>
            <a:custGeom>
              <a:avLst/>
              <a:gdLst/>
              <a:ahLst/>
              <a:cxnLst/>
              <a:rect l="l" t="t" r="r" b="b"/>
              <a:pathLst>
                <a:path w="2" h="2" extrusionOk="0">
                  <a:moveTo>
                    <a:pt x="2" y="0"/>
                  </a:moveTo>
                  <a:cubicBezTo>
                    <a:pt x="1" y="1"/>
                    <a:pt x="1" y="2"/>
                    <a:pt x="0" y="1"/>
                  </a:cubicBezTo>
                  <a:lnTo>
                    <a:pt x="2"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4" name="Google Shape;484;p16"/>
            <p:cNvSpPr/>
            <p:nvPr/>
          </p:nvSpPr>
          <p:spPr>
            <a:xfrm>
              <a:off x="3562351" y="2779713"/>
              <a:ext cx="9525" cy="12700"/>
            </a:xfrm>
            <a:custGeom>
              <a:avLst/>
              <a:gdLst/>
              <a:ahLst/>
              <a:cxnLst/>
              <a:rect l="l" t="t" r="r" b="b"/>
              <a:pathLst>
                <a:path w="2" h="3" extrusionOk="0">
                  <a:moveTo>
                    <a:pt x="2" y="0"/>
                  </a:moveTo>
                  <a:cubicBezTo>
                    <a:pt x="2" y="1"/>
                    <a:pt x="2" y="1"/>
                    <a:pt x="1" y="2"/>
                  </a:cubicBezTo>
                  <a:cubicBezTo>
                    <a:pt x="2" y="1"/>
                    <a:pt x="0" y="3"/>
                    <a:pt x="2" y="0"/>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5" name="Google Shape;485;p16"/>
            <p:cNvSpPr/>
            <p:nvPr/>
          </p:nvSpPr>
          <p:spPr>
            <a:xfrm>
              <a:off x="3584576" y="2813050"/>
              <a:ext cx="7938" cy="12700"/>
            </a:xfrm>
            <a:custGeom>
              <a:avLst/>
              <a:gdLst/>
              <a:ahLst/>
              <a:cxnLst/>
              <a:rect l="l" t="t" r="r" b="b"/>
              <a:pathLst>
                <a:path w="2" h="3" extrusionOk="0">
                  <a:moveTo>
                    <a:pt x="1" y="1"/>
                  </a:moveTo>
                  <a:cubicBezTo>
                    <a:pt x="1" y="1"/>
                    <a:pt x="2" y="0"/>
                    <a:pt x="2" y="1"/>
                  </a:cubicBezTo>
                  <a:cubicBezTo>
                    <a:pt x="2" y="0"/>
                    <a:pt x="0" y="3"/>
                    <a:pt x="1"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6" name="Google Shape;486;p16"/>
            <p:cNvSpPr/>
            <p:nvPr/>
          </p:nvSpPr>
          <p:spPr>
            <a:xfrm>
              <a:off x="3605213" y="2817813"/>
              <a:ext cx="4763" cy="4762"/>
            </a:xfrm>
            <a:custGeom>
              <a:avLst/>
              <a:gdLst/>
              <a:ahLst/>
              <a:cxnLst/>
              <a:rect l="l" t="t" r="r" b="b"/>
              <a:pathLst>
                <a:path w="1" h="1" extrusionOk="0">
                  <a:moveTo>
                    <a:pt x="1" y="0"/>
                  </a:moveTo>
                  <a:cubicBezTo>
                    <a:pt x="1" y="0"/>
                    <a:pt x="1" y="0"/>
                    <a:pt x="1" y="0"/>
                  </a:cubicBezTo>
                  <a:cubicBezTo>
                    <a:pt x="1" y="0"/>
                    <a:pt x="0" y="1"/>
                    <a:pt x="0" y="1"/>
                  </a:cubicBezTo>
                  <a:lnTo>
                    <a:pt x="1"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7" name="Google Shape;487;p16"/>
            <p:cNvSpPr/>
            <p:nvPr/>
          </p:nvSpPr>
          <p:spPr>
            <a:xfrm>
              <a:off x="3856038" y="2967038"/>
              <a:ext cx="4763" cy="3175"/>
            </a:xfrm>
            <a:custGeom>
              <a:avLst/>
              <a:gdLst/>
              <a:ahLst/>
              <a:cxnLst/>
              <a:rect l="l" t="t" r="r" b="b"/>
              <a:pathLst>
                <a:path w="3" h="2" extrusionOk="0">
                  <a:moveTo>
                    <a:pt x="3" y="0"/>
                  </a:moveTo>
                  <a:lnTo>
                    <a:pt x="0" y="2"/>
                  </a:lnTo>
                  <a:lnTo>
                    <a:pt x="3" y="0"/>
                  </a:lnTo>
                  <a:lnTo>
                    <a:pt x="3" y="0"/>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8" name="Google Shape;488;p16"/>
            <p:cNvSpPr/>
            <p:nvPr/>
          </p:nvSpPr>
          <p:spPr>
            <a:xfrm>
              <a:off x="3949701" y="3051175"/>
              <a:ext cx="12700" cy="9525"/>
            </a:xfrm>
            <a:custGeom>
              <a:avLst/>
              <a:gdLst/>
              <a:ahLst/>
              <a:cxnLst/>
              <a:rect l="l" t="t" r="r" b="b"/>
              <a:pathLst>
                <a:path w="3" h="2" extrusionOk="0">
                  <a:moveTo>
                    <a:pt x="2" y="1"/>
                  </a:moveTo>
                  <a:cubicBezTo>
                    <a:pt x="3" y="0"/>
                    <a:pt x="1" y="2"/>
                    <a:pt x="1" y="2"/>
                  </a:cubicBezTo>
                  <a:cubicBezTo>
                    <a:pt x="0" y="2"/>
                    <a:pt x="2" y="1"/>
                    <a:pt x="2" y="1"/>
                  </a:cubicBez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sp>
          <p:nvSpPr>
            <p:cNvPr id="489" name="Google Shape;489;p16"/>
            <p:cNvSpPr/>
            <p:nvPr/>
          </p:nvSpPr>
          <p:spPr>
            <a:xfrm>
              <a:off x="4033838" y="3068638"/>
              <a:ext cx="9525" cy="7937"/>
            </a:xfrm>
            <a:custGeom>
              <a:avLst/>
              <a:gdLst/>
              <a:ahLst/>
              <a:cxnLst/>
              <a:rect l="l" t="t" r="r" b="b"/>
              <a:pathLst>
                <a:path w="6" h="5" extrusionOk="0">
                  <a:moveTo>
                    <a:pt x="0" y="5"/>
                  </a:moveTo>
                  <a:lnTo>
                    <a:pt x="0" y="5"/>
                  </a:lnTo>
                  <a:lnTo>
                    <a:pt x="6" y="0"/>
                  </a:lnTo>
                  <a:lnTo>
                    <a:pt x="0" y="5"/>
                  </a:lnTo>
                  <a:close/>
                </a:path>
              </a:pathLst>
            </a:custGeom>
            <a:solidFill>
              <a:srgbClr val="F7CA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Poppins"/>
                <a:ea typeface="Poppins"/>
                <a:cs typeface="Poppins"/>
                <a:sym typeface="Poppins"/>
              </a:endParaRPr>
            </a:p>
          </p:txBody>
        </p:sp>
      </p:grpSp>
      <p:sp>
        <p:nvSpPr>
          <p:cNvPr id="490" name="Google Shape;490;p16"/>
          <p:cNvSpPr txBox="1">
            <a:spLocks noGrp="1"/>
          </p:cNvSpPr>
          <p:nvPr>
            <p:ph type="title"/>
          </p:nvPr>
        </p:nvSpPr>
        <p:spPr>
          <a:xfrm>
            <a:off x="1199554" y="844960"/>
            <a:ext cx="3932237" cy="75321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600"/>
              <a:buFont typeface="Calibri"/>
              <a:buNone/>
            </a:pPr>
            <a:r>
              <a:rPr lang="en-US" sz="3600" b="1"/>
              <a:t>Tên chủ đề</a:t>
            </a:r>
            <a:endParaRPr sz="3600" b="1"/>
          </a:p>
        </p:txBody>
      </p:sp>
      <p:sp>
        <p:nvSpPr>
          <p:cNvPr id="491" name="Google Shape;491;p16"/>
          <p:cNvSpPr txBox="1">
            <a:spLocks noGrp="1"/>
          </p:cNvSpPr>
          <p:nvPr>
            <p:ph type="body" idx="1"/>
          </p:nvPr>
        </p:nvSpPr>
        <p:spPr>
          <a:xfrm>
            <a:off x="950787" y="2139733"/>
            <a:ext cx="3932237" cy="361429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t>Mục tiêu chủ đề</a:t>
            </a:r>
            <a:endParaRPr sz="3200"/>
          </a:p>
          <a:p>
            <a:pPr marL="0" lvl="0" indent="0" algn="l" rtl="0">
              <a:lnSpc>
                <a:spcPct val="90000"/>
              </a:lnSpc>
              <a:spcBef>
                <a:spcPts val="1000"/>
              </a:spcBef>
              <a:spcAft>
                <a:spcPts val="0"/>
              </a:spcAft>
              <a:buClr>
                <a:schemeClr val="dk1"/>
              </a:buClr>
              <a:buSzPts val="3200"/>
              <a:buNone/>
            </a:pPr>
            <a:endParaRPr sz="3200"/>
          </a:p>
          <a:p>
            <a:pPr marL="0" lvl="0" indent="0" algn="l" rtl="0">
              <a:lnSpc>
                <a:spcPct val="90000"/>
              </a:lnSpc>
              <a:spcBef>
                <a:spcPts val="1000"/>
              </a:spcBef>
              <a:spcAft>
                <a:spcPts val="0"/>
              </a:spcAft>
              <a:buClr>
                <a:schemeClr val="dk1"/>
              </a:buClr>
              <a:buSzPts val="3200"/>
              <a:buNone/>
            </a:pPr>
            <a:r>
              <a:rPr lang="en-US" sz="3200"/>
              <a:t>Tranh chủ đề</a:t>
            </a:r>
            <a:endParaRPr sz="3200"/>
          </a:p>
          <a:p>
            <a:pPr marL="0" lvl="0" indent="0" algn="l" rtl="0">
              <a:lnSpc>
                <a:spcPct val="90000"/>
              </a:lnSpc>
              <a:spcBef>
                <a:spcPts val="1000"/>
              </a:spcBef>
              <a:spcAft>
                <a:spcPts val="0"/>
              </a:spcAft>
              <a:buClr>
                <a:schemeClr val="dk1"/>
              </a:buClr>
              <a:buSzPts val="3200"/>
              <a:buNone/>
            </a:pPr>
            <a:endParaRPr sz="3200"/>
          </a:p>
        </p:txBody>
      </p:sp>
      <p:sp>
        <p:nvSpPr>
          <p:cNvPr id="492" name="Google Shape;492;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
        <p:nvSpPr>
          <p:cNvPr id="493" name="Google Shape;493;p16"/>
          <p:cNvSpPr/>
          <p:nvPr/>
        </p:nvSpPr>
        <p:spPr>
          <a:xfrm>
            <a:off x="3285609" y="1310868"/>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4" name="Google Shape;494;p16"/>
          <p:cNvSpPr/>
          <p:nvPr/>
        </p:nvSpPr>
        <p:spPr>
          <a:xfrm>
            <a:off x="3285609" y="3499959"/>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95" name="Google Shape;495;p16"/>
          <p:cNvSpPr/>
          <p:nvPr/>
        </p:nvSpPr>
        <p:spPr>
          <a:xfrm>
            <a:off x="3747976" y="2372784"/>
            <a:ext cx="2467226" cy="130518"/>
          </a:xfrm>
          <a:prstGeom prst="rightArrow">
            <a:avLst>
              <a:gd name="adj1" fmla="val 50000"/>
              <a:gd name="adj2" fmla="val 50000"/>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Picture 2">
            <a:extLst>
              <a:ext uri="{FF2B5EF4-FFF2-40B4-BE49-F238E27FC236}">
                <a16:creationId xmlns:a16="http://schemas.microsoft.com/office/drawing/2014/main" id="{B80CC0A7-E5D2-06AF-71CA-7DC6C713499E}"/>
              </a:ext>
            </a:extLst>
          </p:cNvPr>
          <p:cNvPicPr>
            <a:picLocks noChangeAspect="1"/>
          </p:cNvPicPr>
          <p:nvPr/>
        </p:nvPicPr>
        <p:blipFill>
          <a:blip r:embed="rId6"/>
          <a:stretch>
            <a:fillRect/>
          </a:stretch>
        </p:blipFill>
        <p:spPr>
          <a:xfrm>
            <a:off x="6380507" y="535653"/>
            <a:ext cx="4580605" cy="620777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2" name="Google Shape;502;p17"/>
          <p:cNvSpPr txBox="1">
            <a:spLocks noGrp="1"/>
          </p:cNvSpPr>
          <p:nvPr>
            <p:ph type="title"/>
          </p:nvPr>
        </p:nvSpPr>
        <p:spPr>
          <a:xfrm>
            <a:off x="492316" y="91440"/>
            <a:ext cx="5652452"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Arial"/>
              <a:buNone/>
            </a:pPr>
            <a:r>
              <a:rPr lang="en-US" b="1">
                <a:latin typeface="Arial"/>
                <a:ea typeface="Arial"/>
                <a:cs typeface="Arial"/>
                <a:sym typeface="Arial"/>
              </a:rPr>
              <a:t>Gợi ý một số hoạt động cho</a:t>
            </a:r>
            <a:endParaRPr b="1">
              <a:latin typeface="Arial"/>
              <a:ea typeface="Arial"/>
              <a:cs typeface="Arial"/>
              <a:sym typeface="Arial"/>
            </a:endParaRPr>
          </a:p>
        </p:txBody>
      </p:sp>
      <p:sp>
        <p:nvSpPr>
          <p:cNvPr id="503" name="Google Shape;503;p17"/>
          <p:cNvSpPr txBox="1">
            <a:spLocks noGrp="1"/>
          </p:cNvSpPr>
          <p:nvPr>
            <p:ph type="body" idx="1"/>
          </p:nvPr>
        </p:nvSpPr>
        <p:spPr>
          <a:xfrm>
            <a:off x="1827339" y="2249424"/>
            <a:ext cx="3932237" cy="381158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rgbClr val="0070C0"/>
              </a:buClr>
              <a:buSzPts val="2800"/>
              <a:buFont typeface="Arial"/>
              <a:buChar char="•"/>
            </a:pPr>
            <a:r>
              <a:rPr lang="en-US" sz="2800">
                <a:solidFill>
                  <a:srgbClr val="0070C0"/>
                </a:solidFill>
              </a:rPr>
              <a:t>Giờ Sinh hoạt dưới cờ</a:t>
            </a:r>
            <a:endParaRPr sz="2800">
              <a:solidFill>
                <a:srgbClr val="0070C0"/>
              </a:solidFill>
            </a:endParaRPr>
          </a:p>
          <a:p>
            <a:pPr marL="0" lvl="0" indent="0" algn="l" rtl="0">
              <a:lnSpc>
                <a:spcPct val="90000"/>
              </a:lnSpc>
              <a:spcBef>
                <a:spcPts val="1000"/>
              </a:spcBef>
              <a:spcAft>
                <a:spcPts val="0"/>
              </a:spcAft>
              <a:buClr>
                <a:srgbClr val="0070C0"/>
              </a:buClr>
              <a:buSzPts val="2800"/>
              <a:buNone/>
            </a:pPr>
            <a:r>
              <a:rPr lang="en-US" sz="2800">
                <a:solidFill>
                  <a:srgbClr val="0070C0"/>
                </a:solidFill>
              </a:rPr>
              <a:t> </a:t>
            </a:r>
            <a:endParaRPr/>
          </a:p>
          <a:p>
            <a:pPr marL="457200" lvl="0" indent="-457200" algn="l" rtl="0">
              <a:lnSpc>
                <a:spcPct val="90000"/>
              </a:lnSpc>
              <a:spcBef>
                <a:spcPts val="1000"/>
              </a:spcBef>
              <a:spcAft>
                <a:spcPts val="0"/>
              </a:spcAft>
              <a:buClr>
                <a:srgbClr val="0070C0"/>
              </a:buClr>
              <a:buSzPts val="2800"/>
              <a:buFont typeface="Arial"/>
              <a:buChar char="•"/>
            </a:pPr>
            <a:r>
              <a:rPr lang="en-US" sz="2800">
                <a:solidFill>
                  <a:srgbClr val="0070C0"/>
                </a:solidFill>
              </a:rPr>
              <a:t>Sinh hoạt lớp </a:t>
            </a:r>
            <a:endParaRPr sz="2800">
              <a:solidFill>
                <a:srgbClr val="0070C0"/>
              </a:solidFill>
            </a:endParaRPr>
          </a:p>
          <a:p>
            <a:pPr marL="0" lvl="0" indent="0" algn="l" rtl="0">
              <a:lnSpc>
                <a:spcPct val="90000"/>
              </a:lnSpc>
              <a:spcBef>
                <a:spcPts val="1000"/>
              </a:spcBef>
              <a:spcAft>
                <a:spcPts val="0"/>
              </a:spcAft>
              <a:buClr>
                <a:schemeClr val="dk1"/>
              </a:buClr>
              <a:buSzPts val="2800"/>
              <a:buNone/>
            </a:pPr>
            <a:endParaRPr sz="2800">
              <a:solidFill>
                <a:srgbClr val="0070C0"/>
              </a:solidFill>
            </a:endParaRPr>
          </a:p>
          <a:p>
            <a:pPr marL="457200" lvl="0" indent="-457200" algn="l" rtl="0">
              <a:lnSpc>
                <a:spcPct val="90000"/>
              </a:lnSpc>
              <a:spcBef>
                <a:spcPts val="1000"/>
              </a:spcBef>
              <a:spcAft>
                <a:spcPts val="0"/>
              </a:spcAft>
              <a:buClr>
                <a:srgbClr val="0070C0"/>
              </a:buClr>
              <a:buSzPts val="2800"/>
              <a:buFont typeface="Arial"/>
              <a:buChar char="•"/>
            </a:pPr>
            <a:r>
              <a:rPr lang="en-US" sz="2800">
                <a:solidFill>
                  <a:srgbClr val="0070C0"/>
                </a:solidFill>
              </a:rPr>
              <a:t>Hoạt động giáo dục theo chủ đề</a:t>
            </a:r>
            <a:endParaRPr sz="2800">
              <a:solidFill>
                <a:srgbClr val="0070C0"/>
              </a:solidFill>
            </a:endParaRPr>
          </a:p>
        </p:txBody>
      </p:sp>
      <p:sp>
        <p:nvSpPr>
          <p:cNvPr id="504" name="Google Shape;50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cxnSp>
        <p:nvCxnSpPr>
          <p:cNvPr id="505" name="Google Shape;505;p17"/>
          <p:cNvCxnSpPr/>
          <p:nvPr/>
        </p:nvCxnSpPr>
        <p:spPr>
          <a:xfrm rot="10800000" flipH="1">
            <a:off x="5705856" y="1755648"/>
            <a:ext cx="1188720" cy="749808"/>
          </a:xfrm>
          <a:prstGeom prst="straightConnector1">
            <a:avLst/>
          </a:prstGeom>
          <a:noFill/>
          <a:ln w="19050" cap="flat" cmpd="sng">
            <a:solidFill>
              <a:schemeClr val="accent5"/>
            </a:solidFill>
            <a:prstDash val="solid"/>
            <a:miter lim="800000"/>
            <a:headEnd type="none" w="sm" len="sm"/>
            <a:tailEnd type="triangle" w="med" len="med"/>
          </a:ln>
        </p:spPr>
      </p:cxnSp>
      <p:cxnSp>
        <p:nvCxnSpPr>
          <p:cNvPr id="506" name="Google Shape;506;p17"/>
          <p:cNvCxnSpPr/>
          <p:nvPr/>
        </p:nvCxnSpPr>
        <p:spPr>
          <a:xfrm rot="10800000" flipH="1">
            <a:off x="4471416" y="3533561"/>
            <a:ext cx="2523744" cy="32005"/>
          </a:xfrm>
          <a:prstGeom prst="straightConnector1">
            <a:avLst/>
          </a:prstGeom>
          <a:noFill/>
          <a:ln w="19050" cap="flat" cmpd="sng">
            <a:solidFill>
              <a:schemeClr val="accent5"/>
            </a:solidFill>
            <a:prstDash val="solid"/>
            <a:miter lim="800000"/>
            <a:headEnd type="none" w="sm" len="sm"/>
            <a:tailEnd type="triangle" w="med" len="med"/>
          </a:ln>
        </p:spPr>
      </p:cxnSp>
      <p:cxnSp>
        <p:nvCxnSpPr>
          <p:cNvPr id="507" name="Google Shape;507;p17"/>
          <p:cNvCxnSpPr/>
          <p:nvPr/>
        </p:nvCxnSpPr>
        <p:spPr>
          <a:xfrm>
            <a:off x="5165216" y="4841153"/>
            <a:ext cx="1729360" cy="279487"/>
          </a:xfrm>
          <a:prstGeom prst="straightConnector1">
            <a:avLst/>
          </a:prstGeom>
          <a:noFill/>
          <a:ln w="19050" cap="flat" cmpd="sng">
            <a:solidFill>
              <a:schemeClr val="accent5"/>
            </a:solidFill>
            <a:prstDash val="solid"/>
            <a:miter lim="800000"/>
            <a:headEnd type="none" w="sm" len="sm"/>
            <a:tailEnd type="triangle" w="med" len="med"/>
          </a:ln>
        </p:spPr>
      </p:cxnSp>
      <p:pic>
        <p:nvPicPr>
          <p:cNvPr id="508" name="Google Shape;508;p17" descr="C:\Users\Administrator\Desktop\8bea6ffdccf97f1fcc27cd2b7f144d91.png"/>
          <p:cNvPicPr preferRelativeResize="0"/>
          <p:nvPr/>
        </p:nvPicPr>
        <p:blipFill rotWithShape="1">
          <a:blip r:embed="rId3">
            <a:alphaModFix/>
          </a:blip>
          <a:srcRect/>
          <a:stretch/>
        </p:blipFill>
        <p:spPr>
          <a:xfrm flipH="1">
            <a:off x="9555073" y="0"/>
            <a:ext cx="2619875" cy="2385216"/>
          </a:xfrm>
          <a:prstGeom prst="rect">
            <a:avLst/>
          </a:prstGeom>
          <a:noFill/>
          <a:ln>
            <a:noFill/>
          </a:ln>
        </p:spPr>
      </p:pic>
      <p:pic>
        <p:nvPicPr>
          <p:cNvPr id="509" name="Google Shape;509;p17"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10" name="Google Shape;510;p17"/>
          <p:cNvPicPr preferRelativeResize="0"/>
          <p:nvPr/>
        </p:nvPicPr>
        <p:blipFill rotWithShape="1">
          <a:blip r:embed="rId5">
            <a:alphaModFix/>
          </a:blip>
          <a:srcRect/>
          <a:stretch/>
        </p:blipFill>
        <p:spPr>
          <a:xfrm>
            <a:off x="60661" y="27432"/>
            <a:ext cx="1415367" cy="1195387"/>
          </a:xfrm>
          <a:prstGeom prst="rect">
            <a:avLst/>
          </a:prstGeom>
          <a:noFill/>
          <a:ln>
            <a:noFill/>
          </a:ln>
        </p:spPr>
      </p:pic>
      <p:pic>
        <p:nvPicPr>
          <p:cNvPr id="3" name="Picture 2">
            <a:extLst>
              <a:ext uri="{FF2B5EF4-FFF2-40B4-BE49-F238E27FC236}">
                <a16:creationId xmlns:a16="http://schemas.microsoft.com/office/drawing/2014/main" id="{60925BDD-45DA-6A77-5888-746433567999}"/>
              </a:ext>
            </a:extLst>
          </p:cNvPr>
          <p:cNvPicPr>
            <a:picLocks noChangeAspect="1"/>
          </p:cNvPicPr>
          <p:nvPr/>
        </p:nvPicPr>
        <p:blipFill>
          <a:blip r:embed="rId6"/>
          <a:stretch>
            <a:fillRect/>
          </a:stretch>
        </p:blipFill>
        <p:spPr>
          <a:xfrm>
            <a:off x="6973824" y="357591"/>
            <a:ext cx="4669554" cy="5998759"/>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18"/>
          <p:cNvSpPr txBox="1">
            <a:spLocks noGrp="1"/>
          </p:cNvSpPr>
          <p:nvPr>
            <p:ph type="title"/>
          </p:nvPr>
        </p:nvSpPr>
        <p:spPr>
          <a:xfrm>
            <a:off x="1549785" y="176310"/>
            <a:ext cx="9424101" cy="83802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3200"/>
              <a:buFont typeface="Arial"/>
              <a:buNone/>
            </a:pPr>
            <a:r>
              <a:rPr lang="en-US" b="1">
                <a:solidFill>
                  <a:srgbClr val="0070C0"/>
                </a:solidFill>
                <a:latin typeface="Arial"/>
                <a:ea typeface="Arial"/>
                <a:cs typeface="Arial"/>
                <a:sym typeface="Arial"/>
              </a:rPr>
              <a:t>Hoạt động giáo dục theo chủ đề</a:t>
            </a:r>
            <a:endParaRPr b="1">
              <a:solidFill>
                <a:srgbClr val="0070C0"/>
              </a:solidFill>
              <a:latin typeface="Arial"/>
              <a:ea typeface="Arial"/>
              <a:cs typeface="Arial"/>
              <a:sym typeface="Arial"/>
            </a:endParaRPr>
          </a:p>
        </p:txBody>
      </p:sp>
      <p:grpSp>
        <p:nvGrpSpPr>
          <p:cNvPr id="516" name="Google Shape;516;p18"/>
          <p:cNvGrpSpPr/>
          <p:nvPr/>
        </p:nvGrpSpPr>
        <p:grpSpPr>
          <a:xfrm>
            <a:off x="1332406" y="2212504"/>
            <a:ext cx="5031444" cy="4301477"/>
            <a:chOff x="220601" y="24930"/>
            <a:chExt cx="5031444" cy="4301477"/>
          </a:xfrm>
        </p:grpSpPr>
        <p:sp>
          <p:nvSpPr>
            <p:cNvPr id="517" name="Google Shape;517;p18"/>
            <p:cNvSpPr/>
            <p:nvPr/>
          </p:nvSpPr>
          <p:spPr>
            <a:xfrm rot="5400000">
              <a:off x="518494" y="1271326"/>
              <a:ext cx="1124378" cy="1280065"/>
            </a:xfrm>
            <a:prstGeom prst="bentUpArrow">
              <a:avLst>
                <a:gd name="adj1" fmla="val 32840"/>
                <a:gd name="adj2" fmla="val 25000"/>
                <a:gd name="adj3" fmla="val 35780"/>
              </a:avLst>
            </a:prstGeom>
            <a:solidFill>
              <a:srgbClr val="C3D4EB"/>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18"/>
            <p:cNvSpPr/>
            <p:nvPr/>
          </p:nvSpPr>
          <p:spPr>
            <a:xfrm>
              <a:off x="220601" y="24930"/>
              <a:ext cx="1892792" cy="1324893"/>
            </a:xfrm>
            <a:prstGeom prst="roundRect">
              <a:avLst>
                <a:gd name="adj" fmla="val 1667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18"/>
            <p:cNvSpPr txBox="1"/>
            <p:nvPr/>
          </p:nvSpPr>
          <p:spPr>
            <a:xfrm>
              <a:off x="285289" y="89618"/>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Tìm hiểu vấn đề, chia sẻ kinh nghiệm đã trải qua</a:t>
              </a:r>
              <a:endParaRPr sz="1800" b="0" i="0" u="none" strike="noStrike" cap="none">
                <a:solidFill>
                  <a:schemeClr val="lt1"/>
                </a:solidFill>
                <a:latin typeface="Arial"/>
                <a:ea typeface="Arial"/>
                <a:cs typeface="Arial"/>
                <a:sym typeface="Arial"/>
              </a:endParaRPr>
            </a:p>
          </p:txBody>
        </p:sp>
        <p:sp>
          <p:nvSpPr>
            <p:cNvPr id="520" name="Google Shape;520;p18"/>
            <p:cNvSpPr/>
            <p:nvPr/>
          </p:nvSpPr>
          <p:spPr>
            <a:xfrm>
              <a:off x="2113394" y="151288"/>
              <a:ext cx="1376636" cy="10708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18"/>
            <p:cNvSpPr/>
            <p:nvPr/>
          </p:nvSpPr>
          <p:spPr>
            <a:xfrm rot="5400000">
              <a:off x="2087820" y="2759619"/>
              <a:ext cx="1124378" cy="1280065"/>
            </a:xfrm>
            <a:prstGeom prst="bentUpArrow">
              <a:avLst>
                <a:gd name="adj1" fmla="val 32840"/>
                <a:gd name="adj2" fmla="val 25000"/>
                <a:gd name="adj3" fmla="val 35780"/>
              </a:avLst>
            </a:prstGeom>
            <a:solidFill>
              <a:srgbClr val="FBEAE6"/>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18"/>
            <p:cNvSpPr/>
            <p:nvPr/>
          </p:nvSpPr>
          <p:spPr>
            <a:xfrm>
              <a:off x="1789927" y="1513222"/>
              <a:ext cx="1892792" cy="1324893"/>
            </a:xfrm>
            <a:prstGeom prst="roundRect">
              <a:avLst>
                <a:gd name="adj" fmla="val 1667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18"/>
            <p:cNvSpPr txBox="1"/>
            <p:nvPr/>
          </p:nvSpPr>
          <p:spPr>
            <a:xfrm>
              <a:off x="1854615" y="1577910"/>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Rèn luyện qua thực hành theo hướng dẫn, xử lí tình huống…</a:t>
              </a:r>
              <a:endParaRPr sz="1800" b="0" i="0" u="none" strike="noStrike" cap="none">
                <a:solidFill>
                  <a:schemeClr val="lt1"/>
                </a:solidFill>
                <a:latin typeface="Arial"/>
                <a:ea typeface="Arial"/>
                <a:cs typeface="Arial"/>
                <a:sym typeface="Arial"/>
              </a:endParaRPr>
            </a:p>
          </p:txBody>
        </p:sp>
        <p:sp>
          <p:nvSpPr>
            <p:cNvPr id="524" name="Google Shape;524;p18"/>
            <p:cNvSpPr/>
            <p:nvPr/>
          </p:nvSpPr>
          <p:spPr>
            <a:xfrm>
              <a:off x="3682720" y="1639581"/>
              <a:ext cx="1376636" cy="10708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18"/>
            <p:cNvSpPr/>
            <p:nvPr/>
          </p:nvSpPr>
          <p:spPr>
            <a:xfrm>
              <a:off x="3359253" y="3001514"/>
              <a:ext cx="1892792" cy="1324893"/>
            </a:xfrm>
            <a:prstGeom prst="roundRect">
              <a:avLst>
                <a:gd name="adj" fmla="val 16670"/>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18"/>
            <p:cNvSpPr txBox="1"/>
            <p:nvPr/>
          </p:nvSpPr>
          <p:spPr>
            <a:xfrm>
              <a:off x="3423941" y="3066202"/>
              <a:ext cx="1763416" cy="1195517"/>
            </a:xfrm>
            <a:prstGeom prst="rect">
              <a:avLst/>
            </a:prstGeom>
            <a:noFill/>
            <a:ln>
              <a:noFill/>
            </a:ln>
          </p:spPr>
          <p:txBody>
            <a:bodyPr spcFirstLastPara="1" wrap="square" lIns="68575" tIns="68575" rIns="68575" bIns="68575" anchor="ctr" anchorCtr="0">
              <a:noAutofit/>
            </a:bodyPr>
            <a:lstStyle/>
            <a:p>
              <a:pPr marL="0" marR="0" lvl="0" indent="0" algn="l" rtl="0">
                <a:lnSpc>
                  <a:spcPct val="90000"/>
                </a:lnSpc>
                <a:spcBef>
                  <a:spcPts val="0"/>
                </a:spcBef>
                <a:spcAft>
                  <a:spcPts val="0"/>
                </a:spcAft>
                <a:buNone/>
              </a:pPr>
              <a:r>
                <a:rPr lang="en-US" sz="1800" b="0" i="0" u="none" strike="noStrike" cap="none">
                  <a:solidFill>
                    <a:schemeClr val="lt1"/>
                  </a:solidFill>
                  <a:latin typeface="Arial"/>
                  <a:ea typeface="Arial"/>
                  <a:cs typeface="Arial"/>
                  <a:sym typeface="Arial"/>
                </a:rPr>
                <a:t>Chia sẻ những vận dụng thực tiễn</a:t>
              </a:r>
              <a:endParaRPr sz="1800" b="0" i="0" u="none" strike="noStrike" cap="none">
                <a:solidFill>
                  <a:schemeClr val="lt1"/>
                </a:solidFill>
                <a:latin typeface="Arial"/>
                <a:ea typeface="Arial"/>
                <a:cs typeface="Arial"/>
                <a:sym typeface="Arial"/>
              </a:endParaRPr>
            </a:p>
          </p:txBody>
        </p:sp>
      </p:grpSp>
      <p:sp>
        <p:nvSpPr>
          <p:cNvPr id="527" name="Google Shape;527;p18"/>
          <p:cNvSpPr txBox="1">
            <a:spLocks noGrp="1"/>
          </p:cNvSpPr>
          <p:nvPr>
            <p:ph type="body" idx="2"/>
          </p:nvPr>
        </p:nvSpPr>
        <p:spPr>
          <a:xfrm>
            <a:off x="7393501" y="2561526"/>
            <a:ext cx="3751592" cy="3656808"/>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1800"/>
              <a:buNone/>
            </a:pPr>
            <a:endParaRPr/>
          </a:p>
        </p:txBody>
      </p:sp>
      <p:sp>
        <p:nvSpPr>
          <p:cNvPr id="528" name="Google Shape;52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529" name="Google Shape;529;p18" descr="C:\Users\Administrator\Desktop\8bea6ffdccf97f1fcc27cd2b7f144d91.png"/>
          <p:cNvPicPr preferRelativeResize="0"/>
          <p:nvPr/>
        </p:nvPicPr>
        <p:blipFill rotWithShape="1">
          <a:blip r:embed="rId3">
            <a:alphaModFix/>
          </a:blip>
          <a:srcRect/>
          <a:stretch/>
        </p:blipFill>
        <p:spPr>
          <a:xfrm flipH="1">
            <a:off x="9555073" y="0"/>
            <a:ext cx="2619875" cy="2385216"/>
          </a:xfrm>
          <a:prstGeom prst="rect">
            <a:avLst/>
          </a:prstGeom>
          <a:noFill/>
          <a:ln>
            <a:noFill/>
          </a:ln>
        </p:spPr>
      </p:pic>
      <p:pic>
        <p:nvPicPr>
          <p:cNvPr id="530" name="Google Shape;530;p18"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31" name="Google Shape;531;p18"/>
          <p:cNvPicPr preferRelativeResize="0"/>
          <p:nvPr/>
        </p:nvPicPr>
        <p:blipFill rotWithShape="1">
          <a:blip r:embed="rId5">
            <a:alphaModFix/>
          </a:blip>
          <a:srcRect/>
          <a:stretch/>
        </p:blipFill>
        <p:spPr>
          <a:xfrm>
            <a:off x="60661" y="27432"/>
            <a:ext cx="1415367" cy="1195387"/>
          </a:xfrm>
          <a:prstGeom prst="rect">
            <a:avLst/>
          </a:prstGeom>
          <a:noFill/>
          <a:ln>
            <a:noFill/>
          </a:ln>
        </p:spPr>
      </p:pic>
      <p:sp>
        <p:nvSpPr>
          <p:cNvPr id="533" name="Google Shape;533;p18"/>
          <p:cNvSpPr/>
          <p:nvPr/>
        </p:nvSpPr>
        <p:spPr>
          <a:xfrm>
            <a:off x="694200" y="1252636"/>
            <a:ext cx="6153864"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err="1">
                <a:solidFill>
                  <a:srgbClr val="FF0000"/>
                </a:solidFill>
                <a:latin typeface="Arial"/>
                <a:ea typeface="Arial"/>
                <a:cs typeface="Arial"/>
                <a:sym typeface="Arial"/>
              </a:rPr>
              <a:t>Trong</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mỗi</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hoạt</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động</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của</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chủ</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đề</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các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nhiệm</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vụ</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được</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biên</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soạn</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theo</a:t>
            </a:r>
            <a:r>
              <a:rPr lang="en-US" sz="2400" b="1" i="0" u="none" strike="noStrike" cap="none" dirty="0">
                <a:solidFill>
                  <a:srgbClr val="FF0000"/>
                </a:solidFill>
                <a:latin typeface="Arial"/>
                <a:ea typeface="Arial"/>
                <a:cs typeface="Arial"/>
                <a:sym typeface="Arial"/>
              </a:rPr>
              <a:t> </a:t>
            </a:r>
            <a:r>
              <a:rPr lang="en-US" sz="2400" b="1" i="0" u="none" strike="noStrike" cap="none" dirty="0" err="1">
                <a:solidFill>
                  <a:srgbClr val="FF0000"/>
                </a:solidFill>
                <a:latin typeface="Arial"/>
                <a:ea typeface="Arial"/>
                <a:cs typeface="Arial"/>
                <a:sym typeface="Arial"/>
              </a:rPr>
              <a:t>hướng</a:t>
            </a:r>
            <a:r>
              <a:rPr lang="en-US" sz="2400" b="1" i="0" u="none" strike="noStrike" cap="none" dirty="0">
                <a:solidFill>
                  <a:srgbClr val="FF0000"/>
                </a:solidFill>
                <a:latin typeface="Arial"/>
                <a:ea typeface="Arial"/>
                <a:cs typeface="Arial"/>
                <a:sym typeface="Arial"/>
              </a:rPr>
              <a:t>:</a:t>
            </a:r>
            <a:endParaRPr dirty="0"/>
          </a:p>
        </p:txBody>
      </p:sp>
      <p:sp>
        <p:nvSpPr>
          <p:cNvPr id="22" name="Google Shape;173;p4"/>
          <p:cNvSpPr/>
          <p:nvPr/>
        </p:nvSpPr>
        <p:spPr>
          <a:xfrm>
            <a:off x="3289886" y="2580831"/>
            <a:ext cx="632260" cy="607045"/>
          </a:xfrm>
          <a:prstGeom prst="ellipse">
            <a:avLst/>
          </a:prstGeom>
          <a:blipFill rotWithShape="1">
            <a:blip r:embed="rId6">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171;p4"/>
          <p:cNvSpPr/>
          <p:nvPr/>
        </p:nvSpPr>
        <p:spPr>
          <a:xfrm>
            <a:off x="4918582" y="3982850"/>
            <a:ext cx="762000" cy="759445"/>
          </a:xfrm>
          <a:prstGeom prst="ellipse">
            <a:avLst/>
          </a:prstGeom>
          <a:blipFill rotWithShape="1">
            <a:blip r:embed="rId7">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172;p4"/>
          <p:cNvSpPr/>
          <p:nvPr/>
        </p:nvSpPr>
        <p:spPr>
          <a:xfrm>
            <a:off x="6462708" y="5489082"/>
            <a:ext cx="770713" cy="729252"/>
          </a:xfrm>
          <a:prstGeom prst="ellipse">
            <a:avLst/>
          </a:prstGeom>
          <a:blipFill rotWithShape="1">
            <a:blip r:embed="rId8">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FE8032F8-71F3-80BE-BCA7-B36A1374C00B}"/>
              </a:ext>
            </a:extLst>
          </p:cNvPr>
          <p:cNvPicPr>
            <a:picLocks noChangeAspect="1"/>
          </p:cNvPicPr>
          <p:nvPr/>
        </p:nvPicPr>
        <p:blipFill>
          <a:blip r:embed="rId9"/>
          <a:stretch>
            <a:fillRect/>
          </a:stretch>
        </p:blipFill>
        <p:spPr>
          <a:xfrm>
            <a:off x="7306761" y="1376362"/>
            <a:ext cx="3667125" cy="51625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19"/>
          <p:cNvSpPr txBox="1">
            <a:spLocks noGrp="1"/>
          </p:cNvSpPr>
          <p:nvPr>
            <p:ph type="title"/>
          </p:nvPr>
        </p:nvSpPr>
        <p:spPr>
          <a:xfrm>
            <a:off x="2262873" y="61638"/>
            <a:ext cx="6886892" cy="85465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0070C0"/>
              </a:buClr>
              <a:buSzPts val="3200"/>
              <a:buFont typeface="Arial"/>
              <a:buNone/>
            </a:pPr>
            <a:r>
              <a:rPr lang="en-US" b="1">
                <a:solidFill>
                  <a:srgbClr val="0070C0"/>
                </a:solidFill>
                <a:latin typeface="Arial"/>
                <a:ea typeface="Arial"/>
                <a:cs typeface="Arial"/>
                <a:sym typeface="Arial"/>
              </a:rPr>
              <a:t>Hoạt động giáo dục theo chủ đề</a:t>
            </a:r>
            <a:endParaRPr b="1">
              <a:solidFill>
                <a:srgbClr val="0070C0"/>
              </a:solidFill>
              <a:latin typeface="Arial"/>
              <a:ea typeface="Arial"/>
              <a:cs typeface="Arial"/>
              <a:sym typeface="Arial"/>
            </a:endParaRPr>
          </a:p>
        </p:txBody>
      </p:sp>
      <p:sp>
        <p:nvSpPr>
          <p:cNvPr id="540" name="Google Shape;5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541" name="Google Shape;541;p19" descr="C:\Users\Administrator\Desktop\8bea6ffdccf97f1fcc27cd2b7f144d91.png"/>
          <p:cNvPicPr preferRelativeResize="0"/>
          <p:nvPr/>
        </p:nvPicPr>
        <p:blipFill rotWithShape="1">
          <a:blip r:embed="rId3">
            <a:alphaModFix/>
          </a:blip>
          <a:srcRect/>
          <a:stretch/>
        </p:blipFill>
        <p:spPr>
          <a:xfrm flipH="1">
            <a:off x="9555073" y="0"/>
            <a:ext cx="2619875" cy="2385216"/>
          </a:xfrm>
          <a:prstGeom prst="rect">
            <a:avLst/>
          </a:prstGeom>
          <a:noFill/>
          <a:ln>
            <a:noFill/>
          </a:ln>
        </p:spPr>
      </p:pic>
      <p:pic>
        <p:nvPicPr>
          <p:cNvPr id="542" name="Google Shape;542;p19" descr="C:\Users\Administrator\Desktop\1.png"/>
          <p:cNvPicPr preferRelativeResize="0"/>
          <p:nvPr/>
        </p:nvPicPr>
        <p:blipFill rotWithShape="1">
          <a:blip r:embed="rId4">
            <a:alphaModFix/>
          </a:blip>
          <a:srcRect/>
          <a:stretch/>
        </p:blipFill>
        <p:spPr>
          <a:xfrm flipH="1">
            <a:off x="-44097" y="3771307"/>
            <a:ext cx="2961002" cy="3059518"/>
          </a:xfrm>
          <a:prstGeom prst="rect">
            <a:avLst/>
          </a:prstGeom>
          <a:noFill/>
          <a:ln>
            <a:noFill/>
          </a:ln>
        </p:spPr>
      </p:pic>
      <p:pic>
        <p:nvPicPr>
          <p:cNvPr id="543" name="Google Shape;543;p19"/>
          <p:cNvPicPr preferRelativeResize="0"/>
          <p:nvPr/>
        </p:nvPicPr>
        <p:blipFill rotWithShape="1">
          <a:blip r:embed="rId5">
            <a:alphaModFix/>
          </a:blip>
          <a:srcRect/>
          <a:stretch/>
        </p:blipFill>
        <p:spPr>
          <a:xfrm>
            <a:off x="60661" y="27432"/>
            <a:ext cx="1415367" cy="1195387"/>
          </a:xfrm>
          <a:prstGeom prst="rect">
            <a:avLst/>
          </a:prstGeom>
          <a:noFill/>
          <a:ln>
            <a:noFill/>
          </a:ln>
        </p:spPr>
      </p:pic>
      <p:pic>
        <p:nvPicPr>
          <p:cNvPr id="3" name="Picture 2">
            <a:extLst>
              <a:ext uri="{FF2B5EF4-FFF2-40B4-BE49-F238E27FC236}">
                <a16:creationId xmlns:a16="http://schemas.microsoft.com/office/drawing/2014/main" id="{B96BF5FF-2B6E-5E02-CFF1-3A46EB57E0F1}"/>
              </a:ext>
            </a:extLst>
          </p:cNvPr>
          <p:cNvPicPr>
            <a:picLocks noChangeAspect="1"/>
          </p:cNvPicPr>
          <p:nvPr/>
        </p:nvPicPr>
        <p:blipFill>
          <a:blip r:embed="rId6"/>
          <a:stretch>
            <a:fillRect/>
          </a:stretch>
        </p:blipFill>
        <p:spPr>
          <a:xfrm>
            <a:off x="6860527" y="1167695"/>
            <a:ext cx="4494916" cy="4990509"/>
          </a:xfrm>
          <a:prstGeom prst="rect">
            <a:avLst/>
          </a:prstGeom>
        </p:spPr>
      </p:pic>
      <p:pic>
        <p:nvPicPr>
          <p:cNvPr id="5" name="Picture 4">
            <a:extLst>
              <a:ext uri="{FF2B5EF4-FFF2-40B4-BE49-F238E27FC236}">
                <a16:creationId xmlns:a16="http://schemas.microsoft.com/office/drawing/2014/main" id="{0ABB7B5D-8C8D-A92D-365C-FA29FD775EFF}"/>
              </a:ext>
            </a:extLst>
          </p:cNvPr>
          <p:cNvPicPr>
            <a:picLocks noChangeAspect="1"/>
          </p:cNvPicPr>
          <p:nvPr/>
        </p:nvPicPr>
        <p:blipFill>
          <a:blip r:embed="rId7"/>
          <a:stretch>
            <a:fillRect/>
          </a:stretch>
        </p:blipFill>
        <p:spPr>
          <a:xfrm>
            <a:off x="719092" y="1519742"/>
            <a:ext cx="6072320" cy="389008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20"/>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51" name="Google Shape;551;p20"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52" name="Google Shape;552;p20"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53" name="Google Shape;553;p20"/>
          <p:cNvSpPr txBox="1">
            <a:spLocks noGrp="1"/>
          </p:cNvSpPr>
          <p:nvPr>
            <p:ph type="title"/>
          </p:nvPr>
        </p:nvSpPr>
        <p:spPr>
          <a:xfrm>
            <a:off x="438496" y="1340252"/>
            <a:ext cx="10515600" cy="5575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a:latin typeface="Times New Roman"/>
                <a:ea typeface="Times New Roman"/>
                <a:cs typeface="Times New Roman"/>
                <a:sym typeface="Times New Roman"/>
              </a:rPr>
              <a:t>4. </a:t>
            </a: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54" name="Google Shape;554;p20"/>
          <p:cNvSpPr txBox="1">
            <a:spLocks noGrp="1"/>
          </p:cNvSpPr>
          <p:nvPr>
            <p:ph type="body" idx="1"/>
          </p:nvPr>
        </p:nvSpPr>
        <p:spPr>
          <a:xfrm>
            <a:off x="746760" y="2383409"/>
            <a:ext cx="5181600" cy="3605911"/>
          </a:xfrm>
          <a:prstGeom prst="rect">
            <a:avLst/>
          </a:prstGeom>
          <a:gradFill>
            <a:gsLst>
              <a:gs pos="0">
                <a:srgbClr val="B4D4A5"/>
              </a:gs>
              <a:gs pos="50000">
                <a:srgbClr val="A8CD97"/>
              </a:gs>
              <a:gs pos="100000">
                <a:srgbClr val="9BC985"/>
              </a:gs>
            </a:gsLst>
            <a:lin ang="5400000" scaled="0"/>
          </a:gradFill>
          <a:ln w="9525"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solidFill>
                  <a:schemeClr val="dk1"/>
                </a:solidFill>
                <a:latin typeface="Times New Roman"/>
                <a:ea typeface="Times New Roman"/>
                <a:cs typeface="Times New Roman"/>
                <a:sym typeface="Times New Roman"/>
              </a:rPr>
              <a:t>1. Sách giáo khoa Hoạt động trải nghiệm, hướng nghiệp 7 hướng dẫn học sinh cụ thể cách thực hiện hoạt động, cách thể hiện thái độ, cách ứng xử,… để hình thành phẩm chất và năng lực cũng như mục tiêu chương trình đã đặt ra.</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sp>
        <p:nvSpPr>
          <p:cNvPr id="555" name="Google Shape;555;p20"/>
          <p:cNvSpPr txBox="1">
            <a:spLocks noGrp="1"/>
          </p:cNvSpPr>
          <p:nvPr>
            <p:ph type="body" idx="2"/>
          </p:nvPr>
        </p:nvSpPr>
        <p:spPr>
          <a:xfrm>
            <a:off x="6364224" y="2383409"/>
            <a:ext cx="5181600" cy="3605911"/>
          </a:xfrm>
          <a:prstGeom prst="rect">
            <a:avLst/>
          </a:prstGeom>
          <a:gradFill>
            <a:gsLst>
              <a:gs pos="0">
                <a:srgbClr val="FFDC9B"/>
              </a:gs>
              <a:gs pos="50000">
                <a:srgbClr val="FFD68D"/>
              </a:gs>
              <a:gs pos="100000">
                <a:srgbClr val="FFD478"/>
              </a:gs>
            </a:gsLst>
            <a:lin ang="5400000" scaled="0"/>
          </a:gradFill>
          <a:ln w="9525" cap="flat" cmpd="sng">
            <a:solidFill>
              <a:schemeClr val="accent4"/>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solidFill>
                  <a:schemeClr val="dk1"/>
                </a:solidFill>
                <a:latin typeface="Times New Roman"/>
                <a:ea typeface="Times New Roman"/>
                <a:cs typeface="Times New Roman"/>
                <a:sym typeface="Times New Roman"/>
              </a:rPr>
              <a:t>2. Với việc thao tác hoá những gì trừu tượng nhất, cuốn sách muốn mang đến những điều đơn giản, dễ thực hiện, phù hợp với học sinh phổ thông, từ đó học sinh dễ dàng thực hành trong suốt quá trình học tập, rèn luyện ở gia đình, cộng đồng.</a:t>
            </a: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9"/>
        <p:cNvGrpSpPr/>
        <p:nvPr/>
      </p:nvGrpSpPr>
      <p:grpSpPr>
        <a:xfrm>
          <a:off x="0" y="0"/>
          <a:ext cx="0" cy="0"/>
          <a:chOff x="0" y="0"/>
          <a:chExt cx="0" cy="0"/>
        </a:xfrm>
      </p:grpSpPr>
      <p:sp>
        <p:nvSpPr>
          <p:cNvPr id="560" name="Google Shape;560;p21"/>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61" name="Google Shape;561;p21"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62" name="Google Shape;562;p21"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63" name="Google Shape;563;p21"/>
          <p:cNvSpPr txBox="1">
            <a:spLocks noGrp="1"/>
          </p:cNvSpPr>
          <p:nvPr>
            <p:ph type="title"/>
          </p:nvPr>
        </p:nvSpPr>
        <p:spPr>
          <a:xfrm>
            <a:off x="511648" y="1255268"/>
            <a:ext cx="10515600" cy="5575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a:latin typeface="Times New Roman"/>
                <a:ea typeface="Times New Roman"/>
                <a:cs typeface="Times New Roman"/>
                <a:sym typeface="Times New Roman"/>
              </a:rPr>
              <a:t>4. </a:t>
            </a: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64" name="Google Shape;564;p21"/>
          <p:cNvSpPr txBox="1">
            <a:spLocks noGrp="1"/>
          </p:cNvSpPr>
          <p:nvPr>
            <p:ph type="body" idx="1"/>
          </p:nvPr>
        </p:nvSpPr>
        <p:spPr>
          <a:xfrm>
            <a:off x="876992" y="2174076"/>
            <a:ext cx="5181600" cy="3604932"/>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just" rtl="0">
              <a:lnSpc>
                <a:spcPct val="90000"/>
              </a:lnSpc>
              <a:spcBef>
                <a:spcPts val="0"/>
              </a:spcBef>
              <a:spcAft>
                <a:spcPts val="0"/>
              </a:spcAft>
              <a:buClr>
                <a:schemeClr val="dk1"/>
              </a:buClr>
              <a:buSzPts val="2800"/>
              <a:buChar char="•"/>
            </a:pPr>
            <a:r>
              <a:rPr lang="en-US">
                <a:solidFill>
                  <a:schemeClr val="dk1"/>
                </a:solidFill>
                <a:latin typeface="Times New Roman"/>
                <a:ea typeface="Times New Roman"/>
                <a:cs typeface="Times New Roman"/>
                <a:sym typeface="Times New Roman"/>
              </a:rPr>
              <a:t>3. Nội dung sách giáo khoa được biên soạn theo hướng tích hợp nhưng vẫn làm rõ tính điển hình của mỗi mạch nội dung hoạt động. Chính vì thế học sinh có cơ hội lặp đi lặp lại hành vi và thái độ để trở thành những phẩm chất và năng lực của bản thân.</a:t>
            </a:r>
            <a:endParaRPr>
              <a:latin typeface="Times New Roman"/>
              <a:ea typeface="Times New Roman"/>
              <a:cs typeface="Times New Roman"/>
              <a:sym typeface="Times New Roman"/>
            </a:endParaRPr>
          </a:p>
          <a:p>
            <a:pPr marL="228600" lvl="0" indent="-50800" algn="l" rtl="0">
              <a:lnSpc>
                <a:spcPct val="90000"/>
              </a:lnSpc>
              <a:spcBef>
                <a:spcPts val="1000"/>
              </a:spcBef>
              <a:spcAft>
                <a:spcPts val="0"/>
              </a:spcAft>
              <a:buClr>
                <a:schemeClr val="dk1"/>
              </a:buClr>
              <a:buSzPts val="2800"/>
              <a:buNone/>
            </a:pPr>
            <a:endParaRPr/>
          </a:p>
        </p:txBody>
      </p:sp>
      <p:sp>
        <p:nvSpPr>
          <p:cNvPr id="565" name="Google Shape;565;p21"/>
          <p:cNvSpPr txBox="1">
            <a:spLocks noGrp="1"/>
          </p:cNvSpPr>
          <p:nvPr>
            <p:ph type="body" idx="2"/>
          </p:nvPr>
        </p:nvSpPr>
        <p:spPr>
          <a:xfrm>
            <a:off x="6364224" y="2174076"/>
            <a:ext cx="5181600" cy="3531780"/>
          </a:xfrm>
          <a:prstGeom prst="rect">
            <a:avLst/>
          </a:prstGeom>
          <a:gradFill>
            <a:gsLst>
              <a:gs pos="0">
                <a:srgbClr val="B0CAE9"/>
              </a:gs>
              <a:gs pos="50000">
                <a:srgbClr val="A1C1E4"/>
              </a:gs>
              <a:gs pos="100000">
                <a:srgbClr val="90B8E4"/>
              </a:gs>
            </a:gsLst>
            <a:lin ang="5400000" scaled="0"/>
          </a:gra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228600" lvl="0" indent="-228600" algn="l" rtl="0">
              <a:lnSpc>
                <a:spcPct val="150000"/>
              </a:lnSpc>
              <a:spcBef>
                <a:spcPts val="0"/>
              </a:spcBef>
              <a:spcAft>
                <a:spcPts val="0"/>
              </a:spcAft>
              <a:buClr>
                <a:schemeClr val="dk1"/>
              </a:buClr>
              <a:buSzPts val="2800"/>
              <a:buChar char="•"/>
            </a:pPr>
            <a:r>
              <a:rPr lang="en-US">
                <a:solidFill>
                  <a:schemeClr val="dk1"/>
                </a:solidFill>
                <a:latin typeface="Times New Roman"/>
                <a:ea typeface="Times New Roman"/>
                <a:cs typeface="Times New Roman"/>
                <a:sym typeface="Times New Roman"/>
              </a:rPr>
              <a:t>4. Các hoạt động được thiết kế hướng đến cá nhân hoá người học và tạo cơ hội bình đẳng cho mọi học sinh tham gia hoạt động.</a:t>
            </a:r>
            <a:endParaRPr>
              <a:latin typeface="Times New Roman"/>
              <a:ea typeface="Times New Roman"/>
              <a:cs typeface="Times New Roman"/>
              <a:sym typeface="Times New Roman"/>
            </a:endParaRPr>
          </a:p>
          <a:p>
            <a:pPr marL="0" lvl="0" indent="0" algn="l" rtl="0">
              <a:lnSpc>
                <a:spcPct val="150000"/>
              </a:lnSpc>
              <a:spcBef>
                <a:spcPts val="1000"/>
              </a:spcBef>
              <a:spcAft>
                <a:spcPts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150000"/>
              </a:lnSpc>
              <a:spcBef>
                <a:spcPts val="1000"/>
              </a:spcBef>
              <a:spcAft>
                <a:spcPts val="0"/>
              </a:spcAft>
              <a:buClr>
                <a:schemeClr val="dk1"/>
              </a:buClr>
              <a:buSzPts val="2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1"/>
          <p:cNvSpPr/>
          <p:nvPr/>
        </p:nvSpPr>
        <p:spPr>
          <a:xfrm>
            <a:off x="-63650" y="0"/>
            <a:ext cx="12192000" cy="685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0" name="Google Shape;100;p41"/>
          <p:cNvSpPr/>
          <p:nvPr/>
        </p:nvSpPr>
        <p:spPr>
          <a:xfrm rot="2700000">
            <a:off x="82782" y="-1386168"/>
            <a:ext cx="2424873" cy="3611191"/>
          </a:xfrm>
          <a:custGeom>
            <a:avLst/>
            <a:gdLst/>
            <a:ahLst/>
            <a:cxnLst/>
            <a:rect l="l" t="t" r="r" b="b"/>
            <a:pathLst>
              <a:path w="2424873" h="3611191" extrusionOk="0">
                <a:moveTo>
                  <a:pt x="0" y="2424874"/>
                </a:moveTo>
                <a:lnTo>
                  <a:pt x="2424873" y="0"/>
                </a:lnTo>
                <a:lnTo>
                  <a:pt x="2424873" y="3611191"/>
                </a:lnTo>
                <a:lnTo>
                  <a:pt x="1186317" y="361119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1" name="Google Shape;101;p41"/>
          <p:cNvSpPr/>
          <p:nvPr/>
        </p:nvSpPr>
        <p:spPr>
          <a:xfrm rot="2700000">
            <a:off x="1571000" y="-338582"/>
            <a:ext cx="1635955" cy="1635955"/>
          </a:xfrm>
          <a:custGeom>
            <a:avLst/>
            <a:gdLst/>
            <a:ahLst/>
            <a:cxnLst/>
            <a:rect l="l" t="t" r="r" b="b"/>
            <a:pathLst>
              <a:path w="1635955" h="1635955" extrusionOk="0">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2" name="Google Shape;102;p41"/>
          <p:cNvSpPr/>
          <p:nvPr/>
        </p:nvSpPr>
        <p:spPr>
          <a:xfrm rot="2700000">
            <a:off x="9627985" y="-6588"/>
            <a:ext cx="4059393" cy="2548110"/>
          </a:xfrm>
          <a:custGeom>
            <a:avLst/>
            <a:gdLst/>
            <a:ahLst/>
            <a:cxnLst/>
            <a:rect l="l" t="t" r="r" b="b"/>
            <a:pathLst>
              <a:path w="4059393" h="2548110" extrusionOk="0">
                <a:moveTo>
                  <a:pt x="0" y="1511282"/>
                </a:moveTo>
                <a:lnTo>
                  <a:pt x="1511282" y="0"/>
                </a:lnTo>
                <a:lnTo>
                  <a:pt x="4059393" y="2548110"/>
                </a:lnTo>
                <a:lnTo>
                  <a:pt x="0" y="2548110"/>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3" name="Google Shape;103;p41"/>
          <p:cNvSpPr/>
          <p:nvPr/>
        </p:nvSpPr>
        <p:spPr>
          <a:xfrm rot="2700000">
            <a:off x="10262924" y="1465780"/>
            <a:ext cx="1185708" cy="1185708"/>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4" name="Google Shape;104;p41"/>
          <p:cNvSpPr/>
          <p:nvPr/>
        </p:nvSpPr>
        <p:spPr>
          <a:xfrm rot="2700000">
            <a:off x="-29557" y="5198743"/>
            <a:ext cx="2444907" cy="2366116"/>
          </a:xfrm>
          <a:custGeom>
            <a:avLst/>
            <a:gdLst/>
            <a:ahLst/>
            <a:cxnLst/>
            <a:rect l="l" t="t" r="r" b="b"/>
            <a:pathLst>
              <a:path w="2203753" h="2132734" extrusionOk="0">
                <a:moveTo>
                  <a:pt x="0" y="0"/>
                </a:moveTo>
                <a:lnTo>
                  <a:pt x="2203753" y="0"/>
                </a:lnTo>
                <a:lnTo>
                  <a:pt x="2203753" y="576461"/>
                </a:lnTo>
                <a:lnTo>
                  <a:pt x="647480" y="2132734"/>
                </a:lnTo>
                <a:lnTo>
                  <a:pt x="0" y="1485255"/>
                </a:lnTo>
                <a:close/>
              </a:path>
            </a:pathLst>
          </a:cu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41"/>
          <p:cNvSpPr/>
          <p:nvPr/>
        </p:nvSpPr>
        <p:spPr>
          <a:xfrm rot="2700000">
            <a:off x="1769787" y="5439893"/>
            <a:ext cx="928467" cy="928467"/>
          </a:xfrm>
          <a:prstGeom prst="rect">
            <a:avLst/>
          </a:prstGeom>
          <a:solidFill>
            <a:schemeClr val="accent1">
              <a:alpha val="29411"/>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06" name="Google Shape;106;p41"/>
          <p:cNvSpPr/>
          <p:nvPr/>
        </p:nvSpPr>
        <p:spPr>
          <a:xfrm rot="2700000">
            <a:off x="3124198" y="734310"/>
            <a:ext cx="5389379" cy="5389379"/>
          </a:xfrm>
          <a:custGeom>
            <a:avLst/>
            <a:gdLst/>
            <a:ahLst/>
            <a:cxnLst/>
            <a:rect l="l" t="t" r="r" b="b"/>
            <a:pathLst>
              <a:path w="5389379" h="5389379" extrusionOk="0">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7" name="Google Shape;107;p41"/>
          <p:cNvSpPr/>
          <p:nvPr/>
        </p:nvSpPr>
        <p:spPr>
          <a:xfrm>
            <a:off x="755790" y="1236280"/>
            <a:ext cx="5796593" cy="668850"/>
          </a:xfrm>
          <a:prstGeom prst="rect">
            <a:avLst/>
          </a:prstGeom>
          <a:no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3600"/>
              <a:buFont typeface="Arial"/>
              <a:buNone/>
            </a:pPr>
            <a:r>
              <a:rPr lang="en-US" sz="3600" b="1" i="0" u="none" strike="noStrike" cap="none">
                <a:solidFill>
                  <a:srgbClr val="080808"/>
                </a:solidFill>
                <a:latin typeface="Times New Roman"/>
                <a:ea typeface="Times New Roman"/>
                <a:cs typeface="Times New Roman"/>
                <a:sym typeface="Times New Roman"/>
              </a:rPr>
              <a:t>1. Giới thiệu đội ngũ tác giả</a:t>
            </a:r>
            <a:endParaRPr sz="3600" b="1" i="0" u="none" strike="noStrike" cap="none">
              <a:solidFill>
                <a:srgbClr val="080808"/>
              </a:solidFill>
              <a:latin typeface="Times New Roman"/>
              <a:ea typeface="Times New Roman"/>
              <a:cs typeface="Times New Roman"/>
              <a:sym typeface="Times New Roman"/>
            </a:endParaRPr>
          </a:p>
        </p:txBody>
      </p:sp>
      <p:sp>
        <p:nvSpPr>
          <p:cNvPr id="108" name="Google Shape;108;p41"/>
          <p:cNvSpPr txBox="1">
            <a:spLocks noGrp="1"/>
          </p:cNvSpPr>
          <p:nvPr>
            <p:ph type="sldNum" idx="12"/>
          </p:nvPr>
        </p:nvSpPr>
        <p:spPr>
          <a:xfrm>
            <a:off x="321732" y="6356350"/>
            <a:ext cx="2568811" cy="36512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200"/>
              <a:buNone/>
            </a:pPr>
            <a:fld id="{00000000-1234-1234-1234-123412341234}" type="slidenum">
              <a:rPr lang="en-US">
                <a:solidFill>
                  <a:srgbClr val="FFFFFF"/>
                </a:solidFill>
              </a:rPr>
              <a:t>2</a:t>
            </a:fld>
            <a:endParaRPr>
              <a:solidFill>
                <a:srgbClr val="FFFFFF"/>
              </a:solidFill>
            </a:endParaRPr>
          </a:p>
        </p:txBody>
      </p:sp>
      <p:sp>
        <p:nvSpPr>
          <p:cNvPr id="109" name="Google Shape;109;p41"/>
          <p:cNvSpPr/>
          <p:nvPr/>
        </p:nvSpPr>
        <p:spPr>
          <a:xfrm rot="2700000">
            <a:off x="2700283" y="33283"/>
            <a:ext cx="6791435" cy="6791435"/>
          </a:xfrm>
          <a:custGeom>
            <a:avLst/>
            <a:gdLst/>
            <a:ahLst/>
            <a:cxnLst/>
            <a:rect l="l" t="t" r="r" b="b"/>
            <a:pathLst>
              <a:path w="6791435" h="6791435" extrusionOk="0">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10" name="Google Shape;110;p41"/>
          <p:cNvSpPr/>
          <p:nvPr/>
        </p:nvSpPr>
        <p:spPr>
          <a:xfrm rot="2700000">
            <a:off x="9629823" y="5457591"/>
            <a:ext cx="2231794" cy="2568811"/>
          </a:xfrm>
          <a:custGeom>
            <a:avLst/>
            <a:gdLst/>
            <a:ahLst/>
            <a:cxnLst/>
            <a:rect l="l" t="t" r="r" b="b"/>
            <a:pathLst>
              <a:path w="2940086" h="3384061" extrusionOk="0">
                <a:moveTo>
                  <a:pt x="0" y="0"/>
                </a:moveTo>
                <a:lnTo>
                  <a:pt x="2496112" y="0"/>
                </a:lnTo>
                <a:lnTo>
                  <a:pt x="2940086" y="443975"/>
                </a:lnTo>
                <a:lnTo>
                  <a:pt x="0" y="3384061"/>
                </a:lnTo>
                <a:close/>
              </a:path>
            </a:pathLst>
          </a:cu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11" name="Google Shape;111;p41"/>
          <p:cNvSpPr/>
          <p:nvPr/>
        </p:nvSpPr>
        <p:spPr>
          <a:xfrm rot="2700000">
            <a:off x="9720059" y="5243545"/>
            <a:ext cx="959985" cy="959985"/>
          </a:xfrm>
          <a:prstGeom prst="rect">
            <a:avLst/>
          </a:prstGeom>
          <a:solidFill>
            <a:schemeClr val="accent4">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2" name="Google Shape;112;p41"/>
          <p:cNvPicPr preferRelativeResize="0"/>
          <p:nvPr/>
        </p:nvPicPr>
        <p:blipFill rotWithShape="1">
          <a:blip r:embed="rId3">
            <a:alphaModFix/>
          </a:blip>
          <a:srcRect/>
          <a:stretch/>
        </p:blipFill>
        <p:spPr>
          <a:xfrm>
            <a:off x="586180" y="0"/>
            <a:ext cx="1428750" cy="1105535"/>
          </a:xfrm>
          <a:prstGeom prst="rect">
            <a:avLst/>
          </a:prstGeom>
          <a:noFill/>
          <a:ln>
            <a:noFill/>
          </a:ln>
        </p:spPr>
      </p:pic>
      <p:sp>
        <p:nvSpPr>
          <p:cNvPr id="113" name="Google Shape;113;p41"/>
          <p:cNvSpPr/>
          <p:nvPr/>
        </p:nvSpPr>
        <p:spPr>
          <a:xfrm>
            <a:off x="-31666" y="4950253"/>
            <a:ext cx="7187588" cy="1548845"/>
          </a:xfrm>
          <a:prstGeom prst="rect">
            <a:avLst/>
          </a:prstGeom>
          <a:noFill/>
          <a:ln>
            <a:noFill/>
          </a:ln>
        </p:spPr>
        <p:txBody>
          <a:bodyPr spcFirstLastPara="1" wrap="square" lIns="91425" tIns="45700" rIns="91425" bIns="45700" anchor="t" anchorCtr="0">
            <a:spAutoFit/>
          </a:bodyPr>
          <a:lstStyle/>
          <a:p>
            <a:pPr lvl="0" algn="ctr">
              <a:lnSpc>
                <a:spcPct val="107000"/>
              </a:lnSpc>
              <a:buSzPts val="2000"/>
            </a:pPr>
            <a:r>
              <a:rPr lang="en-US" sz="2000" b="1" i="0" u="none" strike="noStrike" cap="none" dirty="0">
                <a:solidFill>
                  <a:schemeClr val="dk1"/>
                </a:solidFill>
                <a:latin typeface="Times New Roman"/>
                <a:ea typeface="Times New Roman"/>
                <a:cs typeface="Times New Roman"/>
                <a:sym typeface="Times New Roman"/>
              </a:rPr>
              <a:t>ĐINH THỊ KIM THOA VÀ </a:t>
            </a:r>
            <a:r>
              <a:rPr lang="en-US" sz="2000" b="1" dirty="0">
                <a:latin typeface="Times New Roman"/>
                <a:ea typeface="Times New Roman"/>
                <a:cs typeface="Times New Roman"/>
                <a:sym typeface="Times New Roman"/>
              </a:rPr>
              <a:t>VŨ PHƯƠNG LIÊN </a:t>
            </a:r>
            <a:r>
              <a:rPr lang="en-US" sz="2000" b="1" i="0" u="none" strike="noStrike" cap="none" dirty="0">
                <a:solidFill>
                  <a:schemeClr val="dk1"/>
                </a:solidFill>
                <a:latin typeface="Times New Roman"/>
                <a:ea typeface="Times New Roman"/>
                <a:cs typeface="Times New Roman"/>
                <a:sym typeface="Times New Roman"/>
              </a:rPr>
              <a:t> </a:t>
            </a:r>
          </a:p>
          <a:p>
            <a:pPr lvl="0" algn="ctr">
              <a:lnSpc>
                <a:spcPct val="107000"/>
              </a:lnSpc>
              <a:buSzPts val="2000"/>
            </a:pPr>
            <a:r>
              <a:rPr lang="en-US" sz="2000" b="1" i="0" u="none" strike="noStrike" cap="none" dirty="0">
                <a:solidFill>
                  <a:schemeClr val="dk1"/>
                </a:solidFill>
                <a:latin typeface="Times New Roman"/>
                <a:ea typeface="Times New Roman"/>
                <a:cs typeface="Times New Roman"/>
                <a:sym typeface="Times New Roman"/>
              </a:rPr>
              <a:t>(ĐỒNG CHỦ BIÊN)</a:t>
            </a:r>
            <a:endParaRPr sz="2000" b="0" i="0" u="none" strike="noStrike" cap="none" dirty="0">
              <a:solidFill>
                <a:schemeClr val="dk1"/>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TRẦN BẢO NGỌC – MAI THỊ PHƯƠNG</a:t>
            </a:r>
            <a:endParaRPr sz="1800" b="1" i="0" u="none" strike="noStrike" cap="none" dirty="0">
              <a:solidFill>
                <a:srgbClr val="000000"/>
              </a:solidFill>
              <a:latin typeface="Times New Roman"/>
              <a:ea typeface="Times New Roman"/>
              <a:cs typeface="Times New Roman"/>
              <a:sym typeface="Times New Roman"/>
            </a:endParaRPr>
          </a:p>
          <a:p>
            <a:pPr marL="0" marR="0" lvl="0" indent="0" algn="ctr" rtl="0">
              <a:lnSpc>
                <a:spcPct val="107000"/>
              </a:lnSpc>
              <a:spcBef>
                <a:spcPts val="800"/>
              </a:spcBef>
              <a:spcAft>
                <a:spcPts val="0"/>
              </a:spcAft>
              <a:buClr>
                <a:srgbClr val="000000"/>
              </a:buClr>
              <a:buSzPts val="1800"/>
              <a:buFont typeface="Arial"/>
              <a:buNone/>
            </a:pPr>
            <a:r>
              <a:rPr lang="en-US" sz="1800" b="1" i="0" u="none" strike="noStrike" cap="none" dirty="0">
                <a:solidFill>
                  <a:srgbClr val="000000"/>
                </a:solidFill>
                <a:latin typeface="Times New Roman"/>
                <a:ea typeface="Times New Roman"/>
                <a:cs typeface="Times New Roman"/>
                <a:sym typeface="Times New Roman"/>
              </a:rPr>
              <a:t> ĐỒNG VĂN TOÀN - HUỲNH MỘNG TUYỀN</a:t>
            </a:r>
            <a:endParaRPr sz="1800" b="0" i="0" u="none" strike="noStrike" cap="none" dirty="0">
              <a:solidFill>
                <a:schemeClr val="dk1"/>
              </a:solidFill>
              <a:latin typeface="Times New Roman"/>
              <a:ea typeface="Times New Roman"/>
              <a:cs typeface="Times New Roman"/>
              <a:sym typeface="Times New Roman"/>
            </a:endParaRPr>
          </a:p>
        </p:txBody>
      </p:sp>
      <p:pic>
        <p:nvPicPr>
          <p:cNvPr id="115" name="Google Shape;115;p41"/>
          <p:cNvPicPr preferRelativeResize="0"/>
          <p:nvPr/>
        </p:nvPicPr>
        <p:blipFill rotWithShape="1">
          <a:blip r:embed="rId4">
            <a:alphaModFix/>
          </a:blip>
          <a:srcRect/>
          <a:stretch/>
        </p:blipFill>
        <p:spPr>
          <a:xfrm>
            <a:off x="581883" y="2047805"/>
            <a:ext cx="2048507" cy="2584526"/>
          </a:xfrm>
          <a:prstGeom prst="ellipse">
            <a:avLst/>
          </a:prstGeom>
          <a:noFill/>
          <a:ln>
            <a:noFill/>
          </a:ln>
        </p:spPr>
      </p:pic>
      <p:pic>
        <p:nvPicPr>
          <p:cNvPr id="3" name="Picture 2">
            <a:extLst>
              <a:ext uri="{FF2B5EF4-FFF2-40B4-BE49-F238E27FC236}">
                <a16:creationId xmlns:a16="http://schemas.microsoft.com/office/drawing/2014/main" id="{FC2B68F4-896B-3450-1F94-A8D5EF988263}"/>
              </a:ext>
            </a:extLst>
          </p:cNvPr>
          <p:cNvPicPr>
            <a:picLocks noChangeAspect="1"/>
          </p:cNvPicPr>
          <p:nvPr/>
        </p:nvPicPr>
        <p:blipFill>
          <a:blip r:embed="rId5"/>
          <a:stretch>
            <a:fillRect/>
          </a:stretch>
        </p:blipFill>
        <p:spPr>
          <a:xfrm>
            <a:off x="7439687" y="479395"/>
            <a:ext cx="4076700" cy="5734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22"/>
          <p:cNvSpPr/>
          <p:nvPr/>
        </p:nvSpPr>
        <p:spPr>
          <a:xfrm>
            <a:off x="0" y="-747"/>
            <a:ext cx="12174950" cy="630942"/>
          </a:xfrm>
          <a:prstGeom prst="rect">
            <a:avLst/>
          </a:prstGeom>
          <a:solidFill>
            <a:srgbClr val="BBD6EE"/>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500"/>
              <a:buFont typeface="Arial"/>
              <a:buNone/>
            </a:pPr>
            <a:endParaRPr sz="3500" b="1" i="0" u="none" strike="noStrike" cap="none">
              <a:solidFill>
                <a:schemeClr val="dk1"/>
              </a:solidFill>
              <a:latin typeface="Times New Roman"/>
              <a:ea typeface="Times New Roman"/>
              <a:cs typeface="Times New Roman"/>
              <a:sym typeface="Times New Roman"/>
            </a:endParaRPr>
          </a:p>
        </p:txBody>
      </p:sp>
      <p:pic>
        <p:nvPicPr>
          <p:cNvPr id="571" name="Google Shape;571;p22"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572" name="Google Shape;572;p22"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sp>
        <p:nvSpPr>
          <p:cNvPr id="573" name="Google Shape;573;p22"/>
          <p:cNvSpPr txBox="1">
            <a:spLocks noGrp="1"/>
          </p:cNvSpPr>
          <p:nvPr>
            <p:ph type="title"/>
          </p:nvPr>
        </p:nvSpPr>
        <p:spPr>
          <a:xfrm>
            <a:off x="438496" y="1295379"/>
            <a:ext cx="10515600" cy="55756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100000"/>
              <a:buFont typeface="Times New Roman"/>
              <a:buNone/>
            </a:pPr>
            <a:r>
              <a:rPr lang="en-US" b="1" dirty="0">
                <a:latin typeface="Times New Roman"/>
                <a:ea typeface="Times New Roman"/>
                <a:cs typeface="Times New Roman"/>
                <a:sym typeface="Times New Roman"/>
              </a:rPr>
              <a:t>4. </a:t>
            </a:r>
            <a:r>
              <a:rPr lang="en-US" b="1" dirty="0" err="1">
                <a:latin typeface="Times New Roman"/>
                <a:ea typeface="Times New Roman"/>
                <a:cs typeface="Times New Roman"/>
                <a:sym typeface="Times New Roman"/>
              </a:rPr>
              <a:t>Những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điểm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nổi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bật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của</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sách</a:t>
            </a:r>
            <a:r>
              <a:rPr lang="en-US" b="1" dirty="0">
                <a:latin typeface="Times New Roman"/>
                <a:ea typeface="Times New Roman"/>
                <a:cs typeface="Times New Roman"/>
                <a:sym typeface="Times New Roman"/>
              </a:rPr>
              <a:t> </a:t>
            </a:r>
            <a:br>
              <a:rPr lang="en-US" b="1" dirty="0">
                <a:latin typeface="Times New Roman"/>
                <a:ea typeface="Times New Roman"/>
                <a:cs typeface="Times New Roman"/>
                <a:sym typeface="Times New Roman"/>
              </a:rPr>
            </a:br>
            <a:r>
              <a:rPr lang="en-US" b="1" dirty="0" err="1">
                <a:latin typeface="Times New Roman"/>
                <a:ea typeface="Times New Roman"/>
                <a:cs typeface="Times New Roman"/>
                <a:sym typeface="Times New Roman"/>
              </a:rPr>
              <a:t>Hoạt</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động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trải</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nghiệm</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hướng</a:t>
            </a:r>
            <a:r>
              <a:rPr lang="en-US" b="1" dirty="0">
                <a:latin typeface="Times New Roman"/>
                <a:ea typeface="Times New Roman"/>
                <a:cs typeface="Times New Roman"/>
                <a:sym typeface="Times New Roman"/>
              </a:rPr>
              <a:t> </a:t>
            </a:r>
            <a:r>
              <a:rPr lang="en-US" b="1" dirty="0" err="1">
                <a:latin typeface="Times New Roman"/>
                <a:ea typeface="Times New Roman"/>
                <a:cs typeface="Times New Roman"/>
                <a:sym typeface="Times New Roman"/>
              </a:rPr>
              <a:t>nghiệp</a:t>
            </a:r>
            <a:r>
              <a:rPr lang="en-US" b="1" dirty="0">
                <a:latin typeface="Times New Roman"/>
                <a:ea typeface="Times New Roman"/>
                <a:cs typeface="Times New Roman"/>
                <a:sym typeface="Times New Roman"/>
              </a:rPr>
              <a:t> 8</a:t>
            </a:r>
            <a:br>
              <a:rPr lang="en-US" b="1" dirty="0">
                <a:latin typeface="Times New Roman"/>
                <a:ea typeface="Times New Roman"/>
                <a:cs typeface="Times New Roman"/>
                <a:sym typeface="Times New Roman"/>
              </a:rPr>
            </a:br>
            <a:endParaRPr dirty="0"/>
          </a:p>
        </p:txBody>
      </p:sp>
      <p:sp>
        <p:nvSpPr>
          <p:cNvPr id="574" name="Google Shape;574;p22"/>
          <p:cNvSpPr txBox="1">
            <a:spLocks noGrp="1"/>
          </p:cNvSpPr>
          <p:nvPr>
            <p:ph type="body" idx="1"/>
          </p:nvPr>
        </p:nvSpPr>
        <p:spPr>
          <a:xfrm>
            <a:off x="838200" y="2231135"/>
            <a:ext cx="5181600" cy="3945827"/>
          </a:xfrm>
          <a:prstGeom prst="rect">
            <a:avLst/>
          </a:prstGeom>
          <a:solidFill>
            <a:schemeClr val="accent6"/>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28600" lvl="0" indent="-228600" algn="just" rtl="0">
              <a:lnSpc>
                <a:spcPct val="110000"/>
              </a:lnSpc>
              <a:spcBef>
                <a:spcPts val="0"/>
              </a:spcBef>
              <a:spcAft>
                <a:spcPts val="0"/>
              </a:spcAft>
              <a:buClr>
                <a:schemeClr val="lt1"/>
              </a:buClr>
              <a:buSzPts val="2800"/>
              <a:buChar char="•"/>
            </a:pPr>
            <a:r>
              <a:rPr lang="en-US">
                <a:solidFill>
                  <a:schemeClr val="lt1"/>
                </a:solidFill>
                <a:latin typeface="Times New Roman"/>
                <a:ea typeface="Times New Roman"/>
                <a:cs typeface="Times New Roman"/>
                <a:sym typeface="Times New Roman"/>
              </a:rPr>
              <a:t>5. Sách giáo khoa là cầu nối hiệu quả giữa nhà trường với gia đình và xã hội trong giáo dục học sinh và tạo độ mở, độ linh hoạt để thực hiện các nội dung hướng nghiệp, nội dung giáo dục của Đoàn Thanh niên cũng như những nội dung giáo dục mang tính thời sự khác.</a:t>
            </a:r>
            <a:endParaRPr>
              <a:latin typeface="Times New Roman"/>
              <a:ea typeface="Times New Roman"/>
              <a:cs typeface="Times New Roman"/>
              <a:sym typeface="Times New Roman"/>
            </a:endParaRPr>
          </a:p>
          <a:p>
            <a:pPr marL="228600" lvl="0" indent="-50800" algn="l" rtl="0">
              <a:lnSpc>
                <a:spcPct val="110000"/>
              </a:lnSpc>
              <a:spcBef>
                <a:spcPts val="1000"/>
              </a:spcBef>
              <a:spcAft>
                <a:spcPts val="0"/>
              </a:spcAft>
              <a:buClr>
                <a:schemeClr val="dk1"/>
              </a:buClr>
              <a:buSzPts val="2800"/>
              <a:buNone/>
            </a:pPr>
            <a:endParaRPr/>
          </a:p>
        </p:txBody>
      </p:sp>
      <p:sp>
        <p:nvSpPr>
          <p:cNvPr id="575" name="Google Shape;575;p22"/>
          <p:cNvSpPr txBox="1">
            <a:spLocks noGrp="1"/>
          </p:cNvSpPr>
          <p:nvPr>
            <p:ph type="body" idx="2"/>
          </p:nvPr>
        </p:nvSpPr>
        <p:spPr>
          <a:xfrm>
            <a:off x="6336792" y="2231135"/>
            <a:ext cx="5181600" cy="3872675"/>
          </a:xfrm>
          <a:prstGeom prst="rect">
            <a:avLst/>
          </a:prstGeom>
          <a:solidFill>
            <a:schemeClr val="accent3"/>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rmAutofit lnSpcReduction="10000"/>
          </a:bodyPr>
          <a:lstStyle/>
          <a:p>
            <a:pPr marL="228600" lvl="0" indent="-228600" algn="just" rtl="0">
              <a:lnSpc>
                <a:spcPct val="120000"/>
              </a:lnSpc>
              <a:spcBef>
                <a:spcPts val="0"/>
              </a:spcBef>
              <a:spcAft>
                <a:spcPts val="0"/>
              </a:spcAft>
              <a:buClr>
                <a:schemeClr val="lt1"/>
              </a:buClr>
              <a:buSzPts val="2800"/>
              <a:buChar char="•"/>
            </a:pPr>
            <a:r>
              <a:rPr lang="en-US">
                <a:solidFill>
                  <a:schemeClr val="lt1"/>
                </a:solidFill>
                <a:latin typeface="Times New Roman"/>
                <a:ea typeface="Times New Roman"/>
                <a:cs typeface="Times New Roman"/>
                <a:sym typeface="Times New Roman"/>
              </a:rPr>
              <a:t>6. Nội dung giáo dục trong sách giáo khoa vừa phản ảnh tính hiện đại, vừa mang tính truyền thống, tạo cơ hội phát huy bản sắc dân tộc, vùng miền, địa phương làm cho cuốn sách gần gũi hơn với học sinh, với cảc gia đình của các em.</a:t>
            </a:r>
            <a:endParaRPr>
              <a:latin typeface="Times New Roman"/>
              <a:ea typeface="Times New Roman"/>
              <a:cs typeface="Times New Roman"/>
              <a:sym typeface="Times New Roman"/>
            </a:endParaRPr>
          </a:p>
          <a:p>
            <a:pPr marL="0" lvl="0" indent="0" algn="l" rtl="0">
              <a:lnSpc>
                <a:spcPct val="120000"/>
              </a:lnSpc>
              <a:spcBef>
                <a:spcPts val="1000"/>
              </a:spcBef>
              <a:spcAft>
                <a:spcPts val="0"/>
              </a:spcAft>
              <a:buClr>
                <a:schemeClr val="dk1"/>
              </a:buClr>
              <a:buSzPts val="2800"/>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9"/>
        <p:cNvGrpSpPr/>
        <p:nvPr/>
      </p:nvGrpSpPr>
      <p:grpSpPr>
        <a:xfrm>
          <a:off x="0" y="0"/>
          <a:ext cx="0" cy="0"/>
          <a:chOff x="0" y="0"/>
          <a:chExt cx="0" cy="0"/>
        </a:xfrm>
      </p:grpSpPr>
      <p:sp>
        <p:nvSpPr>
          <p:cNvPr id="580" name="Google Shape;580;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1" name="Google Shape;581;p23"/>
          <p:cNvSpPr/>
          <p:nvPr/>
        </p:nvSpPr>
        <p:spPr>
          <a:xfrm>
            <a:off x="333303" y="752391"/>
            <a:ext cx="5365386" cy="357351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dirty="0">
                <a:solidFill>
                  <a:schemeClr val="dk1"/>
                </a:solidFill>
                <a:latin typeface="Times New Roman"/>
                <a:ea typeface="Times New Roman"/>
                <a:cs typeface="Times New Roman"/>
                <a:sym typeface="Times New Roman"/>
              </a:rPr>
              <a:t>5. Minh </a:t>
            </a:r>
            <a:r>
              <a:rPr lang="en-US" sz="4000" b="1" i="0" u="none" strike="noStrike" cap="none" dirty="0" err="1">
                <a:solidFill>
                  <a:schemeClr val="dk1"/>
                </a:solidFill>
                <a:latin typeface="Times New Roman"/>
                <a:ea typeface="Times New Roman"/>
                <a:cs typeface="Times New Roman"/>
                <a:sym typeface="Times New Roman"/>
              </a:rPr>
              <a:t>hoạ</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chủ</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đề</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trong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sách</a:t>
            </a:r>
            <a:r>
              <a:rPr lang="en-US" sz="4000" b="1" i="0" u="none" strike="noStrike" cap="none" dirty="0">
                <a:solidFill>
                  <a:schemeClr val="dk1"/>
                </a:solidFill>
                <a:latin typeface="Times New Roman"/>
                <a:ea typeface="Times New Roman"/>
                <a:cs typeface="Times New Roman"/>
                <a:sym typeface="Times New Roman"/>
              </a:rPr>
              <a:t> </a:t>
            </a:r>
            <a:endParaRPr sz="4000" b="1"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600"/>
              </a:spcBef>
              <a:spcAft>
                <a:spcPts val="0"/>
              </a:spcAft>
              <a:buClr>
                <a:srgbClr val="000000"/>
              </a:buClr>
              <a:buSzPts val="4000"/>
              <a:buFont typeface="Arial"/>
              <a:buNone/>
            </a:pPr>
            <a:r>
              <a:rPr lang="en-US" sz="4000" b="1" i="0" u="none" strike="noStrike" cap="none" dirty="0" err="1">
                <a:solidFill>
                  <a:schemeClr val="dk1"/>
                </a:solidFill>
                <a:latin typeface="Times New Roman"/>
                <a:ea typeface="Times New Roman"/>
                <a:cs typeface="Times New Roman"/>
                <a:sym typeface="Times New Roman"/>
              </a:rPr>
              <a:t>Hoạt</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động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trải</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nghiệm</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hướng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nghiệp</a:t>
            </a:r>
            <a:r>
              <a:rPr lang="en-US" sz="4000" b="1" i="0" u="none" strike="noStrike" cap="none" dirty="0">
                <a:solidFill>
                  <a:schemeClr val="dk1"/>
                </a:solidFill>
                <a:latin typeface="Times New Roman"/>
                <a:ea typeface="Times New Roman"/>
                <a:cs typeface="Times New Roman"/>
                <a:sym typeface="Times New Roman"/>
              </a:rPr>
              <a:t> 8</a:t>
            </a:r>
            <a:endParaRPr sz="4000" b="1" i="0" u="none" strike="noStrike" cap="none" dirty="0">
              <a:solidFill>
                <a:schemeClr val="dk1"/>
              </a:solidFill>
              <a:latin typeface="Times New Roman"/>
              <a:ea typeface="Times New Roman"/>
              <a:cs typeface="Times New Roman"/>
              <a:sym typeface="Times New Roman"/>
            </a:endParaRPr>
          </a:p>
        </p:txBody>
      </p:sp>
      <p:sp>
        <p:nvSpPr>
          <p:cNvPr id="582" name="Google Shape;582;p23"/>
          <p:cNvSpPr/>
          <p:nvPr/>
        </p:nvSpPr>
        <p:spPr>
          <a:xfrm>
            <a:off x="643278" y="4409267"/>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83" name="Google Shape;58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584" name="Google Shape;584;p23"/>
          <p:cNvPicPr preferRelativeResize="0"/>
          <p:nvPr/>
        </p:nvPicPr>
        <p:blipFill rotWithShape="1">
          <a:blip r:embed="rId3">
            <a:alphaModFix/>
          </a:blip>
          <a:srcRect/>
          <a:stretch/>
        </p:blipFill>
        <p:spPr>
          <a:xfrm>
            <a:off x="-44096" y="-39655"/>
            <a:ext cx="1173791" cy="825468"/>
          </a:xfrm>
          <a:prstGeom prst="rect">
            <a:avLst/>
          </a:prstGeom>
          <a:noFill/>
          <a:ln>
            <a:noFill/>
          </a:ln>
        </p:spPr>
      </p:pic>
      <p:pic>
        <p:nvPicPr>
          <p:cNvPr id="585" name="Google Shape;585;p23" descr="C:\Users\Administrator\Desktop\8bea6ffdccf97f1fcc27cd2b7f144d91.png"/>
          <p:cNvPicPr preferRelativeResize="0"/>
          <p:nvPr/>
        </p:nvPicPr>
        <p:blipFill rotWithShape="1">
          <a:blip r:embed="rId4">
            <a:alphaModFix/>
          </a:blip>
          <a:srcRect/>
          <a:stretch/>
        </p:blipFill>
        <p:spPr>
          <a:xfrm flipH="1">
            <a:off x="10475495" y="0"/>
            <a:ext cx="1699454" cy="1322692"/>
          </a:xfrm>
          <a:prstGeom prst="rect">
            <a:avLst/>
          </a:prstGeom>
          <a:noFill/>
          <a:ln>
            <a:noFill/>
          </a:ln>
        </p:spPr>
      </p:pic>
      <p:pic>
        <p:nvPicPr>
          <p:cNvPr id="586" name="Google Shape;586;p23" descr="C:\Users\Administrator\Desktop\1.png"/>
          <p:cNvPicPr preferRelativeResize="0"/>
          <p:nvPr/>
        </p:nvPicPr>
        <p:blipFill rotWithShape="1">
          <a:blip r:embed="rId5">
            <a:alphaModFix/>
          </a:blip>
          <a:srcRect/>
          <a:stretch/>
        </p:blipFill>
        <p:spPr>
          <a:xfrm flipH="1">
            <a:off x="0" y="6180891"/>
            <a:ext cx="876992" cy="677109"/>
          </a:xfrm>
          <a:prstGeom prst="rect">
            <a:avLst/>
          </a:prstGeom>
          <a:noFill/>
          <a:ln>
            <a:noFill/>
          </a:ln>
        </p:spPr>
      </p:pic>
      <p:pic>
        <p:nvPicPr>
          <p:cNvPr id="3" name="Picture 2">
            <a:extLst>
              <a:ext uri="{FF2B5EF4-FFF2-40B4-BE49-F238E27FC236}">
                <a16:creationId xmlns:a16="http://schemas.microsoft.com/office/drawing/2014/main" id="{35BA5A15-C093-30EC-9AA6-0AFFE9955E8E}"/>
              </a:ext>
            </a:extLst>
          </p:cNvPr>
          <p:cNvPicPr>
            <a:picLocks noChangeAspect="1"/>
          </p:cNvPicPr>
          <p:nvPr/>
        </p:nvPicPr>
        <p:blipFill>
          <a:blip r:embed="rId6"/>
          <a:stretch>
            <a:fillRect/>
          </a:stretch>
        </p:blipFill>
        <p:spPr>
          <a:xfrm>
            <a:off x="6364816" y="262131"/>
            <a:ext cx="4478603" cy="627004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1"/>
        <p:cNvGrpSpPr/>
        <p:nvPr/>
      </p:nvGrpSpPr>
      <p:grpSpPr>
        <a:xfrm>
          <a:off x="0" y="0"/>
          <a:ext cx="0" cy="0"/>
          <a:chOff x="0" y="0"/>
          <a:chExt cx="0" cy="0"/>
        </a:xfrm>
      </p:grpSpPr>
      <p:sp>
        <p:nvSpPr>
          <p:cNvPr id="592" name="Google Shape;592;p2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3" name="Google Shape;593;p24"/>
          <p:cNvSpPr/>
          <p:nvPr/>
        </p:nvSpPr>
        <p:spPr>
          <a:xfrm>
            <a:off x="643278" y="2573756"/>
            <a:ext cx="3255095" cy="18288"/>
          </a:xfrm>
          <a:custGeom>
            <a:avLst/>
            <a:gdLst/>
            <a:ahLst/>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4" name="Google Shape;59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595" name="Google Shape;595;p24"/>
          <p:cNvPicPr preferRelativeResize="0"/>
          <p:nvPr/>
        </p:nvPicPr>
        <p:blipFill rotWithShape="1">
          <a:blip r:embed="rId3">
            <a:alphaModFix/>
          </a:blip>
          <a:srcRect/>
          <a:stretch/>
        </p:blipFill>
        <p:spPr>
          <a:xfrm>
            <a:off x="-44096" y="-39655"/>
            <a:ext cx="1173791" cy="825468"/>
          </a:xfrm>
          <a:prstGeom prst="rect">
            <a:avLst/>
          </a:prstGeom>
          <a:noFill/>
          <a:ln>
            <a:noFill/>
          </a:ln>
        </p:spPr>
      </p:pic>
      <p:pic>
        <p:nvPicPr>
          <p:cNvPr id="596" name="Google Shape;596;p24" descr="C:\Users\Administrator\Desktop\1.png"/>
          <p:cNvPicPr preferRelativeResize="0"/>
          <p:nvPr/>
        </p:nvPicPr>
        <p:blipFill rotWithShape="1">
          <a:blip r:embed="rId4">
            <a:alphaModFix/>
          </a:blip>
          <a:srcRect/>
          <a:stretch/>
        </p:blipFill>
        <p:spPr>
          <a:xfrm flipH="1">
            <a:off x="0" y="6180891"/>
            <a:ext cx="876992" cy="677109"/>
          </a:xfrm>
          <a:prstGeom prst="rect">
            <a:avLst/>
          </a:prstGeom>
          <a:noFill/>
          <a:ln>
            <a:noFill/>
          </a:ln>
        </p:spPr>
      </p:pic>
      <p:pic>
        <p:nvPicPr>
          <p:cNvPr id="597" name="Google Shape;597;p24" descr="C:\Users\Administrator\Desktop\8bea6ffdccf97f1fcc27cd2b7f144d91.png"/>
          <p:cNvPicPr preferRelativeResize="0"/>
          <p:nvPr/>
        </p:nvPicPr>
        <p:blipFill rotWithShape="1">
          <a:blip r:embed="rId5">
            <a:alphaModFix/>
          </a:blip>
          <a:srcRect/>
          <a:stretch/>
        </p:blipFill>
        <p:spPr>
          <a:xfrm flipH="1">
            <a:off x="10475495" y="0"/>
            <a:ext cx="1699454" cy="1322692"/>
          </a:xfrm>
          <a:prstGeom prst="rect">
            <a:avLst/>
          </a:prstGeom>
          <a:noFill/>
          <a:ln>
            <a:noFill/>
          </a:ln>
        </p:spPr>
      </p:pic>
      <p:sp>
        <p:nvSpPr>
          <p:cNvPr id="598" name="Google Shape;598;p24"/>
          <p:cNvSpPr/>
          <p:nvPr/>
        </p:nvSpPr>
        <p:spPr>
          <a:xfrm>
            <a:off x="411320" y="1392471"/>
            <a:ext cx="5365386" cy="3573516"/>
          </a:xfrm>
          <a:prstGeom prst="rect">
            <a:avLst/>
          </a:prstGeom>
          <a:noFill/>
          <a:ln>
            <a:noFill/>
          </a:ln>
        </p:spPr>
        <p:txBody>
          <a:bodyPr spcFirstLastPara="1" wrap="square" lIns="91425" tIns="45700" rIns="91425" bIns="45700" anchor="b" anchorCtr="0">
            <a:normAutofit/>
          </a:bodyPr>
          <a:lstStyle/>
          <a:p>
            <a:pPr marL="0" marR="0" lvl="0" indent="0" algn="l" rtl="0">
              <a:lnSpc>
                <a:spcPct val="90000"/>
              </a:lnSpc>
              <a:spcBef>
                <a:spcPts val="0"/>
              </a:spcBef>
              <a:spcAft>
                <a:spcPts val="0"/>
              </a:spcAft>
              <a:buClr>
                <a:srgbClr val="000000"/>
              </a:buClr>
              <a:buSzPts val="4000"/>
              <a:buFont typeface="Arial"/>
              <a:buNone/>
            </a:pPr>
            <a:r>
              <a:rPr lang="en-US" sz="4000" b="1" i="0" u="none" strike="noStrike" cap="none" dirty="0">
                <a:solidFill>
                  <a:schemeClr val="dk1"/>
                </a:solidFill>
                <a:latin typeface="Times New Roman"/>
                <a:ea typeface="Times New Roman"/>
                <a:cs typeface="Times New Roman"/>
                <a:sym typeface="Times New Roman"/>
              </a:rPr>
              <a:t>5. Minh </a:t>
            </a:r>
            <a:r>
              <a:rPr lang="en-US" sz="4000" b="1" i="0" u="none" strike="noStrike" cap="none" dirty="0" err="1">
                <a:solidFill>
                  <a:schemeClr val="dk1"/>
                </a:solidFill>
                <a:latin typeface="Times New Roman"/>
                <a:ea typeface="Times New Roman"/>
                <a:cs typeface="Times New Roman"/>
                <a:sym typeface="Times New Roman"/>
              </a:rPr>
              <a:t>hoạ</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chủ</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đề</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trong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sách</a:t>
            </a:r>
            <a:r>
              <a:rPr lang="en-US" sz="4000" b="1" i="0" u="none" strike="noStrike" cap="none" dirty="0">
                <a:solidFill>
                  <a:schemeClr val="dk1"/>
                </a:solidFill>
                <a:latin typeface="Times New Roman"/>
                <a:ea typeface="Times New Roman"/>
                <a:cs typeface="Times New Roman"/>
                <a:sym typeface="Times New Roman"/>
              </a:rPr>
              <a:t> </a:t>
            </a:r>
            <a:endParaRPr sz="4000" b="1"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600"/>
              </a:spcBef>
              <a:spcAft>
                <a:spcPts val="0"/>
              </a:spcAft>
              <a:buClr>
                <a:srgbClr val="000000"/>
              </a:buClr>
              <a:buSzPts val="4000"/>
              <a:buFont typeface="Arial"/>
              <a:buNone/>
            </a:pPr>
            <a:r>
              <a:rPr lang="en-US" sz="4000" b="1" i="0" u="none" strike="noStrike" cap="none" dirty="0" err="1">
                <a:solidFill>
                  <a:schemeClr val="dk1"/>
                </a:solidFill>
                <a:latin typeface="Times New Roman"/>
                <a:ea typeface="Times New Roman"/>
                <a:cs typeface="Times New Roman"/>
                <a:sym typeface="Times New Roman"/>
              </a:rPr>
              <a:t>Hoạt</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động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trải</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nghiệm</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hướng</a:t>
            </a:r>
            <a:r>
              <a:rPr lang="en-US" sz="4000" b="1" i="0" u="none" strike="noStrike" cap="none" dirty="0">
                <a:solidFill>
                  <a:schemeClr val="dk1"/>
                </a:solidFill>
                <a:latin typeface="Times New Roman"/>
                <a:ea typeface="Times New Roman"/>
                <a:cs typeface="Times New Roman"/>
                <a:sym typeface="Times New Roman"/>
              </a:rPr>
              <a:t> </a:t>
            </a:r>
            <a:r>
              <a:rPr lang="en-US" sz="4000" b="1" i="0" u="none" strike="noStrike" cap="none" dirty="0" err="1">
                <a:solidFill>
                  <a:schemeClr val="dk1"/>
                </a:solidFill>
                <a:latin typeface="Times New Roman"/>
                <a:ea typeface="Times New Roman"/>
                <a:cs typeface="Times New Roman"/>
                <a:sym typeface="Times New Roman"/>
              </a:rPr>
              <a:t>nghiệp</a:t>
            </a:r>
            <a:r>
              <a:rPr lang="en-US" sz="4000" b="1" i="0" u="none" strike="noStrike" cap="none" dirty="0">
                <a:solidFill>
                  <a:schemeClr val="dk1"/>
                </a:solidFill>
                <a:latin typeface="Times New Roman"/>
                <a:ea typeface="Times New Roman"/>
                <a:cs typeface="Times New Roman"/>
                <a:sym typeface="Times New Roman"/>
              </a:rPr>
              <a:t> 8  </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5557024C-4372-44DC-9956-F71DA9F18154}"/>
              </a:ext>
            </a:extLst>
          </p:cNvPr>
          <p:cNvPicPr>
            <a:picLocks noChangeAspect="1"/>
          </p:cNvPicPr>
          <p:nvPr/>
        </p:nvPicPr>
        <p:blipFill>
          <a:blip r:embed="rId6"/>
          <a:stretch>
            <a:fillRect/>
          </a:stretch>
        </p:blipFill>
        <p:spPr>
          <a:xfrm>
            <a:off x="6686549" y="321761"/>
            <a:ext cx="4629821" cy="630297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03"/>
        <p:cNvGrpSpPr/>
        <p:nvPr/>
      </p:nvGrpSpPr>
      <p:grpSpPr>
        <a:xfrm>
          <a:off x="0" y="0"/>
          <a:ext cx="0" cy="0"/>
          <a:chOff x="0" y="0"/>
          <a:chExt cx="0" cy="0"/>
        </a:xfrm>
      </p:grpSpPr>
      <p:sp>
        <p:nvSpPr>
          <p:cNvPr id="604" name="Google Shape;604;p25"/>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05" name="Google Shape;605;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606" name="Google Shape;606;p25"/>
          <p:cNvPicPr preferRelativeResize="0"/>
          <p:nvPr/>
        </p:nvPicPr>
        <p:blipFill rotWithShape="1">
          <a:blip r:embed="rId3">
            <a:alphaModFix/>
          </a:blip>
          <a:srcRect/>
          <a:stretch/>
        </p:blipFill>
        <p:spPr>
          <a:xfrm>
            <a:off x="-44096" y="-39655"/>
            <a:ext cx="1173791" cy="825468"/>
          </a:xfrm>
          <a:prstGeom prst="rect">
            <a:avLst/>
          </a:prstGeom>
          <a:noFill/>
          <a:ln>
            <a:noFill/>
          </a:ln>
        </p:spPr>
      </p:pic>
      <p:pic>
        <p:nvPicPr>
          <p:cNvPr id="607" name="Google Shape;607;p25" descr="C:\Users\Administrator\Desktop\8bea6ffdccf97f1fcc27cd2b7f144d91.png"/>
          <p:cNvPicPr preferRelativeResize="0"/>
          <p:nvPr/>
        </p:nvPicPr>
        <p:blipFill rotWithShape="1">
          <a:blip r:embed="rId4">
            <a:alphaModFix/>
          </a:blip>
          <a:srcRect/>
          <a:stretch/>
        </p:blipFill>
        <p:spPr>
          <a:xfrm flipH="1">
            <a:off x="10475495" y="0"/>
            <a:ext cx="1699454" cy="1322692"/>
          </a:xfrm>
          <a:prstGeom prst="rect">
            <a:avLst/>
          </a:prstGeom>
          <a:noFill/>
          <a:ln>
            <a:noFill/>
          </a:ln>
        </p:spPr>
      </p:pic>
      <p:pic>
        <p:nvPicPr>
          <p:cNvPr id="3" name="Picture 2">
            <a:extLst>
              <a:ext uri="{FF2B5EF4-FFF2-40B4-BE49-F238E27FC236}">
                <a16:creationId xmlns:a16="http://schemas.microsoft.com/office/drawing/2014/main" id="{D56531B0-C1D2-364D-9A3B-F091607FEF1B}"/>
              </a:ext>
            </a:extLst>
          </p:cNvPr>
          <p:cNvPicPr>
            <a:picLocks noChangeAspect="1"/>
          </p:cNvPicPr>
          <p:nvPr/>
        </p:nvPicPr>
        <p:blipFill>
          <a:blip r:embed="rId5"/>
          <a:stretch>
            <a:fillRect/>
          </a:stretch>
        </p:blipFill>
        <p:spPr>
          <a:xfrm>
            <a:off x="1427780" y="136525"/>
            <a:ext cx="4586817" cy="6376242"/>
          </a:xfrm>
          <a:prstGeom prst="rect">
            <a:avLst/>
          </a:prstGeom>
        </p:spPr>
      </p:pic>
      <p:pic>
        <p:nvPicPr>
          <p:cNvPr id="5" name="Picture 4">
            <a:extLst>
              <a:ext uri="{FF2B5EF4-FFF2-40B4-BE49-F238E27FC236}">
                <a16:creationId xmlns:a16="http://schemas.microsoft.com/office/drawing/2014/main" id="{28AC1515-A559-F14F-D257-51A476423A5C}"/>
              </a:ext>
            </a:extLst>
          </p:cNvPr>
          <p:cNvPicPr>
            <a:picLocks noChangeAspect="1"/>
          </p:cNvPicPr>
          <p:nvPr/>
        </p:nvPicPr>
        <p:blipFill>
          <a:blip r:embed="rId6"/>
          <a:stretch>
            <a:fillRect/>
          </a:stretch>
        </p:blipFill>
        <p:spPr>
          <a:xfrm>
            <a:off x="6906596" y="136525"/>
            <a:ext cx="4454773" cy="631092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615" name="Google Shape;615;p26"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616" name="Google Shape;616;p26"/>
          <p:cNvPicPr preferRelativeResize="0"/>
          <p:nvPr/>
        </p:nvPicPr>
        <p:blipFill rotWithShape="1">
          <a:blip r:embed="rId4">
            <a:alphaModFix/>
          </a:blip>
          <a:srcRect/>
          <a:stretch/>
        </p:blipFill>
        <p:spPr>
          <a:xfrm>
            <a:off x="-44096" y="-39655"/>
            <a:ext cx="1173791" cy="825468"/>
          </a:xfrm>
          <a:prstGeom prst="rect">
            <a:avLst/>
          </a:prstGeom>
          <a:noFill/>
          <a:ln>
            <a:noFill/>
          </a:ln>
        </p:spPr>
      </p:pic>
      <p:pic>
        <p:nvPicPr>
          <p:cNvPr id="3" name="Picture 2">
            <a:extLst>
              <a:ext uri="{FF2B5EF4-FFF2-40B4-BE49-F238E27FC236}">
                <a16:creationId xmlns:a16="http://schemas.microsoft.com/office/drawing/2014/main" id="{393D8A90-86F8-73CF-5933-5F943E922088}"/>
              </a:ext>
            </a:extLst>
          </p:cNvPr>
          <p:cNvPicPr>
            <a:picLocks noChangeAspect="1"/>
          </p:cNvPicPr>
          <p:nvPr/>
        </p:nvPicPr>
        <p:blipFill>
          <a:blip r:embed="rId5"/>
          <a:stretch>
            <a:fillRect/>
          </a:stretch>
        </p:blipFill>
        <p:spPr>
          <a:xfrm>
            <a:off x="1878295" y="220046"/>
            <a:ext cx="4544134" cy="6264729"/>
          </a:xfrm>
          <a:prstGeom prst="rect">
            <a:avLst/>
          </a:prstGeom>
        </p:spPr>
      </p:pic>
      <p:pic>
        <p:nvPicPr>
          <p:cNvPr id="5" name="Picture 4">
            <a:extLst>
              <a:ext uri="{FF2B5EF4-FFF2-40B4-BE49-F238E27FC236}">
                <a16:creationId xmlns:a16="http://schemas.microsoft.com/office/drawing/2014/main" id="{C094E64C-0078-B8E2-9AC7-899CCFDF1D97}"/>
              </a:ext>
            </a:extLst>
          </p:cNvPr>
          <p:cNvPicPr>
            <a:picLocks noChangeAspect="1"/>
          </p:cNvPicPr>
          <p:nvPr/>
        </p:nvPicPr>
        <p:blipFill>
          <a:blip r:embed="rId6"/>
          <a:stretch>
            <a:fillRect/>
          </a:stretch>
        </p:blipFill>
        <p:spPr>
          <a:xfrm>
            <a:off x="6710362" y="373079"/>
            <a:ext cx="4544134" cy="6366343"/>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2"/>
        <p:cNvGrpSpPr/>
        <p:nvPr/>
      </p:nvGrpSpPr>
      <p:grpSpPr>
        <a:xfrm>
          <a:off x="0" y="0"/>
          <a:ext cx="0" cy="0"/>
          <a:chOff x="0" y="0"/>
          <a:chExt cx="0" cy="0"/>
        </a:xfrm>
      </p:grpSpPr>
      <p:sp>
        <p:nvSpPr>
          <p:cNvPr id="623" name="Google Shape;623;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624" name="Google Shape;624;p27" descr="C:\Users\Administrator\Desktop\8bea6ffdccf97f1fcc27cd2b7f144d91.png"/>
          <p:cNvPicPr preferRelativeResize="0"/>
          <p:nvPr/>
        </p:nvPicPr>
        <p:blipFill rotWithShape="1">
          <a:blip r:embed="rId3">
            <a:alphaModFix/>
          </a:blip>
          <a:srcRect/>
          <a:stretch/>
        </p:blipFill>
        <p:spPr>
          <a:xfrm flipH="1">
            <a:off x="10475495" y="0"/>
            <a:ext cx="1699454" cy="1322692"/>
          </a:xfrm>
          <a:prstGeom prst="rect">
            <a:avLst/>
          </a:prstGeom>
          <a:noFill/>
          <a:ln>
            <a:noFill/>
          </a:ln>
        </p:spPr>
      </p:pic>
      <p:pic>
        <p:nvPicPr>
          <p:cNvPr id="625" name="Google Shape;625;p27"/>
          <p:cNvPicPr preferRelativeResize="0"/>
          <p:nvPr/>
        </p:nvPicPr>
        <p:blipFill rotWithShape="1">
          <a:blip r:embed="rId4">
            <a:alphaModFix/>
          </a:blip>
          <a:srcRect/>
          <a:stretch/>
        </p:blipFill>
        <p:spPr>
          <a:xfrm>
            <a:off x="-44096" y="-39655"/>
            <a:ext cx="1173791" cy="825468"/>
          </a:xfrm>
          <a:prstGeom prst="rect">
            <a:avLst/>
          </a:prstGeom>
          <a:noFill/>
          <a:ln>
            <a:noFill/>
          </a:ln>
        </p:spPr>
      </p:pic>
      <p:pic>
        <p:nvPicPr>
          <p:cNvPr id="3" name="Picture 2">
            <a:extLst>
              <a:ext uri="{FF2B5EF4-FFF2-40B4-BE49-F238E27FC236}">
                <a16:creationId xmlns:a16="http://schemas.microsoft.com/office/drawing/2014/main" id="{67DCA650-8C1B-0B02-9691-B1088C752E20}"/>
              </a:ext>
            </a:extLst>
          </p:cNvPr>
          <p:cNvPicPr>
            <a:picLocks noChangeAspect="1"/>
          </p:cNvPicPr>
          <p:nvPr/>
        </p:nvPicPr>
        <p:blipFill>
          <a:blip r:embed="rId5"/>
          <a:stretch>
            <a:fillRect/>
          </a:stretch>
        </p:blipFill>
        <p:spPr>
          <a:xfrm>
            <a:off x="6415488" y="543411"/>
            <a:ext cx="4390224" cy="6099985"/>
          </a:xfrm>
          <a:prstGeom prst="rect">
            <a:avLst/>
          </a:prstGeom>
        </p:spPr>
      </p:pic>
      <p:pic>
        <p:nvPicPr>
          <p:cNvPr id="7" name="Picture 6">
            <a:extLst>
              <a:ext uri="{FF2B5EF4-FFF2-40B4-BE49-F238E27FC236}">
                <a16:creationId xmlns:a16="http://schemas.microsoft.com/office/drawing/2014/main" id="{9FFF5253-1B67-F02E-AECE-6B901014E1B8}"/>
              </a:ext>
            </a:extLst>
          </p:cNvPr>
          <p:cNvPicPr>
            <a:picLocks noChangeAspect="1"/>
          </p:cNvPicPr>
          <p:nvPr/>
        </p:nvPicPr>
        <p:blipFill>
          <a:blip r:embed="rId6"/>
          <a:stretch>
            <a:fillRect/>
          </a:stretch>
        </p:blipFill>
        <p:spPr>
          <a:xfrm>
            <a:off x="1560738" y="373079"/>
            <a:ext cx="4390223" cy="61463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1205-DF15-13D9-3B94-88E70D8E79D6}"/>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8DA8414D-5E7E-C407-43DC-A2B5E876FD2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E1EE67F-CDDF-5502-09A9-6AF3C854905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6" name="Picture 5">
            <a:extLst>
              <a:ext uri="{FF2B5EF4-FFF2-40B4-BE49-F238E27FC236}">
                <a16:creationId xmlns:a16="http://schemas.microsoft.com/office/drawing/2014/main" id="{D7A165E1-9D06-9219-D5E1-C13049B50B8B}"/>
              </a:ext>
            </a:extLst>
          </p:cNvPr>
          <p:cNvPicPr>
            <a:picLocks noChangeAspect="1"/>
          </p:cNvPicPr>
          <p:nvPr/>
        </p:nvPicPr>
        <p:blipFill>
          <a:blip r:embed="rId2"/>
          <a:stretch>
            <a:fillRect/>
          </a:stretch>
        </p:blipFill>
        <p:spPr>
          <a:xfrm>
            <a:off x="6949459" y="912913"/>
            <a:ext cx="4059108" cy="5579962"/>
          </a:xfrm>
          <a:prstGeom prst="rect">
            <a:avLst/>
          </a:prstGeom>
        </p:spPr>
      </p:pic>
      <p:pic>
        <p:nvPicPr>
          <p:cNvPr id="7" name="Picture 6">
            <a:extLst>
              <a:ext uri="{FF2B5EF4-FFF2-40B4-BE49-F238E27FC236}">
                <a16:creationId xmlns:a16="http://schemas.microsoft.com/office/drawing/2014/main" id="{C9EBD44C-B1E4-B8CF-A876-F405E4438C58}"/>
              </a:ext>
            </a:extLst>
          </p:cNvPr>
          <p:cNvPicPr>
            <a:picLocks noChangeAspect="1"/>
          </p:cNvPicPr>
          <p:nvPr/>
        </p:nvPicPr>
        <p:blipFill>
          <a:blip r:embed="rId3"/>
          <a:stretch>
            <a:fillRect/>
          </a:stretch>
        </p:blipFill>
        <p:spPr>
          <a:xfrm>
            <a:off x="1367310" y="163591"/>
            <a:ext cx="4390224" cy="6192759"/>
          </a:xfrm>
          <a:prstGeom prst="rect">
            <a:avLst/>
          </a:prstGeom>
        </p:spPr>
      </p:pic>
    </p:spTree>
    <p:extLst>
      <p:ext uri="{BB962C8B-B14F-4D97-AF65-F5344CB8AC3E}">
        <p14:creationId xmlns:p14="http://schemas.microsoft.com/office/powerpoint/2010/main" val="817214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42"/>
          <p:cNvSpPr txBox="1"/>
          <p:nvPr/>
        </p:nvSpPr>
        <p:spPr>
          <a:xfrm>
            <a:off x="-28288" y="497081"/>
            <a:ext cx="12191851" cy="598852"/>
          </a:xfrm>
          <a:prstGeom prst="rect">
            <a:avLst/>
          </a:prstGeom>
          <a:solidFill>
            <a:srgbClr val="BBD6EE"/>
          </a:solidFill>
          <a:ln>
            <a:noFill/>
          </a:ln>
        </p:spPr>
        <p:txBody>
          <a:bodyPr spcFirstLastPara="1" wrap="square" lIns="91425" tIns="45700" rIns="91425" bIns="45700" anchor="b" anchorCtr="0">
            <a:noAutofit/>
          </a:bodyPr>
          <a:lstStyle/>
          <a:p>
            <a:pPr marL="0" marR="0" lvl="0" indent="0" algn="ctr" rtl="0">
              <a:lnSpc>
                <a:spcPct val="90000"/>
              </a:lnSpc>
              <a:spcBef>
                <a:spcPts val="0"/>
              </a:spcBef>
              <a:spcAft>
                <a:spcPts val="0"/>
              </a:spcAft>
              <a:buClr>
                <a:srgbClr val="1E4E79"/>
              </a:buClr>
              <a:buSzPts val="2400"/>
              <a:buFont typeface="Arial"/>
              <a:buNone/>
            </a:pPr>
            <a:r>
              <a:rPr lang="en-US" sz="3200" b="1" i="0" u="none" strike="noStrike" cap="none">
                <a:solidFill>
                  <a:srgbClr val="1E4E79"/>
                </a:solidFill>
                <a:latin typeface="Arial"/>
                <a:ea typeface="Arial"/>
                <a:cs typeface="Arial"/>
                <a:sym typeface="Arial"/>
              </a:rPr>
              <a:t>CÁC PHƯƠNG THỨC TỔ CHỨC</a:t>
            </a:r>
            <a:endParaRPr sz="1800" b="0" i="0" u="none" strike="noStrike" cap="none">
              <a:solidFill>
                <a:srgbClr val="000000"/>
              </a:solidFill>
              <a:latin typeface="Arial"/>
              <a:ea typeface="Arial"/>
              <a:cs typeface="Arial"/>
              <a:sym typeface="Arial"/>
            </a:endParaRPr>
          </a:p>
        </p:txBody>
      </p:sp>
      <p:grpSp>
        <p:nvGrpSpPr>
          <p:cNvPr id="633" name="Google Shape;633;p42"/>
          <p:cNvGrpSpPr/>
          <p:nvPr/>
        </p:nvGrpSpPr>
        <p:grpSpPr>
          <a:xfrm>
            <a:off x="227874" y="1593014"/>
            <a:ext cx="11666147" cy="4339482"/>
            <a:chOff x="72426" y="257990"/>
            <a:chExt cx="11666147" cy="4339482"/>
          </a:xfrm>
        </p:grpSpPr>
        <p:sp>
          <p:nvSpPr>
            <p:cNvPr id="634" name="Google Shape;634;p42"/>
            <p:cNvSpPr/>
            <p:nvPr/>
          </p:nvSpPr>
          <p:spPr>
            <a:xfrm rot="-5400000">
              <a:off x="-1612030"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p42"/>
            <p:cNvSpPr txBox="1"/>
            <p:nvPr/>
          </p:nvSpPr>
          <p:spPr>
            <a:xfrm rot="-5400000">
              <a:off x="-1612030"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Phương thức có tính khám phá</a:t>
              </a:r>
              <a:r>
                <a:rPr lang="en-US" sz="1500" b="0" i="1"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p:txBody>
        </p:sp>
        <p:sp>
          <p:nvSpPr>
            <p:cNvPr id="636" name="Google Shape;636;p42"/>
            <p:cNvSpPr/>
            <p:nvPr/>
          </p:nvSpPr>
          <p:spPr>
            <a:xfrm>
              <a:off x="490775" y="810211"/>
              <a:ext cx="2083822" cy="3787261"/>
            </a:xfrm>
            <a:prstGeom prst="rect">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42"/>
            <p:cNvSpPr txBox="1"/>
            <p:nvPr/>
          </p:nvSpPr>
          <p:spPr>
            <a:xfrm>
              <a:off x="490775"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Thực địa</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Thực tế</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Tham quan</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Cắm trại</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Trò chơi</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a:t>
              </a:r>
              <a:endParaRPr sz="1600" b="0" i="0" u="none" strike="noStrike" cap="none">
                <a:solidFill>
                  <a:schemeClr val="lt1"/>
                </a:solidFill>
                <a:latin typeface="Calibri"/>
                <a:ea typeface="Calibri"/>
                <a:cs typeface="Calibri"/>
                <a:sym typeface="Calibri"/>
              </a:endParaRPr>
            </a:p>
          </p:txBody>
        </p:sp>
        <p:sp>
          <p:nvSpPr>
            <p:cNvPr id="638" name="Google Shape;638;p42"/>
            <p:cNvSpPr/>
            <p:nvPr/>
          </p:nvSpPr>
          <p:spPr>
            <a:xfrm>
              <a:off x="72426" y="257990"/>
              <a:ext cx="836698" cy="836698"/>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9" name="Google Shape;639;p42"/>
            <p:cNvSpPr/>
            <p:nvPr/>
          </p:nvSpPr>
          <p:spPr>
            <a:xfrm rot="-5400000">
              <a:off x="1442628"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0" name="Google Shape;640;p42"/>
            <p:cNvSpPr txBox="1"/>
            <p:nvPr/>
          </p:nvSpPr>
          <p:spPr>
            <a:xfrm rot="-5400000">
              <a:off x="1442628"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Phương thức có tính thể nghiệm, tương tác</a:t>
              </a:r>
              <a:r>
                <a:rPr lang="en-US" sz="1500" b="0" i="1"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p:txBody>
        </p:sp>
        <p:sp>
          <p:nvSpPr>
            <p:cNvPr id="641" name="Google Shape;641;p42"/>
            <p:cNvSpPr/>
            <p:nvPr/>
          </p:nvSpPr>
          <p:spPr>
            <a:xfrm>
              <a:off x="3545433" y="810211"/>
              <a:ext cx="2083822" cy="3787261"/>
            </a:xfrm>
            <a:prstGeom prst="rect">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2" name="Google Shape;642;p42"/>
            <p:cNvSpPr txBox="1"/>
            <p:nvPr/>
          </p:nvSpPr>
          <p:spPr>
            <a:xfrm>
              <a:off x="3545433"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Diễn đàn </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Giao lưu </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Hội thảo</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Sân khấu hoá </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Đóng vai</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Thảo luận</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Trao đổi</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Thực hành</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Thuyết trình </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Trình diễn</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a:t>
              </a:r>
              <a:endParaRPr sz="1600" b="0" i="0" u="none" strike="noStrike" cap="none">
                <a:solidFill>
                  <a:schemeClr val="lt1"/>
                </a:solidFill>
                <a:latin typeface="Calibri"/>
                <a:ea typeface="Calibri"/>
                <a:cs typeface="Calibri"/>
                <a:sym typeface="Calibri"/>
              </a:endParaRPr>
            </a:p>
          </p:txBody>
        </p:sp>
        <p:sp>
          <p:nvSpPr>
            <p:cNvPr id="643" name="Google Shape;643;p42"/>
            <p:cNvSpPr/>
            <p:nvPr/>
          </p:nvSpPr>
          <p:spPr>
            <a:xfrm>
              <a:off x="3127084" y="257990"/>
              <a:ext cx="836698" cy="836698"/>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4" name="Google Shape;644;p42"/>
            <p:cNvSpPr/>
            <p:nvPr/>
          </p:nvSpPr>
          <p:spPr>
            <a:xfrm rot="-5400000">
              <a:off x="4497287"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5" name="Google Shape;645;p42"/>
            <p:cNvSpPr txBox="1"/>
            <p:nvPr/>
          </p:nvSpPr>
          <p:spPr>
            <a:xfrm rot="-5400000">
              <a:off x="4497287"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Phương thức có tính cống hiến</a:t>
              </a:r>
              <a:endParaRPr sz="1500" b="0" i="0" u="none" strike="noStrike" cap="none">
                <a:solidFill>
                  <a:schemeClr val="dk1"/>
                </a:solidFill>
                <a:latin typeface="Calibri"/>
                <a:ea typeface="Calibri"/>
                <a:cs typeface="Calibri"/>
                <a:sym typeface="Calibri"/>
              </a:endParaRPr>
            </a:p>
          </p:txBody>
        </p:sp>
        <p:sp>
          <p:nvSpPr>
            <p:cNvPr id="646" name="Google Shape;646;p42"/>
            <p:cNvSpPr/>
            <p:nvPr/>
          </p:nvSpPr>
          <p:spPr>
            <a:xfrm>
              <a:off x="6600092" y="810211"/>
              <a:ext cx="2083822" cy="3787261"/>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42"/>
            <p:cNvSpPr txBox="1"/>
            <p:nvPr/>
          </p:nvSpPr>
          <p:spPr>
            <a:xfrm>
              <a:off x="6600092"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Thực hành lao động</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Hoạt động tình nguyện</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Hoạt động xã hội</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Hoạt động nhân đạo</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a:t>
              </a:r>
              <a:endParaRPr sz="1600" b="0" i="0" u="none" strike="noStrike" cap="none">
                <a:solidFill>
                  <a:schemeClr val="lt1"/>
                </a:solidFill>
                <a:latin typeface="Calibri"/>
                <a:ea typeface="Calibri"/>
                <a:cs typeface="Calibri"/>
                <a:sym typeface="Calibri"/>
              </a:endParaRPr>
            </a:p>
          </p:txBody>
        </p:sp>
        <p:sp>
          <p:nvSpPr>
            <p:cNvPr id="648" name="Google Shape;648;p42"/>
            <p:cNvSpPr/>
            <p:nvPr/>
          </p:nvSpPr>
          <p:spPr>
            <a:xfrm>
              <a:off x="6181743" y="257990"/>
              <a:ext cx="836698" cy="836698"/>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42"/>
            <p:cNvSpPr/>
            <p:nvPr/>
          </p:nvSpPr>
          <p:spPr>
            <a:xfrm rot="-5400000">
              <a:off x="7551945" y="2494667"/>
              <a:ext cx="3787261" cy="418349"/>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42"/>
            <p:cNvSpPr txBox="1"/>
            <p:nvPr/>
          </p:nvSpPr>
          <p:spPr>
            <a:xfrm rot="-5400000">
              <a:off x="7551945" y="2494667"/>
              <a:ext cx="3787261" cy="418349"/>
            </a:xfrm>
            <a:prstGeom prst="rect">
              <a:avLst/>
            </a:prstGeom>
            <a:noFill/>
            <a:ln>
              <a:noFill/>
            </a:ln>
          </p:spPr>
          <p:txBody>
            <a:bodyPr spcFirstLastPara="1" wrap="square" lIns="0" tIns="0" rIns="368950" bIns="0" anchor="t" anchorCtr="0">
              <a:noAutofit/>
            </a:bodyPr>
            <a:lstStyle/>
            <a:p>
              <a:pPr marL="0" marR="0" lvl="0" indent="0" algn="r"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Calibri"/>
                  <a:ea typeface="Calibri"/>
                  <a:cs typeface="Calibri"/>
                  <a:sym typeface="Calibri"/>
                </a:rPr>
                <a:t>Phương thức có tính nghiên cứu</a:t>
              </a:r>
              <a:r>
                <a:rPr lang="en-US" sz="1500" b="0" i="1" u="none" strike="noStrike" cap="none">
                  <a:solidFill>
                    <a:schemeClr val="dk1"/>
                  </a:solidFill>
                  <a:latin typeface="Calibri"/>
                  <a:ea typeface="Calibri"/>
                  <a:cs typeface="Calibri"/>
                  <a:sym typeface="Calibri"/>
                </a:rPr>
                <a:t> </a:t>
              </a:r>
              <a:endParaRPr sz="1500" b="0" i="0" u="none" strike="noStrike" cap="none">
                <a:solidFill>
                  <a:schemeClr val="dk1"/>
                </a:solidFill>
                <a:latin typeface="Calibri"/>
                <a:ea typeface="Calibri"/>
                <a:cs typeface="Calibri"/>
                <a:sym typeface="Calibri"/>
              </a:endParaRPr>
            </a:p>
          </p:txBody>
        </p:sp>
        <p:sp>
          <p:nvSpPr>
            <p:cNvPr id="651" name="Google Shape;651;p42"/>
            <p:cNvSpPr/>
            <p:nvPr/>
          </p:nvSpPr>
          <p:spPr>
            <a:xfrm>
              <a:off x="9654751" y="810211"/>
              <a:ext cx="2083822" cy="3787261"/>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42"/>
            <p:cNvSpPr txBox="1"/>
            <p:nvPr/>
          </p:nvSpPr>
          <p:spPr>
            <a:xfrm>
              <a:off x="9654751" y="810211"/>
              <a:ext cx="2083822" cy="3787261"/>
            </a:xfrm>
            <a:prstGeom prst="rect">
              <a:avLst/>
            </a:prstGeom>
            <a:noFill/>
            <a:ln>
              <a:noFill/>
            </a:ln>
          </p:spPr>
          <p:txBody>
            <a:bodyPr spcFirstLastPara="1" wrap="square" lIns="149350" tIns="368950" rIns="149350" bIns="149350" anchor="t" anchorCtr="0">
              <a:noAutofit/>
            </a:bodyPr>
            <a:lstStyle/>
            <a:p>
              <a:pPr marL="171450" marR="0" lvl="1" indent="-171450" algn="l" rtl="0">
                <a:lnSpc>
                  <a:spcPct val="90000"/>
                </a:lnSpc>
                <a:spcBef>
                  <a:spcPts val="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Dự án</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Khảo sát</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Điều tra</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Sáng tạo công nghệ</a:t>
              </a:r>
              <a:endParaRPr sz="16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40"/>
                </a:spcBef>
                <a:spcAft>
                  <a:spcPts val="0"/>
                </a:spcAft>
                <a:buClr>
                  <a:schemeClr val="lt1"/>
                </a:buClr>
                <a:buSzPts val="1600"/>
                <a:buFont typeface="Calibri"/>
                <a:buChar char="•"/>
              </a:pPr>
              <a:r>
                <a:rPr lang="en-US" sz="1600" b="0" i="0" u="none" strike="noStrike" cap="none">
                  <a:solidFill>
                    <a:schemeClr val="lt1"/>
                  </a:solidFill>
                  <a:latin typeface="Calibri"/>
                  <a:ea typeface="Calibri"/>
                  <a:cs typeface="Calibri"/>
                  <a:sym typeface="Calibri"/>
                </a:rPr>
                <a:t>….</a:t>
              </a:r>
              <a:endParaRPr sz="1600" b="0" i="0" u="none" strike="noStrike" cap="none">
                <a:solidFill>
                  <a:schemeClr val="lt1"/>
                </a:solidFill>
                <a:latin typeface="Calibri"/>
                <a:ea typeface="Calibri"/>
                <a:cs typeface="Calibri"/>
                <a:sym typeface="Calibri"/>
              </a:endParaRPr>
            </a:p>
          </p:txBody>
        </p:sp>
        <p:sp>
          <p:nvSpPr>
            <p:cNvPr id="653" name="Google Shape;653;p42"/>
            <p:cNvSpPr/>
            <p:nvPr/>
          </p:nvSpPr>
          <p:spPr>
            <a:xfrm>
              <a:off x="9236402" y="257990"/>
              <a:ext cx="836698" cy="836698"/>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54" name="Google Shape;654;p42" descr="C:\Users\Administrator\Desktop\8bea6ffdccf97f1fcc27cd2b7f144d91.png"/>
          <p:cNvPicPr preferRelativeResize="0"/>
          <p:nvPr/>
        </p:nvPicPr>
        <p:blipFill rotWithShape="1">
          <a:blip r:embed="rId7">
            <a:alphaModFix/>
          </a:blip>
          <a:srcRect/>
          <a:stretch/>
        </p:blipFill>
        <p:spPr>
          <a:xfrm flipH="1">
            <a:off x="8016044" y="0"/>
            <a:ext cx="4175956" cy="22125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43"/>
          <p:cNvSpPr txBox="1">
            <a:spLocks noGrp="1"/>
          </p:cNvSpPr>
          <p:nvPr>
            <p:ph type="title"/>
          </p:nvPr>
        </p:nvSpPr>
        <p:spPr>
          <a:xfrm>
            <a:off x="396034" y="2529093"/>
            <a:ext cx="8801877" cy="141324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000"/>
              <a:buFont typeface="Calibri"/>
              <a:buNone/>
            </a:pPr>
            <a:r>
              <a:rPr lang="en-US" sz="4000" b="1"/>
              <a:t>Đánh giá kết quả</a:t>
            </a:r>
            <a:br>
              <a:rPr lang="en-US" sz="4000" b="1"/>
            </a:br>
            <a:r>
              <a:rPr lang="en-US" sz="4000" b="1"/>
              <a:t>Hoạt động trải nghiệm, hướng nghiệp</a:t>
            </a:r>
            <a:endParaRPr sz="4000" b="1"/>
          </a:p>
        </p:txBody>
      </p:sp>
      <p:pic>
        <p:nvPicPr>
          <p:cNvPr id="660" name="Google Shape;660;p43"/>
          <p:cNvPicPr preferRelativeResize="0"/>
          <p:nvPr/>
        </p:nvPicPr>
        <p:blipFill rotWithShape="1">
          <a:blip r:embed="rId3">
            <a:alphaModFix/>
          </a:blip>
          <a:srcRect/>
          <a:stretch/>
        </p:blipFill>
        <p:spPr>
          <a:xfrm>
            <a:off x="9197911" y="1738883"/>
            <a:ext cx="2061027" cy="3479165"/>
          </a:xfrm>
          <a:prstGeom prst="rect">
            <a:avLst/>
          </a:prstGeom>
          <a:noFill/>
          <a:ln>
            <a:noFill/>
          </a:ln>
        </p:spPr>
      </p:pic>
      <p:pic>
        <p:nvPicPr>
          <p:cNvPr id="661" name="Google Shape;661;p43" descr="C:\Users\Administrator\Desktop\8bea6ffdccf97f1fcc27cd2b7f144d91.png"/>
          <p:cNvPicPr preferRelativeResize="0"/>
          <p:nvPr/>
        </p:nvPicPr>
        <p:blipFill rotWithShape="1">
          <a:blip r:embed="rId4">
            <a:alphaModFix/>
          </a:blip>
          <a:srcRect/>
          <a:stretch/>
        </p:blipFill>
        <p:spPr>
          <a:xfrm flipH="1">
            <a:off x="8016044" y="0"/>
            <a:ext cx="4175956" cy="2212504"/>
          </a:xfrm>
          <a:prstGeom prst="rect">
            <a:avLst/>
          </a:prstGeom>
          <a:noFill/>
          <a:ln>
            <a:noFill/>
          </a:ln>
        </p:spPr>
      </p:pic>
      <p:pic>
        <p:nvPicPr>
          <p:cNvPr id="662" name="Google Shape;662;p43"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44"/>
          <p:cNvSpPr txBox="1">
            <a:spLocks noGrp="1"/>
          </p:cNvSpPr>
          <p:nvPr>
            <p:ph type="title"/>
          </p:nvPr>
        </p:nvSpPr>
        <p:spPr>
          <a:xfrm>
            <a:off x="681794" y="567072"/>
            <a:ext cx="10676012" cy="762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sz="3200" b="1">
                <a:latin typeface="Arial"/>
                <a:ea typeface="Arial"/>
                <a:cs typeface="Arial"/>
                <a:sym typeface="Arial"/>
              </a:rPr>
              <a:t>Đánh giá kết quả HĐTN,HN :</a:t>
            </a:r>
            <a:endParaRPr sz="3200" b="1">
              <a:latin typeface="Arial"/>
              <a:ea typeface="Arial"/>
              <a:cs typeface="Arial"/>
              <a:sym typeface="Arial"/>
            </a:endParaRPr>
          </a:p>
        </p:txBody>
      </p:sp>
      <p:sp>
        <p:nvSpPr>
          <p:cNvPr id="668" name="Google Shape;668;p44"/>
          <p:cNvSpPr/>
          <p:nvPr/>
        </p:nvSpPr>
        <p:spPr>
          <a:xfrm>
            <a:off x="7772400" y="1409699"/>
            <a:ext cx="3200400" cy="990600"/>
          </a:xfrm>
          <a:prstGeom prst="wedgeRoundRectCallout">
            <a:avLst>
              <a:gd name="adj1" fmla="val 35860"/>
              <a:gd name="adj2" fmla="val 176317"/>
              <a:gd name="adj3" fmla="val 16667"/>
            </a:avLst>
          </a:prstGeom>
          <a:solidFill>
            <a:srgbClr val="1E4E79"/>
          </a:solidFill>
          <a:ln w="12700" cap="flat" cmpd="sng">
            <a:solidFill>
              <a:srgbClr val="1E4E7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20000"/>
              </a:lnSpc>
              <a:spcBef>
                <a:spcPts val="0"/>
              </a:spcBef>
              <a:spcAft>
                <a:spcPts val="0"/>
              </a:spcAft>
              <a:buClr>
                <a:srgbClr val="000000"/>
              </a:buClr>
              <a:buSzPts val="1800"/>
              <a:buFont typeface="Arial"/>
              <a:buNone/>
            </a:pPr>
            <a:r>
              <a:rPr lang="en-US" sz="1800" b="1" i="0" u="none" strike="noStrike" cap="none">
                <a:solidFill>
                  <a:schemeClr val="lt1"/>
                </a:solidFill>
                <a:latin typeface="Arial"/>
                <a:ea typeface="Arial"/>
                <a:cs typeface="Arial"/>
                <a:sym typeface="Arial"/>
              </a:rPr>
              <a:t>Giáo viên chủ nhiệm lớp chịu trách nhiệm tổng hợp kết quả đánh giá.</a:t>
            </a:r>
            <a:endParaRPr sz="1800" b="1" i="0" u="none" strike="noStrike" cap="none">
              <a:solidFill>
                <a:schemeClr val="lt1"/>
              </a:solidFill>
              <a:latin typeface="Arial"/>
              <a:ea typeface="Arial"/>
              <a:cs typeface="Arial"/>
              <a:sym typeface="Arial"/>
            </a:endParaRPr>
          </a:p>
        </p:txBody>
      </p:sp>
      <p:sp>
        <p:nvSpPr>
          <p:cNvPr id="669" name="Google Shape;669;p4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endParaRPr/>
          </a:p>
        </p:txBody>
      </p:sp>
      <p:grpSp>
        <p:nvGrpSpPr>
          <p:cNvPr id="670" name="Google Shape;670;p44"/>
          <p:cNvGrpSpPr/>
          <p:nvPr/>
        </p:nvGrpSpPr>
        <p:grpSpPr>
          <a:xfrm>
            <a:off x="1065802" y="1690784"/>
            <a:ext cx="5700129" cy="4621018"/>
            <a:chOff x="1080887" y="650"/>
            <a:chExt cx="5700129" cy="4621018"/>
          </a:xfrm>
        </p:grpSpPr>
        <p:sp>
          <p:nvSpPr>
            <p:cNvPr id="671" name="Google Shape;671;p44"/>
            <p:cNvSpPr/>
            <p:nvPr/>
          </p:nvSpPr>
          <p:spPr>
            <a:xfrm rot="10800000">
              <a:off x="1552850" y="650"/>
              <a:ext cx="5228166" cy="943927"/>
            </a:xfrm>
            <a:prstGeom prst="homePlate">
              <a:avLst>
                <a:gd name="adj" fmla="val 5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44"/>
            <p:cNvSpPr txBox="1"/>
            <p:nvPr/>
          </p:nvSpPr>
          <p:spPr>
            <a:xfrm>
              <a:off x="1788832" y="650"/>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BẢN THÂN HỌC SINH</a:t>
              </a:r>
              <a:endParaRPr sz="2000" b="1" i="0" u="none" strike="noStrike" cap="none">
                <a:solidFill>
                  <a:schemeClr val="lt1"/>
                </a:solidFill>
                <a:latin typeface="Arial"/>
                <a:ea typeface="Arial"/>
                <a:cs typeface="Arial"/>
                <a:sym typeface="Arial"/>
              </a:endParaRPr>
            </a:p>
          </p:txBody>
        </p:sp>
        <p:sp>
          <p:nvSpPr>
            <p:cNvPr id="673" name="Google Shape;673;p44"/>
            <p:cNvSpPr/>
            <p:nvPr/>
          </p:nvSpPr>
          <p:spPr>
            <a:xfrm>
              <a:off x="1080887" y="650"/>
              <a:ext cx="943927" cy="943927"/>
            </a:xfrm>
            <a:prstGeom prst="ellipse">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4" name="Google Shape;674;p44"/>
            <p:cNvSpPr/>
            <p:nvPr/>
          </p:nvSpPr>
          <p:spPr>
            <a:xfrm rot="10800000">
              <a:off x="1552850" y="1226347"/>
              <a:ext cx="5228166" cy="943927"/>
            </a:xfrm>
            <a:prstGeom prst="homePlate">
              <a:avLst>
                <a:gd name="adj" fmla="val 5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44"/>
            <p:cNvSpPr txBox="1"/>
            <p:nvPr/>
          </p:nvSpPr>
          <p:spPr>
            <a:xfrm>
              <a:off x="1788832" y="1226347"/>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BẠN BÈ, NHÓM</a:t>
              </a:r>
              <a:endParaRPr sz="2000" b="1" i="0" u="none" strike="noStrike" cap="none">
                <a:solidFill>
                  <a:schemeClr val="lt1"/>
                </a:solidFill>
                <a:latin typeface="Arial"/>
                <a:ea typeface="Arial"/>
                <a:cs typeface="Arial"/>
                <a:sym typeface="Arial"/>
              </a:endParaRPr>
            </a:p>
          </p:txBody>
        </p:sp>
        <p:sp>
          <p:nvSpPr>
            <p:cNvPr id="676" name="Google Shape;676;p44"/>
            <p:cNvSpPr/>
            <p:nvPr/>
          </p:nvSpPr>
          <p:spPr>
            <a:xfrm>
              <a:off x="1080887" y="1226347"/>
              <a:ext cx="943927" cy="943927"/>
            </a:xfrm>
            <a:prstGeom prst="ellipse">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7" name="Google Shape;677;p44"/>
            <p:cNvSpPr/>
            <p:nvPr/>
          </p:nvSpPr>
          <p:spPr>
            <a:xfrm rot="10800000">
              <a:off x="1552850" y="2452044"/>
              <a:ext cx="5228166" cy="943927"/>
            </a:xfrm>
            <a:prstGeom prst="homePlate">
              <a:avLst>
                <a:gd name="adj" fmla="val 50000"/>
              </a:avLst>
            </a:prstGeom>
            <a:solidFill>
              <a:srgbClr val="00B0F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44"/>
            <p:cNvSpPr txBox="1"/>
            <p:nvPr/>
          </p:nvSpPr>
          <p:spPr>
            <a:xfrm>
              <a:off x="1788832" y="2452044"/>
              <a:ext cx="4992184" cy="943927"/>
            </a:xfrm>
            <a:prstGeom prst="rect">
              <a:avLst/>
            </a:prstGeom>
            <a:noFill/>
            <a:ln>
              <a:noFill/>
            </a:ln>
          </p:spPr>
          <p:txBody>
            <a:bodyPr spcFirstLastPara="1" wrap="square" lIns="416225" tIns="60950" rIns="113775" bIns="609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1" i="0" u="none" strike="noStrike" cap="none">
                  <a:solidFill>
                    <a:schemeClr val="lt1"/>
                  </a:solidFill>
                  <a:latin typeface="Arial"/>
                  <a:ea typeface="Arial"/>
                  <a:cs typeface="Arial"/>
                  <a:sym typeface="Arial"/>
                </a:rPr>
                <a:t>CHA MẸ HỌC SINH VÀ CỘNG ĐỒNG</a:t>
              </a:r>
              <a:endParaRPr sz="1600" b="1" i="0" u="none" strike="noStrike" cap="none">
                <a:solidFill>
                  <a:schemeClr val="lt1"/>
                </a:solidFill>
                <a:latin typeface="Arial"/>
                <a:ea typeface="Arial"/>
                <a:cs typeface="Arial"/>
                <a:sym typeface="Arial"/>
              </a:endParaRPr>
            </a:p>
          </p:txBody>
        </p:sp>
        <p:sp>
          <p:nvSpPr>
            <p:cNvPr id="679" name="Google Shape;679;p44"/>
            <p:cNvSpPr/>
            <p:nvPr/>
          </p:nvSpPr>
          <p:spPr>
            <a:xfrm>
              <a:off x="1080887" y="2452044"/>
              <a:ext cx="943927" cy="943927"/>
            </a:xfrm>
            <a:prstGeom prst="ellipse">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0" name="Google Shape;680;p44"/>
            <p:cNvSpPr/>
            <p:nvPr/>
          </p:nvSpPr>
          <p:spPr>
            <a:xfrm rot="10800000">
              <a:off x="1552850" y="3677741"/>
              <a:ext cx="5228166" cy="943927"/>
            </a:xfrm>
            <a:prstGeom prst="homePlate">
              <a:avLst>
                <a:gd name="adj" fmla="val 5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44"/>
            <p:cNvSpPr txBox="1"/>
            <p:nvPr/>
          </p:nvSpPr>
          <p:spPr>
            <a:xfrm>
              <a:off x="1788832" y="3677741"/>
              <a:ext cx="4992184" cy="943927"/>
            </a:xfrm>
            <a:prstGeom prst="rect">
              <a:avLst/>
            </a:prstGeom>
            <a:noFill/>
            <a:ln>
              <a:noFill/>
            </a:ln>
          </p:spPr>
          <p:txBody>
            <a:bodyPr spcFirstLastPara="1" wrap="square" lIns="416225" tIns="76200" rIns="142225"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GIÁO VIÊN CHỦ NHIỆM</a:t>
              </a:r>
              <a:endParaRPr sz="2000" b="1" i="0" u="none" strike="noStrike" cap="none">
                <a:solidFill>
                  <a:schemeClr val="lt1"/>
                </a:solidFill>
                <a:latin typeface="Arial"/>
                <a:ea typeface="Arial"/>
                <a:cs typeface="Arial"/>
                <a:sym typeface="Arial"/>
              </a:endParaRPr>
            </a:p>
          </p:txBody>
        </p:sp>
        <p:sp>
          <p:nvSpPr>
            <p:cNvPr id="682" name="Google Shape;682;p44"/>
            <p:cNvSpPr/>
            <p:nvPr/>
          </p:nvSpPr>
          <p:spPr>
            <a:xfrm>
              <a:off x="1080887" y="3677741"/>
              <a:ext cx="943927" cy="943927"/>
            </a:xfrm>
            <a:prstGeom prst="ellipse">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683" name="Google Shape;683;p44"/>
          <p:cNvPicPr preferRelativeResize="0"/>
          <p:nvPr/>
        </p:nvPicPr>
        <p:blipFill rotWithShape="1">
          <a:blip r:embed="rId7">
            <a:alphaModFix/>
          </a:blip>
          <a:srcRect/>
          <a:stretch/>
        </p:blipFill>
        <p:spPr>
          <a:xfrm>
            <a:off x="8379896" y="2867421"/>
            <a:ext cx="2977910" cy="297791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
          <p:cNvSpPr/>
          <p:nvPr/>
        </p:nvSpPr>
        <p:spPr>
          <a:xfrm>
            <a:off x="458832" y="1839790"/>
            <a:ext cx="11388610" cy="2923837"/>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None/>
            </a:pPr>
            <a:r>
              <a:rPr lang="en-US" sz="4000" b="0" i="0" u="none" strike="noStrike" cap="none">
                <a:solidFill>
                  <a:srgbClr val="0070C0"/>
                </a:solidFill>
                <a:latin typeface="Times New Roman"/>
                <a:ea typeface="Times New Roman"/>
                <a:cs typeface="Times New Roman"/>
                <a:sym typeface="Times New Roman"/>
              </a:rPr>
              <a:t>SÁCH GIÁO KHOA ĐƯỢC BIÊN SOẠN </a:t>
            </a:r>
            <a:endParaRPr/>
          </a:p>
          <a:p>
            <a:pPr marL="0" marR="0" lvl="0" indent="0" algn="ctr" rtl="0">
              <a:lnSpc>
                <a:spcPct val="115000"/>
              </a:lnSpc>
              <a:spcBef>
                <a:spcPts val="0"/>
              </a:spcBef>
              <a:spcAft>
                <a:spcPts val="0"/>
              </a:spcAft>
              <a:buNone/>
            </a:pPr>
            <a:r>
              <a:rPr lang="en-US" sz="4000" b="0" i="0" u="none" strike="noStrike" cap="none">
                <a:solidFill>
                  <a:srgbClr val="0070C0"/>
                </a:solidFill>
                <a:latin typeface="Times New Roman"/>
                <a:ea typeface="Times New Roman"/>
                <a:cs typeface="Times New Roman"/>
                <a:sym typeface="Times New Roman"/>
              </a:rPr>
              <a:t>DỰA TRÊN CHƯƠNG TRÌNH</a:t>
            </a:r>
            <a:endParaRPr sz="4000" b="0" i="0" u="none" strike="noStrike" cap="none">
              <a:solidFill>
                <a:srgbClr val="0070C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None/>
            </a:pPr>
            <a:r>
              <a:rPr lang="en-US" sz="4000" b="1" i="0" u="none" strike="noStrike" cap="none">
                <a:solidFill>
                  <a:srgbClr val="0070C0"/>
                </a:solidFill>
                <a:latin typeface="Times New Roman"/>
                <a:ea typeface="Times New Roman"/>
                <a:cs typeface="Times New Roman"/>
                <a:sym typeface="Times New Roman"/>
              </a:rPr>
              <a:t>HOẠT ĐỘNG TRẢI NGHIỆM, HƯỚNG NGHIỆP TRONG CTGDPT 2018</a:t>
            </a:r>
            <a:endParaRPr sz="4000" b="1" i="0" u="none" strike="noStrike" cap="none">
              <a:solidFill>
                <a:srgbClr val="0070C0"/>
              </a:solidFill>
              <a:latin typeface="Times New Roman"/>
              <a:ea typeface="Times New Roman"/>
              <a:cs typeface="Times New Roman"/>
              <a:sym typeface="Times New Roman"/>
            </a:endParaRPr>
          </a:p>
        </p:txBody>
      </p:sp>
      <p:pic>
        <p:nvPicPr>
          <p:cNvPr id="121" name="Google Shape;121;p2"/>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122" name="Google Shape;122;p2"/>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123" name="Google Shape;123;p2"/>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dirty="0">
                <a:solidFill>
                  <a:schemeClr val="dk1"/>
                </a:solidFill>
                <a:latin typeface="Times New Roman"/>
                <a:ea typeface="Times New Roman"/>
                <a:cs typeface="Times New Roman"/>
                <a:sym typeface="Times New Roman"/>
              </a:rPr>
              <a:t>NHÀ XUẤT BẢN GIÁO DỤC VIỆT NAM - 2023</a:t>
            </a:r>
            <a:endParaRPr sz="2800" b="0" i="0" u="none" strike="noStrike" cap="none" dirty="0">
              <a:solidFill>
                <a:schemeClr val="dk1"/>
              </a:solidFill>
              <a:latin typeface="Calibri"/>
              <a:ea typeface="Calibri"/>
              <a:cs typeface="Calibri"/>
              <a:sym typeface="Calibri"/>
            </a:endParaRPr>
          </a:p>
        </p:txBody>
      </p:sp>
      <p:pic>
        <p:nvPicPr>
          <p:cNvPr id="124" name="Google Shape;124;p2"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125" name="Google Shape;125;p2" descr="C:\Users\Administrator\Desktop\8bea6ffdccf97f1fcc27cd2b7f144d91.png"/>
          <p:cNvPicPr preferRelativeResize="0"/>
          <p:nvPr/>
        </p:nvPicPr>
        <p:blipFill rotWithShape="1">
          <a:blip r:embed="rId6">
            <a:alphaModFix/>
          </a:blip>
          <a:srcRect/>
          <a:stretch/>
        </p:blipFill>
        <p:spPr>
          <a:xfrm flipH="1">
            <a:off x="8107484" y="134056"/>
            <a:ext cx="4175956" cy="2212504"/>
          </a:xfrm>
          <a:prstGeom prst="rect">
            <a:avLst/>
          </a:prstGeom>
          <a:noFill/>
          <a:ln>
            <a:noFill/>
          </a:ln>
        </p:spPr>
      </p:pic>
      <p:sp>
        <p:nvSpPr>
          <p:cNvPr id="126" name="Google Shape;12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p45"/>
          <p:cNvSpPr txBox="1">
            <a:spLocks noGrp="1"/>
          </p:cNvSpPr>
          <p:nvPr>
            <p:ph type="title"/>
          </p:nvPr>
        </p:nvSpPr>
        <p:spPr>
          <a:xfrm>
            <a:off x="838200" y="647019"/>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666"/>
              <a:buFont typeface="Times New Roman"/>
              <a:buNone/>
            </a:pPr>
            <a:r>
              <a:rPr lang="en-US" sz="2666" b="1">
                <a:solidFill>
                  <a:srgbClr val="FF0000"/>
                </a:solidFill>
                <a:latin typeface="Times New Roman"/>
                <a:ea typeface="Times New Roman"/>
                <a:cs typeface="Times New Roman"/>
                <a:sym typeface="Times New Roman"/>
              </a:rPr>
              <a:t>CÁC ĐỊA CHỈ TRANG WEBSITE KHAI THÁC TÀI LIỆU CHO </a:t>
            </a:r>
            <a:br>
              <a:rPr lang="en-US" sz="2666" b="1">
                <a:solidFill>
                  <a:srgbClr val="FF0000"/>
                </a:solidFill>
                <a:latin typeface="Times New Roman"/>
                <a:ea typeface="Times New Roman"/>
                <a:cs typeface="Times New Roman"/>
                <a:sym typeface="Times New Roman"/>
              </a:rPr>
            </a:br>
            <a:r>
              <a:rPr lang="en-US" sz="2666" b="1">
                <a:solidFill>
                  <a:srgbClr val="FF0000"/>
                </a:solidFill>
                <a:latin typeface="Times New Roman"/>
                <a:ea typeface="Times New Roman"/>
                <a:cs typeface="Times New Roman"/>
                <a:sym typeface="Times New Roman"/>
              </a:rPr>
              <a:t>HOẠT ĐỘNG TRẢI NGHIỆM, HƯỚNG NGHIỆP</a:t>
            </a:r>
            <a:endParaRPr sz="2666">
              <a:solidFill>
                <a:srgbClr val="FF0000"/>
              </a:solidFill>
              <a:latin typeface="Times New Roman"/>
              <a:ea typeface="Times New Roman"/>
              <a:cs typeface="Times New Roman"/>
              <a:sym typeface="Times New Roman"/>
            </a:endParaRPr>
          </a:p>
        </p:txBody>
      </p:sp>
      <p:sp>
        <p:nvSpPr>
          <p:cNvPr id="689" name="Google Shape;689;p45"/>
          <p:cNvSpPr txBox="1">
            <a:spLocks noGrp="1"/>
          </p:cNvSpPr>
          <p:nvPr>
            <p:ph type="body" idx="1"/>
          </p:nvPr>
        </p:nvSpPr>
        <p:spPr>
          <a:xfrm>
            <a:off x="1131163" y="2744781"/>
            <a:ext cx="5050181" cy="3317875"/>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525252"/>
              </a:buClr>
              <a:buSzPts val="2400"/>
              <a:buChar char="•"/>
            </a:pPr>
            <a:r>
              <a:rPr lang="en-US" sz="2400" u="sng">
                <a:solidFill>
                  <a:srgbClr val="525252"/>
                </a:solidFill>
                <a:hlinkClick r:id="rId3">
                  <a:extLst>
                    <a:ext uri="{A12FA001-AC4F-418D-AE19-62706E023703}">
                      <ahyp:hlinkClr xmlns:ahyp="http://schemas.microsoft.com/office/drawing/2018/hyperlinkcolor" val="tx"/>
                    </a:ext>
                  </a:extLst>
                </a:hlinkClick>
              </a:rPr>
              <a:t>http://www.nxbgd.vn/</a:t>
            </a:r>
            <a:endParaRPr sz="240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a:solidFill>
                  <a:srgbClr val="525252"/>
                </a:solidFill>
                <a:hlinkClick r:id="rId4">
                  <a:extLst>
                    <a:ext uri="{A12FA001-AC4F-418D-AE19-62706E023703}">
                      <ahyp:hlinkClr xmlns:ahyp="http://schemas.microsoft.com/office/drawing/2018/hyperlinkcolor" val="tx"/>
                    </a:ext>
                  </a:extLst>
                </a:hlinkClick>
              </a:rPr>
              <a:t>http://www.hanhtrangso.nxbgd.vn/</a:t>
            </a:r>
            <a:endParaRPr sz="240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a:solidFill>
                  <a:srgbClr val="525252"/>
                </a:solidFill>
                <a:hlinkClick r:id="rId5">
                  <a:extLst>
                    <a:ext uri="{A12FA001-AC4F-418D-AE19-62706E023703}">
                      <ahyp:hlinkClr xmlns:ahyp="http://schemas.microsoft.com/office/drawing/2018/hyperlinkcolor" val="tx"/>
                    </a:ext>
                  </a:extLst>
                </a:hlinkClick>
              </a:rPr>
              <a:t>http://sachthietbigiaoduc.vn/</a:t>
            </a:r>
            <a:endParaRPr sz="2400">
              <a:solidFill>
                <a:srgbClr val="525252"/>
              </a:solidFill>
            </a:endParaRPr>
          </a:p>
          <a:p>
            <a:pPr marL="228600" lvl="0" indent="-228600" algn="l" rtl="0">
              <a:lnSpc>
                <a:spcPct val="100000"/>
              </a:lnSpc>
              <a:spcBef>
                <a:spcPts val="1000"/>
              </a:spcBef>
              <a:spcAft>
                <a:spcPts val="0"/>
              </a:spcAft>
              <a:buClr>
                <a:srgbClr val="525252"/>
              </a:buClr>
              <a:buSzPts val="2400"/>
              <a:buChar char="•"/>
            </a:pPr>
            <a:r>
              <a:rPr lang="en-US" sz="2400" u="sng">
                <a:solidFill>
                  <a:srgbClr val="525252"/>
                </a:solidFill>
                <a:hlinkClick r:id="rId6">
                  <a:extLst>
                    <a:ext uri="{A12FA001-AC4F-418D-AE19-62706E023703}">
                      <ahyp:hlinkClr xmlns:ahyp="http://schemas.microsoft.com/office/drawing/2018/hyperlinkcolor" val="tx"/>
                    </a:ext>
                  </a:extLst>
                </a:hlinkClick>
              </a:rPr>
              <a:t>http://taphuan.nxbgd.vn/</a:t>
            </a:r>
            <a:endParaRPr sz="2400">
              <a:solidFill>
                <a:srgbClr val="525252"/>
              </a:solidFill>
            </a:endParaRPr>
          </a:p>
          <a:p>
            <a:pPr marL="228600" lvl="0" indent="-228600" algn="l" rtl="0">
              <a:lnSpc>
                <a:spcPct val="100000"/>
              </a:lnSpc>
              <a:spcBef>
                <a:spcPts val="1000"/>
              </a:spcBef>
              <a:spcAft>
                <a:spcPts val="0"/>
              </a:spcAft>
              <a:buClr>
                <a:schemeClr val="dk1"/>
              </a:buClr>
              <a:buSzPts val="2400"/>
              <a:buChar char="•"/>
            </a:pPr>
            <a:r>
              <a:rPr lang="en-US" sz="2400" u="sng">
                <a:solidFill>
                  <a:schemeClr val="dk1"/>
                </a:solidFill>
                <a:hlinkClick r:id="rId7">
                  <a:extLst>
                    <a:ext uri="{A12FA001-AC4F-418D-AE19-62706E023703}">
                      <ahyp:hlinkClr xmlns:ahyp="http://schemas.microsoft.com/office/drawing/2018/hyperlinkcolor" val="tx"/>
                    </a:ext>
                  </a:extLst>
                </a:hlinkClick>
              </a:rPr>
              <a:t>http://chantroisangtao.vn/</a:t>
            </a:r>
            <a:endParaRPr sz="2400">
              <a:solidFill>
                <a:schemeClr val="dk1"/>
              </a:solidFill>
            </a:endParaRPr>
          </a:p>
          <a:p>
            <a:pPr marL="0" lvl="0" indent="0" algn="l" rtl="0">
              <a:lnSpc>
                <a:spcPct val="90000"/>
              </a:lnSpc>
              <a:spcBef>
                <a:spcPts val="1000"/>
              </a:spcBef>
              <a:spcAft>
                <a:spcPts val="0"/>
              </a:spcAft>
              <a:buClr>
                <a:schemeClr val="dk1"/>
              </a:buClr>
              <a:buSzPts val="2400"/>
              <a:buNone/>
            </a:pPr>
            <a:endParaRPr sz="2400"/>
          </a:p>
          <a:p>
            <a:pPr marL="0" lvl="0" indent="0" algn="l" rtl="0">
              <a:lnSpc>
                <a:spcPct val="90000"/>
              </a:lnSpc>
              <a:spcBef>
                <a:spcPts val="1000"/>
              </a:spcBef>
              <a:spcAft>
                <a:spcPts val="0"/>
              </a:spcAft>
              <a:buClr>
                <a:schemeClr val="dk1"/>
              </a:buClr>
              <a:buSzPts val="2400"/>
              <a:buNone/>
            </a:pPr>
            <a:endParaRPr sz="2400" b="1"/>
          </a:p>
          <a:p>
            <a:pPr marL="228600" lvl="0" indent="-76200" algn="l" rtl="0">
              <a:lnSpc>
                <a:spcPct val="100000"/>
              </a:lnSpc>
              <a:spcBef>
                <a:spcPts val="1000"/>
              </a:spcBef>
              <a:spcAft>
                <a:spcPts val="0"/>
              </a:spcAft>
              <a:buClr>
                <a:schemeClr val="dk1"/>
              </a:buClr>
              <a:buSzPts val="2400"/>
              <a:buNone/>
            </a:pPr>
            <a:endParaRPr sz="2400">
              <a:solidFill>
                <a:srgbClr val="FF0000"/>
              </a:solidFill>
            </a:endParaRPr>
          </a:p>
        </p:txBody>
      </p:sp>
      <p:sp>
        <p:nvSpPr>
          <p:cNvPr id="690" name="Google Shape;690;p45"/>
          <p:cNvSpPr txBox="1">
            <a:spLocks noGrp="1"/>
          </p:cNvSpPr>
          <p:nvPr>
            <p:ph type="body" idx="2"/>
          </p:nvPr>
        </p:nvSpPr>
        <p:spPr>
          <a:xfrm>
            <a:off x="6181343" y="2507054"/>
            <a:ext cx="5283825" cy="3459992"/>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FF0000"/>
              </a:buClr>
              <a:buSzPct val="100000"/>
              <a:buNone/>
            </a:pPr>
            <a:r>
              <a:rPr lang="en-US" sz="2600" u="sng">
                <a:solidFill>
                  <a:srgbClr val="FF0000"/>
                </a:solidFill>
                <a:hlinkClick r:id="rId8">
                  <a:extLst>
                    <a:ext uri="{A12FA001-AC4F-418D-AE19-62706E023703}">
                      <ahyp:hlinkClr xmlns:ahyp="http://schemas.microsoft.com/office/drawing/2018/hyperlinkcolor" val="tx"/>
                    </a:ext>
                  </a:extLst>
                </a:hlinkClick>
              </a:rPr>
              <a:t>Facebook:</a:t>
            </a:r>
            <a:r>
              <a:rPr lang="en-US" sz="2600" u="sng">
                <a:solidFill>
                  <a:schemeClr val="hlink"/>
                </a:solidFill>
                <a:hlinkClick r:id="rId8"/>
              </a:rPr>
              <a:t> </a:t>
            </a:r>
            <a:endParaRPr/>
          </a:p>
          <a:p>
            <a:pPr marL="0" lvl="0" indent="0" algn="l" rtl="0">
              <a:lnSpc>
                <a:spcPct val="100000"/>
              </a:lnSpc>
              <a:spcBef>
                <a:spcPts val="0"/>
              </a:spcBef>
              <a:spcAft>
                <a:spcPts val="0"/>
              </a:spcAft>
              <a:buClr>
                <a:srgbClr val="FF0000"/>
              </a:buClr>
              <a:buSzPct val="100000"/>
              <a:buNone/>
            </a:pPr>
            <a:r>
              <a:rPr lang="en-US" sz="2600">
                <a:solidFill>
                  <a:srgbClr val="FF0000"/>
                </a:solidFill>
              </a:rPr>
              <a:t>1</a:t>
            </a:r>
            <a:r>
              <a:rPr lang="en-US">
                <a:solidFill>
                  <a:srgbClr val="FF0000"/>
                </a:solidFill>
              </a:rPr>
              <a:t>.</a:t>
            </a:r>
            <a:endParaRPr/>
          </a:p>
          <a:p>
            <a:pPr marL="0" lvl="0" indent="0" algn="l" rtl="0">
              <a:lnSpc>
                <a:spcPct val="100000"/>
              </a:lnSpc>
              <a:spcBef>
                <a:spcPts val="0"/>
              </a:spcBef>
              <a:spcAft>
                <a:spcPts val="0"/>
              </a:spcAft>
              <a:buClr>
                <a:srgbClr val="FF0000"/>
              </a:buClr>
              <a:buSzPct val="100000"/>
              <a:buNone/>
            </a:pPr>
            <a:r>
              <a:rPr lang="en-US" sz="2600" u="sng">
                <a:solidFill>
                  <a:srgbClr val="FF0000"/>
                </a:solidFill>
                <a:hlinkClick r:id="rId8">
                  <a:extLst>
                    <a:ext uri="{A12FA001-AC4F-418D-AE19-62706E023703}">
                      <ahyp:hlinkClr xmlns:ahyp="http://schemas.microsoft.com/office/drawing/2018/hyperlinkcolor" val="tx"/>
                    </a:ext>
                  </a:extLst>
                </a:hlinkClick>
              </a:rPr>
              <a:t>TỔ CHỨC HOẠT ĐỘNG TRẢI NGHIỆM &amp; HƯỚNG NGHIỆP TRONG NHÀ TRƯỜNG</a:t>
            </a:r>
            <a:endParaRPr sz="2600">
              <a:solidFill>
                <a:srgbClr val="FF0000"/>
              </a:solidFill>
            </a:endParaRPr>
          </a:p>
          <a:p>
            <a:pPr marL="0" lvl="0" indent="0" algn="l" rtl="0">
              <a:lnSpc>
                <a:spcPct val="100000"/>
              </a:lnSpc>
              <a:spcBef>
                <a:spcPts val="0"/>
              </a:spcBef>
              <a:spcAft>
                <a:spcPts val="0"/>
              </a:spcAft>
              <a:buClr>
                <a:srgbClr val="FF0000"/>
              </a:buClr>
              <a:buSzPct val="100000"/>
              <a:buNone/>
            </a:pPr>
            <a:r>
              <a:rPr lang="en-US" sz="2600" u="sng">
                <a:solidFill>
                  <a:srgbClr val="FF0000"/>
                </a:solidFill>
                <a:hlinkClick r:id="rId8">
                  <a:extLst>
                    <a:ext uri="{A12FA001-AC4F-418D-AE19-62706E023703}">
                      <ahyp:hlinkClr xmlns:ahyp="http://schemas.microsoft.com/office/drawing/2018/hyperlinkcolor" val="tx"/>
                    </a:ext>
                  </a:extLst>
                </a:hlinkClick>
              </a:rPr>
              <a:t>https://www.facebook.com/groups/290341101457833/?ref=bookmarks</a:t>
            </a:r>
            <a:endParaRPr sz="2600">
              <a:solidFill>
                <a:srgbClr val="FF0000"/>
              </a:solidFill>
            </a:endParaRPr>
          </a:p>
          <a:p>
            <a:pPr marL="0" lvl="0" indent="0" algn="l" rtl="0">
              <a:lnSpc>
                <a:spcPct val="100000"/>
              </a:lnSpc>
              <a:spcBef>
                <a:spcPts val="0"/>
              </a:spcBef>
              <a:spcAft>
                <a:spcPts val="0"/>
              </a:spcAft>
              <a:buClr>
                <a:srgbClr val="FF0000"/>
              </a:buClr>
              <a:buSzPct val="100000"/>
              <a:buNone/>
            </a:pPr>
            <a:r>
              <a:rPr lang="en-US" sz="2600">
                <a:solidFill>
                  <a:srgbClr val="FF0000"/>
                </a:solidFill>
              </a:rPr>
              <a:t>2. </a:t>
            </a:r>
            <a:endParaRPr/>
          </a:p>
          <a:p>
            <a:pPr marL="0" lvl="0" indent="0" algn="l" rtl="0">
              <a:lnSpc>
                <a:spcPct val="100000"/>
              </a:lnSpc>
              <a:spcBef>
                <a:spcPts val="0"/>
              </a:spcBef>
              <a:spcAft>
                <a:spcPts val="0"/>
              </a:spcAft>
              <a:buClr>
                <a:schemeClr val="dk1"/>
              </a:buClr>
              <a:buSzPct val="100000"/>
              <a:buNone/>
            </a:pPr>
            <a:r>
              <a:rPr lang="en-US" sz="2600" u="sng">
                <a:solidFill>
                  <a:schemeClr val="dk1"/>
                </a:solidFill>
                <a:hlinkClick r:id="rId9">
                  <a:extLst>
                    <a:ext uri="{A12FA001-AC4F-418D-AE19-62706E023703}">
                      <ahyp:hlinkClr xmlns:ahyp="http://schemas.microsoft.com/office/drawing/2018/hyperlinkcolor" val="tx"/>
                    </a:ext>
                  </a:extLst>
                </a:hlinkClick>
              </a:rPr>
              <a:t>Fanpage: Hoạt động trải nghiệm - hướng nghiệp</a:t>
            </a:r>
            <a:endParaRPr sz="2600">
              <a:solidFill>
                <a:schemeClr val="dk1"/>
              </a:solidFill>
            </a:endParaRPr>
          </a:p>
          <a:p>
            <a:pPr marL="0" lvl="0" indent="0" algn="l" rtl="0">
              <a:lnSpc>
                <a:spcPct val="100000"/>
              </a:lnSpc>
              <a:spcBef>
                <a:spcPts val="0"/>
              </a:spcBef>
              <a:spcAft>
                <a:spcPts val="0"/>
              </a:spcAft>
              <a:buClr>
                <a:schemeClr val="dk1"/>
              </a:buClr>
              <a:buSzPct val="100000"/>
              <a:buNone/>
            </a:pPr>
            <a:r>
              <a:rPr lang="en-US" sz="2600" u="sng">
                <a:solidFill>
                  <a:schemeClr val="dk1"/>
                </a:solidFill>
                <a:hlinkClick r:id="rId9">
                  <a:extLst>
                    <a:ext uri="{A12FA001-AC4F-418D-AE19-62706E023703}">
                      <ahyp:hlinkClr xmlns:ahyp="http://schemas.microsoft.com/office/drawing/2018/hyperlinkcolor" val="tx"/>
                    </a:ext>
                  </a:extLst>
                </a:hlinkClick>
              </a:rPr>
              <a:t>https://www.facebook.com/TACGIASGK1102/?modal=admin_todo_tour</a:t>
            </a:r>
            <a:endParaRPr sz="2600">
              <a:solidFill>
                <a:schemeClr val="dk1"/>
              </a:solidFill>
            </a:endParaRPr>
          </a:p>
          <a:p>
            <a:pPr marL="0" lvl="0" indent="0" algn="l" rtl="0">
              <a:lnSpc>
                <a:spcPct val="100000"/>
              </a:lnSpc>
              <a:spcBef>
                <a:spcPts val="0"/>
              </a:spcBef>
              <a:spcAft>
                <a:spcPts val="0"/>
              </a:spcAft>
              <a:buClr>
                <a:srgbClr val="FF0000"/>
              </a:buClr>
              <a:buSzPct val="100000"/>
              <a:buNone/>
            </a:pPr>
            <a:r>
              <a:rPr lang="en-US" sz="2600">
                <a:solidFill>
                  <a:srgbClr val="FF0000"/>
                </a:solidFill>
              </a:rPr>
              <a:t>3.</a:t>
            </a:r>
            <a:endParaRPr/>
          </a:p>
          <a:p>
            <a:pPr marL="0" lvl="0" indent="0" algn="l" rtl="0">
              <a:lnSpc>
                <a:spcPct val="100000"/>
              </a:lnSpc>
              <a:spcBef>
                <a:spcPts val="0"/>
              </a:spcBef>
              <a:spcAft>
                <a:spcPts val="0"/>
              </a:spcAft>
              <a:buClr>
                <a:srgbClr val="FF0000"/>
              </a:buClr>
              <a:buSzPct val="100000"/>
              <a:buNone/>
            </a:pPr>
            <a:r>
              <a:rPr lang="en-US" sz="2600">
                <a:solidFill>
                  <a:srgbClr val="FF0000"/>
                </a:solidFill>
              </a:rPr>
              <a:t>Kênh Youtube ĐINH THỊ KIM THOA</a:t>
            </a:r>
            <a:endParaRPr sz="26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28"/>
          <p:cNvSpPr/>
          <p:nvPr/>
        </p:nvSpPr>
        <p:spPr>
          <a:xfrm>
            <a:off x="-83860" y="2751650"/>
            <a:ext cx="12192000" cy="808619"/>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a:solidFill>
                  <a:srgbClr val="002060"/>
                </a:solidFill>
                <a:latin typeface="Times New Roman"/>
                <a:ea typeface="Times New Roman"/>
                <a:cs typeface="Times New Roman"/>
                <a:sym typeface="Times New Roman"/>
              </a:rPr>
              <a:t>XIN CHÂN THÀNH CẢM ƠN!</a:t>
            </a:r>
            <a:endParaRPr sz="1400" b="0" i="0" u="none" strike="noStrike" cap="none">
              <a:solidFill>
                <a:srgbClr val="000000"/>
              </a:solidFill>
              <a:latin typeface="Arial"/>
              <a:ea typeface="Arial"/>
              <a:cs typeface="Arial"/>
              <a:sym typeface="Arial"/>
            </a:endParaRPr>
          </a:p>
        </p:txBody>
      </p:sp>
      <p:pic>
        <p:nvPicPr>
          <p:cNvPr id="696" name="Google Shape;696;p28"/>
          <p:cNvPicPr preferRelativeResize="0"/>
          <p:nvPr/>
        </p:nvPicPr>
        <p:blipFill rotWithShape="1">
          <a:blip r:embed="rId3">
            <a:alphaModFix/>
          </a:blip>
          <a:srcRect/>
          <a:stretch/>
        </p:blipFill>
        <p:spPr>
          <a:xfrm>
            <a:off x="435553" y="290083"/>
            <a:ext cx="1428750" cy="1105535"/>
          </a:xfrm>
          <a:prstGeom prst="rect">
            <a:avLst/>
          </a:prstGeom>
          <a:noFill/>
          <a:ln>
            <a:noFill/>
          </a:ln>
        </p:spPr>
      </p:pic>
      <p:pic>
        <p:nvPicPr>
          <p:cNvPr id="697" name="Google Shape;697;p28" descr="C:\Users\Administrator\Desktop\1.png"/>
          <p:cNvPicPr preferRelativeResize="0"/>
          <p:nvPr/>
        </p:nvPicPr>
        <p:blipFill rotWithShape="1">
          <a:blip r:embed="rId4">
            <a:alphaModFix/>
          </a:blip>
          <a:srcRect/>
          <a:stretch/>
        </p:blipFill>
        <p:spPr>
          <a:xfrm flipH="1">
            <a:off x="-123826" y="4115063"/>
            <a:ext cx="3552655" cy="2742938"/>
          </a:xfrm>
          <a:prstGeom prst="rect">
            <a:avLst/>
          </a:prstGeom>
          <a:noFill/>
          <a:ln>
            <a:noFill/>
          </a:ln>
        </p:spPr>
      </p:pic>
      <p:pic>
        <p:nvPicPr>
          <p:cNvPr id="698" name="Google Shape;698;p28" descr="C:\Users\Administrator\Desktop\8bea6ffdccf97f1fcc27cd2b7f144d91.png"/>
          <p:cNvPicPr preferRelativeResize="0"/>
          <p:nvPr/>
        </p:nvPicPr>
        <p:blipFill rotWithShape="1">
          <a:blip r:embed="rId5">
            <a:alphaModFix/>
          </a:blip>
          <a:srcRect/>
          <a:stretch/>
        </p:blipFill>
        <p:spPr>
          <a:xfrm flipH="1">
            <a:off x="7232855" y="-1"/>
            <a:ext cx="4959145" cy="2627453"/>
          </a:xfrm>
          <a:prstGeom prst="rect">
            <a:avLst/>
          </a:prstGeom>
          <a:noFill/>
          <a:ln>
            <a:noFill/>
          </a:ln>
        </p:spPr>
      </p:pic>
      <p:pic>
        <p:nvPicPr>
          <p:cNvPr id="699" name="Google Shape;699;p28"/>
          <p:cNvPicPr preferRelativeResize="0"/>
          <p:nvPr/>
        </p:nvPicPr>
        <p:blipFill rotWithShape="1">
          <a:blip r:embed="rId6">
            <a:alphaModFix/>
          </a:blip>
          <a:srcRect l="42271" t="9004" r="42261" b="27983"/>
          <a:stretch/>
        </p:blipFill>
        <p:spPr>
          <a:xfrm>
            <a:off x="3428830" y="6146534"/>
            <a:ext cx="495300" cy="520700"/>
          </a:xfrm>
          <a:prstGeom prst="rect">
            <a:avLst/>
          </a:prstGeom>
          <a:noFill/>
          <a:ln>
            <a:noFill/>
          </a:ln>
        </p:spPr>
      </p:pic>
      <p:sp>
        <p:nvSpPr>
          <p:cNvPr id="700" name="Google Shape;700;p28"/>
          <p:cNvSpPr/>
          <p:nvPr/>
        </p:nvSpPr>
        <p:spPr>
          <a:xfrm>
            <a:off x="3924128" y="6146534"/>
            <a:ext cx="7169969"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dk1"/>
                </a:solidFill>
                <a:latin typeface="Times New Roman"/>
                <a:ea typeface="Times New Roman"/>
                <a:cs typeface="Times New Roman"/>
                <a:sym typeface="Times New Roman"/>
              </a:rPr>
              <a:t>NHÀ XUẤT BẢN GIÁO DỤC VIỆT NAM - 2022</a:t>
            </a:r>
            <a:endParaRPr sz="2400" b="0" i="0" u="none" strike="noStrike" cap="none">
              <a:solidFill>
                <a:schemeClr val="dk1"/>
              </a:solidFill>
              <a:latin typeface="Calibri"/>
              <a:ea typeface="Calibri"/>
              <a:cs typeface="Calibri"/>
              <a:sym typeface="Calibri"/>
            </a:endParaRPr>
          </a:p>
        </p:txBody>
      </p:sp>
      <p:sp>
        <p:nvSpPr>
          <p:cNvPr id="701" name="Google Shape;701;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
          <p:cNvSpPr txBox="1">
            <a:spLocks noGrp="1"/>
          </p:cNvSpPr>
          <p:nvPr>
            <p:ph type="title"/>
          </p:nvPr>
        </p:nvSpPr>
        <p:spPr>
          <a:xfrm>
            <a:off x="-1438" y="304800"/>
            <a:ext cx="12191851" cy="457200"/>
          </a:xfrm>
          <a:prstGeom prst="rect">
            <a:avLst/>
          </a:prstGeom>
          <a:solidFill>
            <a:srgbClr val="BBD6EE"/>
          </a:solid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US" sz="2400" b="1">
                <a:latin typeface="Arial"/>
                <a:ea typeface="Arial"/>
                <a:cs typeface="Arial"/>
                <a:sym typeface="Arial"/>
              </a:rPr>
              <a:t>CHƯƠNG TRÌNH HOẠT ĐỘNG TRẢI NGHIỆM, HƯỚNG NGHIỆP TRONG CTGDPT 2018</a:t>
            </a:r>
            <a:endParaRPr/>
          </a:p>
        </p:txBody>
      </p:sp>
      <p:grpSp>
        <p:nvGrpSpPr>
          <p:cNvPr id="132" name="Google Shape;132;p3"/>
          <p:cNvGrpSpPr/>
          <p:nvPr/>
        </p:nvGrpSpPr>
        <p:grpSpPr>
          <a:xfrm>
            <a:off x="1103387" y="1219200"/>
            <a:ext cx="9982200" cy="5029198"/>
            <a:chOff x="0" y="0"/>
            <a:chExt cx="9982200" cy="5029198"/>
          </a:xfrm>
        </p:grpSpPr>
        <p:sp>
          <p:nvSpPr>
            <p:cNvPr id="133" name="Google Shape;133;p3"/>
            <p:cNvSpPr/>
            <p:nvPr/>
          </p:nvSpPr>
          <p:spPr>
            <a:xfrm>
              <a:off x="0" y="0"/>
              <a:ext cx="9982200" cy="1571624"/>
            </a:xfrm>
            <a:prstGeom prst="roundRect">
              <a:avLst>
                <a:gd name="adj" fmla="val 10000"/>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
            <p:cNvSpPr txBox="1"/>
            <p:nvPr/>
          </p:nvSpPr>
          <p:spPr>
            <a:xfrm>
              <a:off x="2153602" y="0"/>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endParaRPr sz="1600" b="0" i="0" u="none" strike="noStrike" cap="none">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Là HOẠT ĐỘNG GIÁO DỤC trong nhà trường</a:t>
              </a:r>
              <a:endParaRPr sz="1600" b="0" i="0" u="none" strike="noStrike" cap="none">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Bắt buộc từ lớp 6 đến lớp 9</a:t>
              </a:r>
              <a:endParaRPr sz="1600" b="0" i="0" u="none" strike="noStrike" cap="none">
                <a:solidFill>
                  <a:schemeClr val="lt1"/>
                </a:solidFill>
                <a:latin typeface="Calibri"/>
                <a:ea typeface="Calibri"/>
                <a:cs typeface="Calibri"/>
                <a:sym typeface="Calibri"/>
              </a:endParaRPr>
            </a:p>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Do nhà giáo dục định hướng, thiết kế và hướng dẫn thực hiện. </a:t>
              </a:r>
              <a:endParaRPr sz="1600" b="0" i="0" u="none" strike="noStrike" cap="none">
                <a:solidFill>
                  <a:schemeClr val="lt1"/>
                </a:solidFill>
                <a:latin typeface="Calibri"/>
                <a:ea typeface="Calibri"/>
                <a:cs typeface="Calibri"/>
                <a:sym typeface="Calibri"/>
              </a:endParaRPr>
            </a:p>
          </p:txBody>
        </p:sp>
        <p:sp>
          <p:nvSpPr>
            <p:cNvPr id="135" name="Google Shape;135;p3"/>
            <p:cNvSpPr/>
            <p:nvPr/>
          </p:nvSpPr>
          <p:spPr>
            <a:xfrm>
              <a:off x="157162" y="167811"/>
              <a:ext cx="1996440" cy="1246650"/>
            </a:xfrm>
            <a:prstGeom prst="roundRect">
              <a:avLst>
                <a:gd name="adj" fmla="val 10000"/>
              </a:avLst>
            </a:prstGeom>
            <a:blipFill rotWithShape="1">
              <a:blip r:embed="rId3">
                <a:alphaModFix/>
              </a:blip>
              <a:stretch>
                <a:fillRect t="-24442"/>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
            <p:cNvSpPr/>
            <p:nvPr/>
          </p:nvSpPr>
          <p:spPr>
            <a:xfrm>
              <a:off x="0" y="1728787"/>
              <a:ext cx="9982200" cy="1571624"/>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
            <p:cNvSpPr txBox="1"/>
            <p:nvPr/>
          </p:nvSpPr>
          <p:spPr>
            <a:xfrm>
              <a:off x="2153602" y="1728787"/>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lt1"/>
                  </a:solidFill>
                  <a:latin typeface="Calibri"/>
                  <a:ea typeface="Calibri"/>
                  <a:cs typeface="Calibri"/>
                  <a:sym typeface="Calibri"/>
                </a:rPr>
                <a:t>Tạo cơ hội cho học sinh tiếp cận thực tế, thể nghiệm các cảm xúc tích cực, khai thác những kinh nghiệm đã có và huy động tổng hợp kiến thức, kĩ năng của các môn học để thực hiện những nhiệm vụ được giao hoặc giải quyết những vấn đề của thực tiễn đời sống nhà trường, gia đình, xã hội phù hợp với lứa tuổi. </a:t>
              </a:r>
              <a:endParaRPr sz="1600" b="0" i="0" u="none" strike="noStrike" cap="none">
                <a:solidFill>
                  <a:schemeClr val="lt1"/>
                </a:solidFill>
                <a:latin typeface="Calibri"/>
                <a:ea typeface="Calibri"/>
                <a:cs typeface="Calibri"/>
                <a:sym typeface="Calibri"/>
              </a:endParaRPr>
            </a:p>
          </p:txBody>
        </p:sp>
        <p:sp>
          <p:nvSpPr>
            <p:cNvPr id="138" name="Google Shape;138;p3"/>
            <p:cNvSpPr/>
            <p:nvPr/>
          </p:nvSpPr>
          <p:spPr>
            <a:xfrm>
              <a:off x="157162" y="1885949"/>
              <a:ext cx="1996440" cy="1257299"/>
            </a:xfrm>
            <a:prstGeom prst="roundRect">
              <a:avLst>
                <a:gd name="adj" fmla="val 10000"/>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
            <p:cNvSpPr/>
            <p:nvPr/>
          </p:nvSpPr>
          <p:spPr>
            <a:xfrm>
              <a:off x="0" y="3457574"/>
              <a:ext cx="9982200" cy="1571624"/>
            </a:xfrm>
            <a:prstGeom prst="roundRect">
              <a:avLst>
                <a:gd name="adj" fmla="val 10000"/>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
            <p:cNvSpPr txBox="1"/>
            <p:nvPr/>
          </p:nvSpPr>
          <p:spPr>
            <a:xfrm>
              <a:off x="2153602" y="3457574"/>
              <a:ext cx="7828597" cy="1571624"/>
            </a:xfrm>
            <a:prstGeom prst="rect">
              <a:avLst/>
            </a:prstGeom>
            <a:noFill/>
            <a:ln>
              <a:noFill/>
            </a:ln>
          </p:spPr>
          <p:txBody>
            <a:bodyPr spcFirstLastPara="1" wrap="square" lIns="60950" tIns="60950" rIns="60950" bIns="60950" anchor="ctr" anchorCtr="0">
              <a:noAutofit/>
            </a:bodyPr>
            <a:lstStyle/>
            <a:p>
              <a:pPr marL="0" marR="0" lvl="0" indent="0" algn="l"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Calibri"/>
                  <a:ea typeface="Calibri"/>
                  <a:cs typeface="Calibri"/>
                  <a:sym typeface="Calibri"/>
                </a:rPr>
                <a:t>Những kinh nghiệm đã trải qua được chuyển hoá thành tri thức mới, hiểu biết mới, kĩ năng mới góp phần phát huy tiềm năng sáng tạo và khả năng thích ứng với cuộc sống, môi trường và nghề nghiệp tương lai.</a:t>
              </a:r>
              <a:endParaRPr sz="1600" b="0" i="0" u="none" strike="noStrike" cap="none">
                <a:solidFill>
                  <a:schemeClr val="dk1"/>
                </a:solidFill>
                <a:latin typeface="Calibri"/>
                <a:ea typeface="Calibri"/>
                <a:cs typeface="Calibri"/>
                <a:sym typeface="Calibri"/>
              </a:endParaRPr>
            </a:p>
          </p:txBody>
        </p:sp>
        <p:sp>
          <p:nvSpPr>
            <p:cNvPr id="141" name="Google Shape;141;p3"/>
            <p:cNvSpPr/>
            <p:nvPr/>
          </p:nvSpPr>
          <p:spPr>
            <a:xfrm>
              <a:off x="157162" y="3614737"/>
              <a:ext cx="1996440" cy="1257299"/>
            </a:xfrm>
            <a:prstGeom prst="roundRect">
              <a:avLst>
                <a:gd name="adj" fmla="val 10000"/>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pic>
        <p:nvPicPr>
          <p:cNvPr id="146" name="Google Shape;146;p4" descr="C:\Users\Administrator\Desktop\8bea6ffdccf97f1fcc27cd2b7f144d91.png"/>
          <p:cNvPicPr preferRelativeResize="0"/>
          <p:nvPr/>
        </p:nvPicPr>
        <p:blipFill rotWithShape="1">
          <a:blip r:embed="rId3">
            <a:alphaModFix/>
          </a:blip>
          <a:srcRect/>
          <a:stretch/>
        </p:blipFill>
        <p:spPr>
          <a:xfrm flipH="1">
            <a:off x="8016044" y="0"/>
            <a:ext cx="4175956" cy="2212504"/>
          </a:xfrm>
          <a:prstGeom prst="rect">
            <a:avLst/>
          </a:prstGeom>
          <a:noFill/>
          <a:ln>
            <a:noFill/>
          </a:ln>
        </p:spPr>
      </p:pic>
      <p:grpSp>
        <p:nvGrpSpPr>
          <p:cNvPr id="147" name="Google Shape;147;p4"/>
          <p:cNvGrpSpPr/>
          <p:nvPr/>
        </p:nvGrpSpPr>
        <p:grpSpPr>
          <a:xfrm>
            <a:off x="2383107" y="1009864"/>
            <a:ext cx="9019424" cy="4123610"/>
            <a:chOff x="169863" y="1401"/>
            <a:chExt cx="9642473" cy="4492996"/>
          </a:xfrm>
        </p:grpSpPr>
        <p:sp>
          <p:nvSpPr>
            <p:cNvPr id="148" name="Google Shape;148;p4"/>
            <p:cNvSpPr/>
            <p:nvPr/>
          </p:nvSpPr>
          <p:spPr>
            <a:xfrm>
              <a:off x="1226572" y="529756"/>
              <a:ext cx="1981330" cy="1321547"/>
            </a:xfrm>
            <a:prstGeom prst="rect">
              <a:avLst/>
            </a:prstGeom>
            <a:solidFill>
              <a:srgbClr val="E0E0E0">
                <a:alpha val="89411"/>
              </a:srgbClr>
            </a:solid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
            <p:cNvSpPr txBox="1"/>
            <p:nvPr/>
          </p:nvSpPr>
          <p:spPr>
            <a:xfrm>
              <a:off x="1543585" y="52975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Hiểu biết về bản thân và môi trường sống</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150" name="Google Shape;150;p4"/>
            <p:cNvSpPr/>
            <p:nvPr/>
          </p:nvSpPr>
          <p:spPr>
            <a:xfrm>
              <a:off x="1226572" y="1851303"/>
              <a:ext cx="1981330" cy="1321547"/>
            </a:xfrm>
            <a:prstGeom prst="rect">
              <a:avLst/>
            </a:prstGeom>
            <a:solidFill>
              <a:srgbClr val="E4DBDB">
                <a:alpha val="89411"/>
              </a:srgbClr>
            </a:solidFill>
            <a:ln w="12700" cap="flat" cmpd="sng">
              <a:solidFill>
                <a:srgbClr val="E4DBD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4"/>
            <p:cNvSpPr txBox="1"/>
            <p:nvPr/>
          </p:nvSpPr>
          <p:spPr>
            <a:xfrm>
              <a:off x="1543585" y="1851303"/>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Kĩ năng điều chỉnh bản thân và đáp ứng với sự thay đổi</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152" name="Google Shape;152;p4"/>
            <p:cNvSpPr/>
            <p:nvPr/>
          </p:nvSpPr>
          <p:spPr>
            <a:xfrm>
              <a:off x="169863" y="1401"/>
              <a:ext cx="1320886" cy="1320886"/>
            </a:xfrm>
            <a:prstGeom prst="ellipse">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4"/>
            <p:cNvSpPr txBox="1"/>
            <p:nvPr/>
          </p:nvSpPr>
          <p:spPr>
            <a:xfrm>
              <a:off x="363302" y="194840"/>
              <a:ext cx="934008" cy="9340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1</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NĂNG LỰC THÍCH ỨNG VỚI CUỘC SỐNG</a:t>
              </a:r>
              <a:endParaRPr sz="1200" b="1" i="0" u="none" strike="noStrike" cap="none">
                <a:solidFill>
                  <a:schemeClr val="lt1"/>
                </a:solidFill>
                <a:latin typeface="Calibri"/>
                <a:ea typeface="Calibri"/>
                <a:cs typeface="Calibri"/>
                <a:sym typeface="Calibri"/>
              </a:endParaRPr>
            </a:p>
          </p:txBody>
        </p:sp>
        <p:sp>
          <p:nvSpPr>
            <p:cNvPr id="154" name="Google Shape;154;p4"/>
            <p:cNvSpPr/>
            <p:nvPr/>
          </p:nvSpPr>
          <p:spPr>
            <a:xfrm>
              <a:off x="4528789" y="529756"/>
              <a:ext cx="1981330" cy="1321547"/>
            </a:xfrm>
            <a:prstGeom prst="rect">
              <a:avLst/>
            </a:prstGeom>
            <a:solidFill>
              <a:srgbClr val="E8D8D8">
                <a:alpha val="89411"/>
              </a:srgbClr>
            </a:solidFill>
            <a:ln w="12700" cap="flat" cmpd="sng">
              <a:solidFill>
                <a:srgbClr val="E8D8D8">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4"/>
            <p:cNvSpPr txBox="1"/>
            <p:nvPr/>
          </p:nvSpPr>
          <p:spPr>
            <a:xfrm>
              <a:off x="4845802" y="52975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Kĩ năng lập kế hoạch</a:t>
              </a:r>
              <a:endParaRPr sz="1400" b="0" i="0" u="none" strike="noStrike" cap="none">
                <a:solidFill>
                  <a:schemeClr val="dk1"/>
                </a:solidFill>
                <a:latin typeface="Calibri"/>
                <a:ea typeface="Calibri"/>
                <a:cs typeface="Calibri"/>
                <a:sym typeface="Calibri"/>
              </a:endParaRPr>
            </a:p>
          </p:txBody>
        </p:sp>
        <p:sp>
          <p:nvSpPr>
            <p:cNvPr id="156" name="Google Shape;156;p4"/>
            <p:cNvSpPr/>
            <p:nvPr/>
          </p:nvSpPr>
          <p:spPr>
            <a:xfrm>
              <a:off x="4528789" y="1851303"/>
              <a:ext cx="1981330" cy="1321547"/>
            </a:xfrm>
            <a:prstGeom prst="rect">
              <a:avLst/>
            </a:prstGeom>
            <a:solidFill>
              <a:srgbClr val="EED4D4">
                <a:alpha val="89411"/>
              </a:srgbClr>
            </a:solidFill>
            <a:ln w="12700" cap="flat" cmpd="sng">
              <a:solidFill>
                <a:srgbClr val="EED4D4">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4"/>
            <p:cNvSpPr txBox="1"/>
            <p:nvPr/>
          </p:nvSpPr>
          <p:spPr>
            <a:xfrm>
              <a:off x="4845802" y="1851303"/>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Kĩ năng thực hiện kế hoạch và điều chỉnh hoạt động</a:t>
              </a:r>
              <a:endParaRPr sz="1400" b="0" i="0" u="none" strike="noStrike" cap="none">
                <a:solidFill>
                  <a:schemeClr val="dk1"/>
                </a:solidFill>
                <a:latin typeface="Calibri"/>
                <a:ea typeface="Calibri"/>
                <a:cs typeface="Calibri"/>
                <a:sym typeface="Calibri"/>
              </a:endParaRPr>
            </a:p>
          </p:txBody>
        </p:sp>
        <p:sp>
          <p:nvSpPr>
            <p:cNvPr id="158" name="Google Shape;158;p4"/>
            <p:cNvSpPr/>
            <p:nvPr/>
          </p:nvSpPr>
          <p:spPr>
            <a:xfrm>
              <a:off x="4528789" y="3172850"/>
              <a:ext cx="1981330" cy="1321547"/>
            </a:xfrm>
            <a:prstGeom prst="rect">
              <a:avLst/>
            </a:prstGeom>
            <a:solidFill>
              <a:srgbClr val="F2D2D2">
                <a:alpha val="89411"/>
              </a:srgbClr>
            </a:solidFill>
            <a:ln w="12700" cap="flat" cmpd="sng">
              <a:solidFill>
                <a:srgbClr val="F2D2D2">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
            <p:cNvSpPr txBox="1"/>
            <p:nvPr/>
          </p:nvSpPr>
          <p:spPr>
            <a:xfrm>
              <a:off x="4845802" y="3172850"/>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Kĩ năng đánh giá hoạt động</a:t>
              </a:r>
              <a:endParaRPr sz="1400" b="0" i="0" u="none" strike="noStrike" cap="none">
                <a:solidFill>
                  <a:schemeClr val="dk1"/>
                </a:solidFill>
                <a:latin typeface="Calibri"/>
                <a:ea typeface="Calibri"/>
                <a:cs typeface="Calibri"/>
                <a:sym typeface="Calibri"/>
              </a:endParaRPr>
            </a:p>
          </p:txBody>
        </p:sp>
        <p:sp>
          <p:nvSpPr>
            <p:cNvPr id="160" name="Google Shape;160;p4"/>
            <p:cNvSpPr/>
            <p:nvPr/>
          </p:nvSpPr>
          <p:spPr>
            <a:xfrm>
              <a:off x="3472080" y="1401"/>
              <a:ext cx="1320886" cy="1320886"/>
            </a:xfrm>
            <a:prstGeom prst="ellipse">
              <a:avLst/>
            </a:prstGeom>
            <a:solidFill>
              <a:srgbClr val="C85B5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1" name="Google Shape;161;p4"/>
            <p:cNvSpPr txBox="1"/>
            <p:nvPr/>
          </p:nvSpPr>
          <p:spPr>
            <a:xfrm>
              <a:off x="3665519" y="194840"/>
              <a:ext cx="934008" cy="9340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2</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NĂNG LỰC THIẾT KẾ VÀ TỔ CHỨC HOẠT ĐỘNG </a:t>
              </a:r>
              <a:endParaRPr sz="1200" b="1" i="0" u="none" strike="noStrike" cap="none">
                <a:solidFill>
                  <a:schemeClr val="lt1"/>
                </a:solidFill>
                <a:latin typeface="Calibri"/>
                <a:ea typeface="Calibri"/>
                <a:cs typeface="Calibri"/>
                <a:sym typeface="Calibri"/>
              </a:endParaRPr>
            </a:p>
          </p:txBody>
        </p:sp>
        <p:sp>
          <p:nvSpPr>
            <p:cNvPr id="162" name="Google Shape;162;p4"/>
            <p:cNvSpPr/>
            <p:nvPr/>
          </p:nvSpPr>
          <p:spPr>
            <a:xfrm>
              <a:off x="7831006" y="529756"/>
              <a:ext cx="1981330" cy="1321547"/>
            </a:xfrm>
            <a:prstGeom prst="rect">
              <a:avLst/>
            </a:prstGeom>
            <a:solidFill>
              <a:srgbClr val="F6CECE">
                <a:alpha val="89411"/>
              </a:srgbClr>
            </a:solidFill>
            <a:ln w="12700" cap="flat" cmpd="sng">
              <a:solidFill>
                <a:srgbClr val="F6CECE">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4"/>
            <p:cNvSpPr txBox="1"/>
            <p:nvPr/>
          </p:nvSpPr>
          <p:spPr>
            <a:xfrm>
              <a:off x="8148019" y="529756"/>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Hiểu biết về nghề nghiệp</a:t>
              </a:r>
              <a:endParaRPr sz="1400" b="0" i="0" u="none" strike="noStrike" cap="none">
                <a:solidFill>
                  <a:schemeClr val="dk1"/>
                </a:solidFill>
                <a:latin typeface="Calibri"/>
                <a:ea typeface="Calibri"/>
                <a:cs typeface="Calibri"/>
                <a:sym typeface="Calibri"/>
              </a:endParaRPr>
            </a:p>
          </p:txBody>
        </p:sp>
        <p:sp>
          <p:nvSpPr>
            <p:cNvPr id="164" name="Google Shape;164;p4"/>
            <p:cNvSpPr/>
            <p:nvPr/>
          </p:nvSpPr>
          <p:spPr>
            <a:xfrm>
              <a:off x="7831006" y="1851303"/>
              <a:ext cx="1981330" cy="1321547"/>
            </a:xfrm>
            <a:prstGeom prst="rect">
              <a:avLst/>
            </a:prstGeom>
            <a:solidFill>
              <a:srgbClr val="FACCCC">
                <a:alpha val="89411"/>
              </a:srgbClr>
            </a:solidFill>
            <a:ln w="12700" cap="flat" cmpd="sng">
              <a:solidFill>
                <a:srgbClr val="FACCCC">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4"/>
            <p:cNvSpPr txBox="1"/>
            <p:nvPr/>
          </p:nvSpPr>
          <p:spPr>
            <a:xfrm>
              <a:off x="8148019" y="1851303"/>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Hiểu biết và rèn luyện phẩm chất, năng lực liên quan đến nghề nghiệp</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166" name="Google Shape;166;p4"/>
            <p:cNvSpPr/>
            <p:nvPr/>
          </p:nvSpPr>
          <p:spPr>
            <a:xfrm>
              <a:off x="7831006" y="3172850"/>
              <a:ext cx="1981330" cy="1321547"/>
            </a:xfrm>
            <a:prstGeom prst="rect">
              <a:avLst/>
            </a:prstGeom>
            <a:solidFill>
              <a:srgbClr val="FEC9C9">
                <a:alpha val="89411"/>
              </a:srgbClr>
            </a:solidFill>
            <a:ln w="12700" cap="flat" cmpd="sng">
              <a:solidFill>
                <a:srgbClr val="FEC9C9">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4"/>
            <p:cNvSpPr txBox="1"/>
            <p:nvPr/>
          </p:nvSpPr>
          <p:spPr>
            <a:xfrm>
              <a:off x="8148019" y="3172850"/>
              <a:ext cx="1664317" cy="1321547"/>
            </a:xfrm>
            <a:prstGeom prst="rect">
              <a:avLst/>
            </a:prstGeom>
            <a:noFill/>
            <a:ln>
              <a:noFill/>
            </a:ln>
          </p:spPr>
          <p:txBody>
            <a:bodyPr spcFirstLastPara="1" wrap="square" lIns="0" tIns="99550" rIns="99550" bIns="9955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Kĩ năng ra quyết định và lập kế hoạch học tập theo định hướng nghề nghiệp</a:t>
              </a:r>
              <a:r>
                <a:rPr lang="en-US"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168" name="Google Shape;168;p4"/>
            <p:cNvSpPr/>
            <p:nvPr/>
          </p:nvSpPr>
          <p:spPr>
            <a:xfrm>
              <a:off x="6774297" y="1401"/>
              <a:ext cx="1320886" cy="1320886"/>
            </a:xfrm>
            <a:prstGeom prst="ellipse">
              <a:avLst/>
            </a:prstGeom>
            <a:solidFill>
              <a:srgbClr val="FE00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4"/>
            <p:cNvSpPr txBox="1"/>
            <p:nvPr/>
          </p:nvSpPr>
          <p:spPr>
            <a:xfrm>
              <a:off x="6967736" y="194840"/>
              <a:ext cx="934008" cy="934008"/>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3</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420"/>
                </a:spcBef>
                <a:spcAft>
                  <a:spcPts val="0"/>
                </a:spcAft>
                <a:buClr>
                  <a:srgbClr val="000000"/>
                </a:buClr>
                <a:buSzPts val="1200"/>
                <a:buFont typeface="Arial"/>
                <a:buNone/>
              </a:pPr>
              <a:r>
                <a:rPr lang="en-US" sz="1200" b="1" i="0" u="none" strike="noStrike" cap="none">
                  <a:solidFill>
                    <a:schemeClr val="lt1"/>
                  </a:solidFill>
                  <a:latin typeface="Calibri"/>
                  <a:ea typeface="Calibri"/>
                  <a:cs typeface="Calibri"/>
                  <a:sym typeface="Calibri"/>
                </a:rPr>
                <a:t>NĂNG LỰC ĐỊNH HƯỚNG NGHỀ NGHIỆP </a:t>
              </a:r>
              <a:endParaRPr sz="1200" b="1" i="0" u="none" strike="noStrike" cap="none">
                <a:solidFill>
                  <a:schemeClr val="lt1"/>
                </a:solidFill>
                <a:latin typeface="Calibri"/>
                <a:ea typeface="Calibri"/>
                <a:cs typeface="Calibri"/>
                <a:sym typeface="Calibri"/>
              </a:endParaRPr>
            </a:p>
          </p:txBody>
        </p:sp>
      </p:grpSp>
      <p:sp>
        <p:nvSpPr>
          <p:cNvPr id="170" name="Google Shape;170;p4"/>
          <p:cNvSpPr txBox="1"/>
          <p:nvPr/>
        </p:nvSpPr>
        <p:spPr>
          <a:xfrm>
            <a:off x="-1438" y="304800"/>
            <a:ext cx="12191851"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a:solidFill>
                  <a:srgbClr val="1E4E79"/>
                </a:solidFill>
                <a:latin typeface="Calibri"/>
                <a:ea typeface="Calibri"/>
                <a:cs typeface="Calibri"/>
                <a:sym typeface="Calibri"/>
              </a:rPr>
              <a:t>YÊU CẦU VỀ NĂNG LỰC</a:t>
            </a:r>
            <a:endParaRPr sz="1400" b="0" i="0" u="none" strike="noStrike" cap="none">
              <a:solidFill>
                <a:srgbClr val="000000"/>
              </a:solidFill>
              <a:latin typeface="Arial"/>
              <a:ea typeface="Arial"/>
              <a:cs typeface="Arial"/>
              <a:sym typeface="Arial"/>
            </a:endParaRPr>
          </a:p>
        </p:txBody>
      </p:sp>
      <p:sp>
        <p:nvSpPr>
          <p:cNvPr id="171" name="Google Shape;171;p4"/>
          <p:cNvSpPr/>
          <p:nvPr/>
        </p:nvSpPr>
        <p:spPr>
          <a:xfrm>
            <a:off x="5160990" y="825612"/>
            <a:ext cx="762000" cy="759445"/>
          </a:xfrm>
          <a:prstGeom prst="ellipse">
            <a:avLst/>
          </a:prstGeom>
          <a:blipFill rotWithShape="1">
            <a:blip r:embed="rId4">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4"/>
          <p:cNvSpPr/>
          <p:nvPr/>
        </p:nvSpPr>
        <p:spPr>
          <a:xfrm>
            <a:off x="8001001" y="897147"/>
            <a:ext cx="770713" cy="729252"/>
          </a:xfrm>
          <a:prstGeom prst="ellipse">
            <a:avLst/>
          </a:prstGeom>
          <a:blipFill rotWithShape="1">
            <a:blip r:embed="rId5">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4"/>
          <p:cNvSpPr/>
          <p:nvPr/>
        </p:nvSpPr>
        <p:spPr>
          <a:xfrm>
            <a:off x="1954779" y="1019354"/>
            <a:ext cx="632260" cy="607045"/>
          </a:xfrm>
          <a:prstGeom prst="ellipse">
            <a:avLst/>
          </a:prstGeom>
          <a:blipFill rotWithShape="1">
            <a:blip r:embed="rId6">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74" name="Google Shape;174;p4" descr="C:\Users\Administrator\Desktop\1.png"/>
          <p:cNvPicPr preferRelativeResize="0"/>
          <p:nvPr/>
        </p:nvPicPr>
        <p:blipFill rotWithShape="1">
          <a:blip r:embed="rId7">
            <a:alphaModFix/>
          </a:blip>
          <a:srcRect/>
          <a:stretch/>
        </p:blipFill>
        <p:spPr>
          <a:xfrm flipH="1">
            <a:off x="-123825" y="4606753"/>
            <a:ext cx="2915816" cy="2251247"/>
          </a:xfrm>
          <a:prstGeom prst="rect">
            <a:avLst/>
          </a:prstGeom>
          <a:noFill/>
          <a:ln>
            <a:noFill/>
          </a:ln>
        </p:spPr>
      </p:pic>
      <p:grpSp>
        <p:nvGrpSpPr>
          <p:cNvPr id="175" name="Google Shape;175;p4"/>
          <p:cNvGrpSpPr/>
          <p:nvPr/>
        </p:nvGrpSpPr>
        <p:grpSpPr>
          <a:xfrm rot="2265649">
            <a:off x="276667" y="3506419"/>
            <a:ext cx="4620742" cy="2851376"/>
            <a:chOff x="1343969" y="483484"/>
            <a:chExt cx="4620742" cy="2851376"/>
          </a:xfrm>
        </p:grpSpPr>
        <p:sp>
          <p:nvSpPr>
            <p:cNvPr id="176" name="Google Shape;176;p4"/>
            <p:cNvSpPr/>
            <p:nvPr/>
          </p:nvSpPr>
          <p:spPr>
            <a:xfrm>
              <a:off x="1343969" y="821923"/>
              <a:ext cx="1914888" cy="1579382"/>
            </a:xfrm>
            <a:prstGeom prst="roundRect">
              <a:avLst>
                <a:gd name="adj" fmla="val 10000"/>
              </a:avLst>
            </a:prstGeom>
            <a:solidFill>
              <a:schemeClr val="lt1">
                <a:alpha val="89803"/>
              </a:schemeClr>
            </a:solidFill>
            <a:ln w="254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txBox="1"/>
            <p:nvPr/>
          </p:nvSpPr>
          <p:spPr>
            <a:xfrm>
              <a:off x="1380315" y="858269"/>
              <a:ext cx="1842196" cy="1168251"/>
            </a:xfrm>
            <a:prstGeom prst="rect">
              <a:avLst/>
            </a:prstGeom>
            <a:noFill/>
            <a:ln>
              <a:noFill/>
            </a:ln>
          </p:spPr>
          <p:txBody>
            <a:bodyPr spcFirstLastPara="1" wrap="square" lIns="26650" tIns="26650" rIns="26650" bIns="266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Yêu nước</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Nhân ái</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Trung thực</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Chăm chỉ</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Trách nhiệm</a:t>
              </a:r>
              <a:endParaRPr sz="1400" b="0" i="0" u="none" strike="noStrike" cap="none">
                <a:solidFill>
                  <a:srgbClr val="000000"/>
                </a:solidFill>
                <a:latin typeface="Arial"/>
                <a:ea typeface="Arial"/>
                <a:cs typeface="Arial"/>
                <a:sym typeface="Arial"/>
              </a:endParaRPr>
            </a:p>
          </p:txBody>
        </p:sp>
        <p:sp>
          <p:nvSpPr>
            <p:cNvPr id="178" name="Google Shape;178;p4"/>
            <p:cNvSpPr/>
            <p:nvPr/>
          </p:nvSpPr>
          <p:spPr>
            <a:xfrm>
              <a:off x="2405497" y="1145683"/>
              <a:ext cx="2189177" cy="2189177"/>
            </a:xfrm>
            <a:custGeom>
              <a:avLst/>
              <a:gdLst/>
              <a:ahLst/>
              <a:cxnLst/>
              <a:rect l="l" t="t" r="r" b="b"/>
              <a:pathLst>
                <a:path w="120000" h="120000" extrusionOk="0">
                  <a:moveTo>
                    <a:pt x="10265" y="88244"/>
                  </a:moveTo>
                  <a:lnTo>
                    <a:pt x="13923" y="86167"/>
                  </a:lnTo>
                  <a:lnTo>
                    <a:pt x="13923" y="86167"/>
                  </a:lnTo>
                  <a:cubicBezTo>
                    <a:pt x="22725" y="101667"/>
                    <a:pt x="38730" y="111702"/>
                    <a:pt x="56516" y="112874"/>
                  </a:cubicBezTo>
                  <a:cubicBezTo>
                    <a:pt x="74302" y="114046"/>
                    <a:pt x="91486" y="106197"/>
                    <a:pt x="102246" y="91986"/>
                  </a:cubicBezTo>
                  <a:lnTo>
                    <a:pt x="99822" y="90610"/>
                  </a:lnTo>
                  <a:lnTo>
                    <a:pt x="107906" y="87205"/>
                  </a:lnTo>
                  <a:lnTo>
                    <a:pt x="108358" y="95457"/>
                  </a:lnTo>
                  <a:lnTo>
                    <a:pt x="105933" y="94080"/>
                  </a:lnTo>
                  <a:lnTo>
                    <a:pt x="105933" y="94080"/>
                  </a:lnTo>
                  <a:cubicBezTo>
                    <a:pt x="94410" y="109611"/>
                    <a:pt x="75820" y="118266"/>
                    <a:pt x="56517" y="117089"/>
                  </a:cubicBezTo>
                  <a:cubicBezTo>
                    <a:pt x="37215" y="115911"/>
                    <a:pt x="19815" y="105060"/>
                    <a:pt x="10265" y="8824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769500" y="2062867"/>
              <a:ext cx="1702123" cy="676878"/>
            </a:xfrm>
            <a:prstGeom prst="roundRect">
              <a:avLst>
                <a:gd name="adj" fmla="val 10000"/>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txBox="1"/>
            <p:nvPr/>
          </p:nvSpPr>
          <p:spPr>
            <a:xfrm>
              <a:off x="1789325" y="2082692"/>
              <a:ext cx="1662473" cy="637228"/>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Phẩm chất:</a:t>
              </a:r>
              <a:endParaRPr sz="2400" b="0" i="0" u="none" strike="noStrike" cap="none">
                <a:solidFill>
                  <a:schemeClr val="lt1"/>
                </a:solidFill>
                <a:latin typeface="Arial"/>
                <a:ea typeface="Arial"/>
                <a:cs typeface="Arial"/>
                <a:sym typeface="Arial"/>
              </a:endParaRPr>
            </a:p>
          </p:txBody>
        </p:sp>
        <p:sp>
          <p:nvSpPr>
            <p:cNvPr id="181" name="Google Shape;181;p4"/>
            <p:cNvSpPr/>
            <p:nvPr/>
          </p:nvSpPr>
          <p:spPr>
            <a:xfrm>
              <a:off x="3837057" y="821923"/>
              <a:ext cx="1914888" cy="1579382"/>
            </a:xfrm>
            <a:prstGeom prst="roundRect">
              <a:avLst>
                <a:gd name="adj" fmla="val 10000"/>
              </a:avLst>
            </a:prstGeom>
            <a:solidFill>
              <a:schemeClr val="lt1">
                <a:alpha val="89803"/>
              </a:schemeClr>
            </a:solidFill>
            <a:ln w="25400"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txBox="1"/>
            <p:nvPr/>
          </p:nvSpPr>
          <p:spPr>
            <a:xfrm>
              <a:off x="3873403" y="1196708"/>
              <a:ext cx="1842196" cy="1168251"/>
            </a:xfrm>
            <a:prstGeom prst="rect">
              <a:avLst/>
            </a:prstGeom>
            <a:noFill/>
            <a:ln>
              <a:noFill/>
            </a:ln>
          </p:spPr>
          <p:txBody>
            <a:bodyPr spcFirstLastPara="1" wrap="square" lIns="26650" tIns="26650" rIns="26650" bIns="26650" anchor="t" anchorCtr="0">
              <a:noAutofit/>
            </a:bodyPr>
            <a:lstStyle/>
            <a:p>
              <a:pPr marL="114300" marR="0" lvl="1" indent="-114300" algn="l" rtl="0">
                <a:lnSpc>
                  <a:spcPct val="90000"/>
                </a:lnSpc>
                <a:spcBef>
                  <a:spcPts val="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Tự chủ và tự học </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Giao tiếp và hợp tác</a:t>
              </a:r>
              <a:endParaRPr sz="1400" b="0" i="0" u="none" strike="noStrike" cap="none">
                <a:solidFill>
                  <a:srgbClr val="000000"/>
                </a:solidFill>
                <a:latin typeface="Arial"/>
                <a:ea typeface="Arial"/>
                <a:cs typeface="Arial"/>
                <a:sym typeface="Arial"/>
              </a:endParaRPr>
            </a:p>
            <a:p>
              <a:pPr marL="114300" marR="0" lvl="1" indent="-114300" algn="l" rtl="0">
                <a:lnSpc>
                  <a:spcPct val="90000"/>
                </a:lnSpc>
                <a:spcBef>
                  <a:spcPts val="210"/>
                </a:spcBef>
                <a:spcAft>
                  <a:spcPts val="0"/>
                </a:spcAft>
                <a:buClr>
                  <a:srgbClr val="000000"/>
                </a:buClr>
                <a:buSzPts val="1400"/>
                <a:buFont typeface="Arial"/>
                <a:buChar char="••"/>
              </a:pPr>
              <a:r>
                <a:rPr lang="en-US" sz="1400" b="0" i="0" u="none" strike="noStrike" cap="none">
                  <a:solidFill>
                    <a:srgbClr val="000000"/>
                  </a:solidFill>
                  <a:latin typeface="Arial"/>
                  <a:ea typeface="Arial"/>
                  <a:cs typeface="Arial"/>
                  <a:sym typeface="Arial"/>
                </a:rPr>
                <a:t>Giải quyết vấn đề và sáng tạo</a:t>
              </a:r>
              <a:endParaRPr sz="1400" b="0" i="0" u="none" strike="noStrike" cap="none">
                <a:solidFill>
                  <a:srgbClr val="000000"/>
                </a:solidFill>
                <a:latin typeface="Arial"/>
                <a:ea typeface="Arial"/>
                <a:cs typeface="Arial"/>
                <a:sym typeface="Arial"/>
              </a:endParaRPr>
            </a:p>
          </p:txBody>
        </p:sp>
        <p:sp>
          <p:nvSpPr>
            <p:cNvPr id="183" name="Google Shape;183;p4"/>
            <p:cNvSpPr/>
            <p:nvPr/>
          </p:nvSpPr>
          <p:spPr>
            <a:xfrm>
              <a:off x="4262588" y="483484"/>
              <a:ext cx="1702123" cy="676878"/>
            </a:xfrm>
            <a:prstGeom prst="roundRect">
              <a:avLst>
                <a:gd name="adj" fmla="val 10000"/>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txBox="1"/>
            <p:nvPr/>
          </p:nvSpPr>
          <p:spPr>
            <a:xfrm>
              <a:off x="4282413" y="503309"/>
              <a:ext cx="1662473" cy="637228"/>
            </a:xfrm>
            <a:prstGeom prst="rect">
              <a:avLst/>
            </a:prstGeom>
            <a:noFill/>
            <a:ln>
              <a:noFill/>
            </a:ln>
          </p:spPr>
          <p:txBody>
            <a:bodyPr spcFirstLastPara="1" wrap="square" lIns="45700" tIns="30475" rIns="45700" bIns="30475" anchor="ctr" anchorCtr="0">
              <a:noAutofit/>
            </a:bodyPr>
            <a:lstStyle/>
            <a:p>
              <a:pPr marL="0" marR="0" lvl="0" indent="0" algn="ctr" rtl="0">
                <a:lnSpc>
                  <a:spcPct val="90000"/>
                </a:lnSpc>
                <a:spcBef>
                  <a:spcPts val="0"/>
                </a:spcBef>
                <a:spcAft>
                  <a:spcPts val="0"/>
                </a:spcAft>
                <a:buNone/>
              </a:pPr>
              <a:r>
                <a:rPr lang="en-US" sz="2400" b="0" i="0" u="none" strike="noStrike" cap="none">
                  <a:solidFill>
                    <a:schemeClr val="lt1"/>
                  </a:solidFill>
                  <a:latin typeface="Arial"/>
                  <a:ea typeface="Arial"/>
                  <a:cs typeface="Arial"/>
                  <a:sym typeface="Arial"/>
                </a:rPr>
                <a:t>Năng lực</a:t>
              </a:r>
              <a:endParaRPr sz="2400" b="0" i="0" u="none" strike="noStrike" cap="none">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5"/>
          <p:cNvSpPr/>
          <p:nvPr/>
        </p:nvSpPr>
        <p:spPr>
          <a:xfrm>
            <a:off x="1071284" y="1723516"/>
            <a:ext cx="1546045" cy="3449056"/>
          </a:xfrm>
          <a:prstGeom prst="ellipse">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r>
              <a:rPr lang="en-US" sz="2399" b="0" i="0" u="none" strike="noStrike" cap="none">
                <a:solidFill>
                  <a:schemeClr val="lt1"/>
                </a:solidFill>
                <a:latin typeface="Arial"/>
                <a:ea typeface="Arial"/>
                <a:cs typeface="Arial"/>
                <a:sym typeface="Arial"/>
              </a:rPr>
              <a:t>Các YCCĐ của CT được</a:t>
            </a:r>
            <a:endParaRPr sz="2399" b="0"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399"/>
              <a:buFont typeface="Arial"/>
              <a:buNone/>
            </a:pPr>
            <a:r>
              <a:rPr lang="en-US" sz="2399" b="0" i="0" u="none" strike="noStrike" cap="none">
                <a:solidFill>
                  <a:schemeClr val="lt1"/>
                </a:solidFill>
                <a:latin typeface="Arial"/>
                <a:ea typeface="Arial"/>
                <a:cs typeface="Arial"/>
                <a:sym typeface="Arial"/>
              </a:rPr>
              <a:t>thực hiện</a:t>
            </a:r>
            <a:endParaRPr sz="2399" b="0" i="0" u="none" strike="noStrike" cap="none">
              <a:solidFill>
                <a:schemeClr val="lt1"/>
              </a:solidFill>
              <a:latin typeface="Arial"/>
              <a:ea typeface="Arial"/>
              <a:cs typeface="Arial"/>
              <a:sym typeface="Arial"/>
            </a:endParaRPr>
          </a:p>
        </p:txBody>
      </p:sp>
      <p:grpSp>
        <p:nvGrpSpPr>
          <p:cNvPr id="190" name="Google Shape;190;p5"/>
          <p:cNvGrpSpPr/>
          <p:nvPr/>
        </p:nvGrpSpPr>
        <p:grpSpPr>
          <a:xfrm>
            <a:off x="4020484" y="577687"/>
            <a:ext cx="5337944" cy="5691744"/>
            <a:chOff x="2339080" y="-1"/>
            <a:chExt cx="5337944" cy="5691744"/>
          </a:xfrm>
        </p:grpSpPr>
        <p:sp>
          <p:nvSpPr>
            <p:cNvPr id="191" name="Google Shape;191;p5"/>
            <p:cNvSpPr/>
            <p:nvPr/>
          </p:nvSpPr>
          <p:spPr>
            <a:xfrm>
              <a:off x="3420510" y="2845872"/>
              <a:ext cx="709418" cy="1351789"/>
            </a:xfrm>
            <a:custGeom>
              <a:avLst/>
              <a:gdLst/>
              <a:ahLst/>
              <a:cxnLst/>
              <a:rect l="l" t="t" r="r" b="b"/>
              <a:pathLst>
                <a:path w="120000" h="120000" extrusionOk="0">
                  <a:moveTo>
                    <a:pt x="0" y="0"/>
                  </a:moveTo>
                  <a:lnTo>
                    <a:pt x="60000" y="0"/>
                  </a:lnTo>
                  <a:lnTo>
                    <a:pt x="60000" y="120000"/>
                  </a:lnTo>
                  <a:lnTo>
                    <a:pt x="120000" y="12000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5"/>
            <p:cNvSpPr txBox="1"/>
            <p:nvPr/>
          </p:nvSpPr>
          <p:spPr>
            <a:xfrm>
              <a:off x="3737054" y="3483600"/>
              <a:ext cx="76331" cy="7633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3" name="Google Shape;193;p5"/>
            <p:cNvSpPr/>
            <p:nvPr/>
          </p:nvSpPr>
          <p:spPr>
            <a:xfrm>
              <a:off x="3420510" y="2800152"/>
              <a:ext cx="709418" cy="91440"/>
            </a:xfrm>
            <a:custGeom>
              <a:avLst/>
              <a:gdLst/>
              <a:ahLst/>
              <a:cxnLst/>
              <a:rect l="l" t="t" r="r" b="b"/>
              <a:pathLst>
                <a:path w="120000" h="120000" extrusionOk="0">
                  <a:moveTo>
                    <a:pt x="0" y="60000"/>
                  </a:moveTo>
                  <a:lnTo>
                    <a:pt x="120000" y="6000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5"/>
            <p:cNvSpPr txBox="1"/>
            <p:nvPr/>
          </p:nvSpPr>
          <p:spPr>
            <a:xfrm>
              <a:off x="3757484" y="2828136"/>
              <a:ext cx="35470" cy="3547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5" name="Google Shape;195;p5"/>
            <p:cNvSpPr/>
            <p:nvPr/>
          </p:nvSpPr>
          <p:spPr>
            <a:xfrm>
              <a:off x="3420510" y="1494082"/>
              <a:ext cx="709418" cy="1351789"/>
            </a:xfrm>
            <a:custGeom>
              <a:avLst/>
              <a:gdLst/>
              <a:ahLst/>
              <a:cxnLst/>
              <a:rect l="l" t="t" r="r" b="b"/>
              <a:pathLst>
                <a:path w="120000" h="120000" extrusionOk="0">
                  <a:moveTo>
                    <a:pt x="0" y="120000"/>
                  </a:moveTo>
                  <a:lnTo>
                    <a:pt x="60000" y="120000"/>
                  </a:lnTo>
                  <a:lnTo>
                    <a:pt x="60000" y="0"/>
                  </a:lnTo>
                  <a:lnTo>
                    <a:pt x="120000" y="0"/>
                  </a:lnTo>
                </a:path>
              </a:pathLst>
            </a:custGeom>
            <a:noFill/>
            <a:ln w="12700"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5"/>
            <p:cNvSpPr txBox="1"/>
            <p:nvPr/>
          </p:nvSpPr>
          <p:spPr>
            <a:xfrm>
              <a:off x="3737054" y="2131811"/>
              <a:ext cx="76331" cy="7633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chemeClr val="dk1"/>
                </a:solidFill>
                <a:latin typeface="Calibri"/>
                <a:ea typeface="Calibri"/>
                <a:cs typeface="Calibri"/>
                <a:sym typeface="Calibri"/>
              </a:endParaRPr>
            </a:p>
          </p:txBody>
        </p:sp>
        <p:sp>
          <p:nvSpPr>
            <p:cNvPr id="197" name="Google Shape;197;p5"/>
            <p:cNvSpPr/>
            <p:nvPr/>
          </p:nvSpPr>
          <p:spPr>
            <a:xfrm rot="-5400000">
              <a:off x="33923" y="2305156"/>
              <a:ext cx="5691744" cy="1081431"/>
            </a:xfrm>
            <a:prstGeom prst="rect">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5"/>
            <p:cNvSpPr txBox="1"/>
            <p:nvPr/>
          </p:nvSpPr>
          <p:spPr>
            <a:xfrm rot="-5400000">
              <a:off x="33923" y="2305156"/>
              <a:ext cx="5691744" cy="1081431"/>
            </a:xfrm>
            <a:prstGeom prst="rect">
              <a:avLst/>
            </a:prstGeom>
            <a:noFill/>
            <a:ln>
              <a:noFill/>
            </a:ln>
          </p:spPr>
          <p:txBody>
            <a:bodyPr spcFirstLastPara="1" wrap="square" lIns="20300" tIns="20300" rIns="20300" bIns="20300" anchor="ctr" anchorCtr="0">
              <a:noAutofit/>
            </a:bodyPr>
            <a:lstStyle/>
            <a:p>
              <a:pPr marL="0" marR="0" lvl="0" indent="0" algn="ctr" rtl="0">
                <a:lnSpc>
                  <a:spcPct val="90000"/>
                </a:lnSpc>
                <a:spcBef>
                  <a:spcPts val="0"/>
                </a:spcBef>
                <a:spcAft>
                  <a:spcPts val="0"/>
                </a:spcAft>
                <a:buClr>
                  <a:srgbClr val="000000"/>
                </a:buClr>
                <a:buSzPts val="3200"/>
                <a:buFont typeface="Arial"/>
                <a:buNone/>
              </a:pPr>
              <a:r>
                <a:rPr lang="en-US" sz="3200" b="1" i="0" u="none" strike="noStrike" cap="none">
                  <a:solidFill>
                    <a:srgbClr val="0070C0"/>
                  </a:solidFill>
                  <a:latin typeface="Calibri"/>
                  <a:ea typeface="Calibri"/>
                  <a:cs typeface="Calibri"/>
                  <a:sym typeface="Calibri"/>
                </a:rPr>
                <a:t>Hoạt động GD theo chủ đề </a:t>
              </a:r>
              <a:endParaRPr sz="3200" b="1" i="0" u="none" strike="noStrike" cap="none">
                <a:solidFill>
                  <a:srgbClr val="0070C0"/>
                </a:solidFill>
                <a:latin typeface="Calibri"/>
                <a:ea typeface="Calibri"/>
                <a:cs typeface="Calibri"/>
                <a:sym typeface="Calibri"/>
              </a:endParaRPr>
            </a:p>
          </p:txBody>
        </p:sp>
        <p:sp>
          <p:nvSpPr>
            <p:cNvPr id="199" name="Google Shape;199;p5"/>
            <p:cNvSpPr/>
            <p:nvPr/>
          </p:nvSpPr>
          <p:spPr>
            <a:xfrm>
              <a:off x="4129929" y="953367"/>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5"/>
            <p:cNvSpPr txBox="1"/>
            <p:nvPr/>
          </p:nvSpPr>
          <p:spPr>
            <a:xfrm>
              <a:off x="4129929" y="953367"/>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Sinh hoạt dưới cờ</a:t>
              </a:r>
              <a:endParaRPr sz="2500" b="0" i="0" u="none" strike="noStrike" cap="none">
                <a:solidFill>
                  <a:schemeClr val="lt1"/>
                </a:solidFill>
                <a:latin typeface="Calibri"/>
                <a:ea typeface="Calibri"/>
                <a:cs typeface="Calibri"/>
                <a:sym typeface="Calibri"/>
              </a:endParaRPr>
            </a:p>
          </p:txBody>
        </p:sp>
        <p:sp>
          <p:nvSpPr>
            <p:cNvPr id="201" name="Google Shape;201;p5"/>
            <p:cNvSpPr/>
            <p:nvPr/>
          </p:nvSpPr>
          <p:spPr>
            <a:xfrm>
              <a:off x="4129929" y="2305156"/>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5"/>
            <p:cNvSpPr txBox="1"/>
            <p:nvPr/>
          </p:nvSpPr>
          <p:spPr>
            <a:xfrm>
              <a:off x="4129929" y="2305156"/>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Sinh hoạt lớp</a:t>
              </a:r>
              <a:endParaRPr sz="2500" b="0" i="0" u="none" strike="noStrike" cap="none">
                <a:solidFill>
                  <a:schemeClr val="lt1"/>
                </a:solidFill>
                <a:latin typeface="Calibri"/>
                <a:ea typeface="Calibri"/>
                <a:cs typeface="Calibri"/>
                <a:sym typeface="Calibri"/>
              </a:endParaRPr>
            </a:p>
          </p:txBody>
        </p:sp>
        <p:sp>
          <p:nvSpPr>
            <p:cNvPr id="203" name="Google Shape;203;p5"/>
            <p:cNvSpPr/>
            <p:nvPr/>
          </p:nvSpPr>
          <p:spPr>
            <a:xfrm>
              <a:off x="4129929" y="3656945"/>
              <a:ext cx="3547094" cy="1081431"/>
            </a:xfrm>
            <a:prstGeom prst="rect">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5"/>
            <p:cNvSpPr txBox="1"/>
            <p:nvPr/>
          </p:nvSpPr>
          <p:spPr>
            <a:xfrm>
              <a:off x="4129929" y="3656945"/>
              <a:ext cx="3547094" cy="1081431"/>
            </a:xfrm>
            <a:prstGeom prst="rect">
              <a:avLst/>
            </a:prstGeom>
            <a:noFill/>
            <a:ln>
              <a:noFill/>
            </a:ln>
          </p:spPr>
          <p:txBody>
            <a:bodyPr spcFirstLastPara="1" wrap="square" lIns="15875" tIns="15875" rIns="15875" bIns="15875" anchor="ctr" anchorCtr="0">
              <a:noAutofit/>
            </a:bodyPr>
            <a:lstStyle/>
            <a:p>
              <a:pPr marL="0" marR="0" lvl="0" indent="0" algn="ctr" rtl="0">
                <a:lnSpc>
                  <a:spcPct val="90000"/>
                </a:lnSpc>
                <a:spcBef>
                  <a:spcPts val="0"/>
                </a:spcBef>
                <a:spcAft>
                  <a:spcPts val="0"/>
                </a:spcAft>
                <a:buClr>
                  <a:srgbClr val="000000"/>
                </a:buClr>
                <a:buSzPts val="2500"/>
                <a:buFont typeface="Arial"/>
                <a:buNone/>
              </a:pPr>
              <a:r>
                <a:rPr lang="en-US" sz="2500" b="0" i="0" u="none" strike="noStrike" cap="none">
                  <a:solidFill>
                    <a:schemeClr val="lt1"/>
                  </a:solidFill>
                  <a:latin typeface="Calibri"/>
                  <a:ea typeface="Calibri"/>
                  <a:cs typeface="Calibri"/>
                  <a:sym typeface="Calibri"/>
                </a:rPr>
                <a:t>Hoạt động trải nghiệm định kì (thăm quan, tổ chức sự kiện…)</a:t>
              </a:r>
              <a:endParaRPr sz="2500" b="0" i="0" u="none" strike="noStrike" cap="none">
                <a:solidFill>
                  <a:schemeClr val="lt1"/>
                </a:solidFill>
                <a:latin typeface="Calibri"/>
                <a:ea typeface="Calibri"/>
                <a:cs typeface="Calibri"/>
                <a:sym typeface="Calibri"/>
              </a:endParaRPr>
            </a:p>
          </p:txBody>
        </p:sp>
      </p:grpSp>
      <p:sp>
        <p:nvSpPr>
          <p:cNvPr id="205" name="Google Shape;205;p5"/>
          <p:cNvSpPr/>
          <p:nvPr/>
        </p:nvSpPr>
        <p:spPr>
          <a:xfrm>
            <a:off x="2744072" y="3314729"/>
            <a:ext cx="1218329" cy="266671"/>
          </a:xfrm>
          <a:prstGeom prst="notchedRightArrow">
            <a:avLst>
              <a:gd name="adj1" fmla="val 50000"/>
              <a:gd name="adj2"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lt1"/>
              </a:solidFill>
              <a:latin typeface="Calibri"/>
              <a:ea typeface="Calibri"/>
              <a:cs typeface="Calibri"/>
              <a:sym typeface="Calibri"/>
            </a:endParaRPr>
          </a:p>
        </p:txBody>
      </p:sp>
      <p:sp>
        <p:nvSpPr>
          <p:cNvPr id="206" name="Google Shape;206;p5"/>
          <p:cNvSpPr/>
          <p:nvPr/>
        </p:nvSpPr>
        <p:spPr>
          <a:xfrm>
            <a:off x="9589406" y="1807452"/>
            <a:ext cx="435315" cy="3253981"/>
          </a:xfrm>
          <a:prstGeom prst="rightBrace">
            <a:avLst>
              <a:gd name="adj1" fmla="val 8333"/>
              <a:gd name="adj2" fmla="val 51003"/>
            </a:avLst>
          </a:prstGeom>
          <a:noFill/>
          <a:ln w="190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99"/>
              <a:buFont typeface="Arial"/>
              <a:buNone/>
            </a:pPr>
            <a:endParaRPr sz="2399" b="0" i="0" u="none" strike="noStrike" cap="none">
              <a:solidFill>
                <a:schemeClr val="dk1"/>
              </a:solidFill>
              <a:latin typeface="Calibri"/>
              <a:ea typeface="Calibri"/>
              <a:cs typeface="Calibri"/>
              <a:sym typeface="Calibri"/>
            </a:endParaRPr>
          </a:p>
        </p:txBody>
      </p:sp>
      <p:pic>
        <p:nvPicPr>
          <p:cNvPr id="207" name="Google Shape;207;p5" descr="C:\Users\Administrator\Desktop\8bea6ffdccf97f1fcc27cd2b7f144d91.png"/>
          <p:cNvPicPr preferRelativeResize="0"/>
          <p:nvPr/>
        </p:nvPicPr>
        <p:blipFill rotWithShape="1">
          <a:blip r:embed="rId3">
            <a:alphaModFix/>
          </a:blip>
          <a:srcRect/>
          <a:stretch/>
        </p:blipFill>
        <p:spPr>
          <a:xfrm flipH="1">
            <a:off x="8016044" y="0"/>
            <a:ext cx="4175956" cy="2212504"/>
          </a:xfrm>
          <a:prstGeom prst="rect">
            <a:avLst/>
          </a:prstGeom>
          <a:noFill/>
          <a:ln>
            <a:noFill/>
          </a:ln>
        </p:spPr>
      </p:pic>
      <p:pic>
        <p:nvPicPr>
          <p:cNvPr id="208" name="Google Shape;208;p5" descr="C:\Users\Administrator\Desktop\1.png"/>
          <p:cNvPicPr preferRelativeResize="0"/>
          <p:nvPr/>
        </p:nvPicPr>
        <p:blipFill rotWithShape="1">
          <a:blip r:embed="rId4">
            <a:alphaModFix/>
          </a:blip>
          <a:srcRect/>
          <a:stretch/>
        </p:blipFill>
        <p:spPr>
          <a:xfrm flipH="1">
            <a:off x="-123825" y="4606753"/>
            <a:ext cx="2915816" cy="2251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grpSp>
        <p:nvGrpSpPr>
          <p:cNvPr id="213" name="Google Shape;213;p6"/>
          <p:cNvGrpSpPr/>
          <p:nvPr/>
        </p:nvGrpSpPr>
        <p:grpSpPr>
          <a:xfrm>
            <a:off x="916740" y="1370441"/>
            <a:ext cx="10282318" cy="4269516"/>
            <a:chOff x="2340" y="151241"/>
            <a:chExt cx="10282318" cy="4269516"/>
          </a:xfrm>
        </p:grpSpPr>
        <p:sp>
          <p:nvSpPr>
            <p:cNvPr id="214" name="Google Shape;214;p6"/>
            <p:cNvSpPr/>
            <p:nvPr/>
          </p:nvSpPr>
          <p:spPr>
            <a:xfrm>
              <a:off x="2340" y="151241"/>
              <a:ext cx="2282930" cy="426951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6"/>
            <p:cNvSpPr txBox="1"/>
            <p:nvPr/>
          </p:nvSpPr>
          <p:spPr>
            <a:xfrm>
              <a:off x="69205" y="218106"/>
              <a:ext cx="2149200" cy="413578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1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vào bản thân</a:t>
              </a:r>
              <a:endParaRPr sz="28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(40%)</a:t>
              </a:r>
              <a:endParaRPr sz="2800" b="0" i="0" u="none" strike="noStrike" cap="none">
                <a:solidFill>
                  <a:schemeClr val="lt1"/>
                </a:solidFill>
                <a:latin typeface="Calibri"/>
                <a:ea typeface="Calibri"/>
                <a:cs typeface="Calibri"/>
                <a:sym typeface="Calibri"/>
              </a:endParaRPr>
            </a:p>
          </p:txBody>
        </p:sp>
        <p:sp>
          <p:nvSpPr>
            <p:cNvPr id="216" name="Google Shape;216;p6"/>
            <p:cNvSpPr/>
            <p:nvPr/>
          </p:nvSpPr>
          <p:spPr>
            <a:xfrm>
              <a:off x="2668803" y="151241"/>
              <a:ext cx="2282930" cy="4203359"/>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6"/>
            <p:cNvSpPr txBox="1"/>
            <p:nvPr/>
          </p:nvSpPr>
          <p:spPr>
            <a:xfrm>
              <a:off x="2735668" y="218106"/>
              <a:ext cx="2149200" cy="4069629"/>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đến xã hội</a:t>
              </a:r>
              <a:endParaRPr sz="2800" b="0" i="0" u="none" strike="noStrike" cap="none">
                <a:solidFill>
                  <a:schemeClr val="lt1"/>
                </a:solidFill>
                <a:latin typeface="Calibri"/>
                <a:ea typeface="Calibri"/>
                <a:cs typeface="Calibri"/>
                <a:sym typeface="Calibri"/>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(25%)</a:t>
              </a:r>
              <a:endParaRPr sz="2800" b="0" i="0" u="none" strike="noStrike" cap="none">
                <a:solidFill>
                  <a:schemeClr val="lt1"/>
                </a:solidFill>
                <a:latin typeface="Calibri"/>
                <a:ea typeface="Calibri"/>
                <a:cs typeface="Calibri"/>
                <a:sym typeface="Calibri"/>
              </a:endParaRPr>
            </a:p>
          </p:txBody>
        </p:sp>
        <p:sp>
          <p:nvSpPr>
            <p:cNvPr id="218" name="Google Shape;218;p6"/>
            <p:cNvSpPr/>
            <p:nvPr/>
          </p:nvSpPr>
          <p:spPr>
            <a:xfrm>
              <a:off x="5335266" y="151241"/>
              <a:ext cx="2282930" cy="420413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6"/>
            <p:cNvSpPr txBox="1"/>
            <p:nvPr/>
          </p:nvSpPr>
          <p:spPr>
            <a:xfrm>
              <a:off x="5402131" y="218106"/>
              <a:ext cx="2149200" cy="4070406"/>
            </a:xfrm>
            <a:prstGeom prst="rect">
              <a:avLst/>
            </a:prstGeom>
            <a:noFill/>
            <a:ln>
              <a:noFill/>
            </a:ln>
          </p:spPr>
          <p:txBody>
            <a:bodyPr spcFirstLastPara="1" wrap="square" lIns="106675" tIns="106675" rIns="106675" bIns="106675" anchor="ctr" anchorCtr="0">
              <a:noAutofit/>
            </a:bodyPr>
            <a:lstStyle/>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3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đến tự nhiên</a:t>
              </a:r>
              <a:endParaRPr sz="2800" b="0" i="0" u="none" strike="noStrike" cap="none">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(15%) </a:t>
              </a:r>
              <a:endParaRPr sz="2800" b="0" i="0" u="none" strike="noStrike" cap="none">
                <a:solidFill>
                  <a:schemeClr val="lt1"/>
                </a:solidFill>
                <a:latin typeface="Calibri"/>
                <a:ea typeface="Calibri"/>
                <a:cs typeface="Calibri"/>
                <a:sym typeface="Calibri"/>
              </a:endParaRPr>
            </a:p>
          </p:txBody>
        </p:sp>
        <p:sp>
          <p:nvSpPr>
            <p:cNvPr id="220" name="Google Shape;220;p6"/>
            <p:cNvSpPr/>
            <p:nvPr/>
          </p:nvSpPr>
          <p:spPr>
            <a:xfrm>
              <a:off x="8001728" y="151241"/>
              <a:ext cx="2282930" cy="4204136"/>
            </a:xfrm>
            <a:prstGeom prst="roundRect">
              <a:avLst>
                <a:gd name="adj" fmla="val 10000"/>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6"/>
            <p:cNvSpPr txBox="1"/>
            <p:nvPr/>
          </p:nvSpPr>
          <p:spPr>
            <a:xfrm>
              <a:off x="8068593" y="218106"/>
              <a:ext cx="2149200" cy="4070406"/>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4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Hoạt động hướng nghiệp </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2800"/>
                <a:buFont typeface="Arial"/>
                <a:buNone/>
              </a:pPr>
              <a:r>
                <a:rPr lang="en-US" sz="2800" b="0" i="0" u="none" strike="noStrike" cap="none">
                  <a:solidFill>
                    <a:schemeClr val="lt1"/>
                  </a:solidFill>
                  <a:latin typeface="Calibri"/>
                  <a:ea typeface="Calibri"/>
                  <a:cs typeface="Calibri"/>
                  <a:sym typeface="Calibri"/>
                </a:rPr>
                <a:t>(20%)</a:t>
              </a:r>
              <a:endParaRPr sz="2800" b="0" i="0" u="none" strike="noStrike" cap="none">
                <a:solidFill>
                  <a:schemeClr val="lt1"/>
                </a:solidFill>
                <a:latin typeface="Calibri"/>
                <a:ea typeface="Calibri"/>
                <a:cs typeface="Calibri"/>
                <a:sym typeface="Calibri"/>
              </a:endParaRPr>
            </a:p>
          </p:txBody>
        </p:sp>
      </p:grpSp>
      <p:sp>
        <p:nvSpPr>
          <p:cNvPr id="222" name="Google Shape;222;p6"/>
          <p:cNvSpPr txBox="1"/>
          <p:nvPr/>
        </p:nvSpPr>
        <p:spPr>
          <a:xfrm>
            <a:off x="-1438" y="304800"/>
            <a:ext cx="12191851" cy="457200"/>
          </a:xfrm>
          <a:prstGeom prst="rect">
            <a:avLst/>
          </a:prstGeom>
          <a:solidFill>
            <a:srgbClr val="BBD6EE"/>
          </a:solidFill>
          <a:ln>
            <a:noFill/>
          </a:ln>
        </p:spPr>
        <p:txBody>
          <a:bodyPr spcFirstLastPara="1" wrap="square" lIns="91425" tIns="45700" rIns="91425" bIns="45700" anchor="b" anchorCtr="0">
            <a:normAutofit/>
          </a:bodyPr>
          <a:lstStyle/>
          <a:p>
            <a:pPr marL="0" marR="0" lvl="0" indent="0" algn="ctr" rtl="0">
              <a:lnSpc>
                <a:spcPct val="90000"/>
              </a:lnSpc>
              <a:spcBef>
                <a:spcPts val="0"/>
              </a:spcBef>
              <a:spcAft>
                <a:spcPts val="0"/>
              </a:spcAft>
              <a:buClr>
                <a:srgbClr val="1E4E79"/>
              </a:buClr>
              <a:buSzPts val="2400"/>
              <a:buFont typeface="Calibri"/>
              <a:buNone/>
            </a:pPr>
            <a:r>
              <a:rPr lang="en-US" sz="2400" b="1" i="0" u="none" strike="noStrike" cap="none">
                <a:solidFill>
                  <a:srgbClr val="1E4E79"/>
                </a:solidFill>
                <a:latin typeface="Calibri"/>
                <a:ea typeface="Calibri"/>
                <a:cs typeface="Calibri"/>
                <a:sym typeface="Calibri"/>
              </a:rPr>
              <a:t>NỘI DUNG KHÁI QUÁT HOẠT ĐỘNG</a:t>
            </a:r>
            <a:endParaRPr sz="1400" b="0" i="0" u="none" strike="noStrike" cap="none">
              <a:solidFill>
                <a:srgbClr val="000000"/>
              </a:solidFill>
              <a:latin typeface="Arial"/>
              <a:ea typeface="Arial"/>
              <a:cs typeface="Arial"/>
              <a:sym typeface="Arial"/>
            </a:endParaRPr>
          </a:p>
        </p:txBody>
      </p:sp>
      <p:sp>
        <p:nvSpPr>
          <p:cNvPr id="223" name="Google Shape;223;p6"/>
          <p:cNvSpPr/>
          <p:nvPr/>
        </p:nvSpPr>
        <p:spPr>
          <a:xfrm>
            <a:off x="1600200" y="1178545"/>
            <a:ext cx="537864" cy="533400"/>
          </a:xfrm>
          <a:prstGeom prst="ellipse">
            <a:avLst/>
          </a:prstGeom>
          <a:blipFill rotWithShape="1">
            <a:blip r:embed="rId3">
              <a:alphaModFix/>
            </a:blip>
            <a:stretch>
              <a:fillRect/>
            </a:stretch>
          </a:blipFill>
          <a:ln w="12700" cap="flat" cmpd="sng">
            <a:solidFill>
              <a:srgbClr val="F7D5CB">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6"/>
          <p:cNvSpPr/>
          <p:nvPr/>
        </p:nvSpPr>
        <p:spPr>
          <a:xfrm>
            <a:off x="4148437" y="1178546"/>
            <a:ext cx="624128" cy="607045"/>
          </a:xfrm>
          <a:prstGeom prst="ellipse">
            <a:avLst/>
          </a:prstGeom>
          <a:blipFill rotWithShape="1">
            <a:blip r:embed="rId4">
              <a:alphaModFix/>
            </a:blip>
            <a:stretch>
              <a:fillRect/>
            </a:stretch>
          </a:blipFill>
          <a:ln w="12700" cap="flat" cmpd="sng">
            <a:solidFill>
              <a:srgbClr val="E0E0E0">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6"/>
          <p:cNvSpPr/>
          <p:nvPr/>
        </p:nvSpPr>
        <p:spPr>
          <a:xfrm>
            <a:off x="6782938" y="1129662"/>
            <a:ext cx="612498" cy="594504"/>
          </a:xfrm>
          <a:prstGeom prst="ellipse">
            <a:avLst/>
          </a:prstGeom>
          <a:blipFill rotWithShape="1">
            <a:blip r:embed="rId5">
              <a:alphaModFix/>
            </a:blip>
            <a:stretch>
              <a:fillRect/>
            </a:stretch>
          </a:blipFill>
          <a:ln w="12700" cap="flat" cmpd="sng">
            <a:solidFill>
              <a:srgbClr val="FFE8CA">
                <a:alpha val="89411"/>
              </a:srgbClr>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6"/>
          <p:cNvSpPr/>
          <p:nvPr/>
        </p:nvSpPr>
        <p:spPr>
          <a:xfrm>
            <a:off x="9417439" y="1178545"/>
            <a:ext cx="518872" cy="607045"/>
          </a:xfrm>
          <a:prstGeom prst="roundRect">
            <a:avLst>
              <a:gd name="adj" fmla="val 16670"/>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27" name="Google Shape;227;p6" descr="C:\Users\Administrator\Desktop\1.png"/>
          <p:cNvPicPr preferRelativeResize="0"/>
          <p:nvPr/>
        </p:nvPicPr>
        <p:blipFill rotWithShape="1">
          <a:blip r:embed="rId7">
            <a:alphaModFix/>
          </a:blip>
          <a:srcRect/>
          <a:stretch/>
        </p:blipFill>
        <p:spPr>
          <a:xfrm flipH="1">
            <a:off x="-123825" y="4606753"/>
            <a:ext cx="2915816" cy="225124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0"/>
          <p:cNvSpPr/>
          <p:nvPr/>
        </p:nvSpPr>
        <p:spPr>
          <a:xfrm>
            <a:off x="990352" y="1810334"/>
            <a:ext cx="10270684" cy="2392922"/>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4200"/>
              <a:buFont typeface="Arial"/>
              <a:buNone/>
            </a:pPr>
            <a:r>
              <a:rPr lang="en-US" sz="4200" b="0" i="0" u="none" strike="noStrike" cap="none" dirty="0">
                <a:solidFill>
                  <a:srgbClr val="0070C0"/>
                </a:solidFill>
                <a:latin typeface="Times New Roman"/>
                <a:ea typeface="Times New Roman"/>
                <a:cs typeface="Times New Roman"/>
                <a:sym typeface="Times New Roman"/>
              </a:rPr>
              <a:t>GIỚI THIỆU SÁCH GIÁO KHOA </a:t>
            </a:r>
            <a:endParaRPr dirty="0"/>
          </a:p>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dirty="0">
                <a:solidFill>
                  <a:srgbClr val="0070C0"/>
                </a:solidFill>
                <a:latin typeface="Times New Roman"/>
                <a:ea typeface="Times New Roman"/>
                <a:cs typeface="Times New Roman"/>
                <a:sym typeface="Times New Roman"/>
              </a:rPr>
              <a:t>HOẠT ĐỘNG TRẢI NGHIỆM, </a:t>
            </a:r>
            <a:endParaRPr sz="4400" b="1" i="0" u="none" strike="noStrike" cap="none" dirty="0">
              <a:solidFill>
                <a:srgbClr val="0070C0"/>
              </a:solidFill>
              <a:latin typeface="Times New Roman"/>
              <a:ea typeface="Times New Roman"/>
              <a:cs typeface="Times New Roman"/>
              <a:sym typeface="Times New Roman"/>
            </a:endParaRPr>
          </a:p>
          <a:p>
            <a:pPr marL="0" marR="0" lvl="0" indent="0" algn="ctr" rtl="0">
              <a:lnSpc>
                <a:spcPct val="115000"/>
              </a:lnSpc>
              <a:spcBef>
                <a:spcPts val="0"/>
              </a:spcBef>
              <a:spcAft>
                <a:spcPts val="0"/>
              </a:spcAft>
              <a:buClr>
                <a:srgbClr val="000000"/>
              </a:buClr>
              <a:buSzPts val="4400"/>
              <a:buFont typeface="Arial"/>
              <a:buNone/>
            </a:pPr>
            <a:r>
              <a:rPr lang="en-US" sz="4400" b="1" i="0" u="none" strike="noStrike" cap="none" dirty="0">
                <a:solidFill>
                  <a:srgbClr val="0070C0"/>
                </a:solidFill>
                <a:latin typeface="Times New Roman"/>
                <a:ea typeface="Times New Roman"/>
                <a:cs typeface="Times New Roman"/>
                <a:sym typeface="Times New Roman"/>
              </a:rPr>
              <a:t>HƯỚNG NGHIỆP 8</a:t>
            </a:r>
            <a:endParaRPr sz="4400" b="1" i="0" u="none" strike="noStrike" cap="none" dirty="0">
              <a:solidFill>
                <a:srgbClr val="0070C0"/>
              </a:solidFill>
              <a:latin typeface="Times New Roman"/>
              <a:ea typeface="Times New Roman"/>
              <a:cs typeface="Times New Roman"/>
              <a:sym typeface="Times New Roman"/>
            </a:endParaRPr>
          </a:p>
        </p:txBody>
      </p:sp>
      <p:pic>
        <p:nvPicPr>
          <p:cNvPr id="233" name="Google Shape;233;p10"/>
          <p:cNvPicPr preferRelativeResize="0"/>
          <p:nvPr/>
        </p:nvPicPr>
        <p:blipFill rotWithShape="1">
          <a:blip r:embed="rId3">
            <a:alphaModFix/>
          </a:blip>
          <a:srcRect/>
          <a:stretch/>
        </p:blipFill>
        <p:spPr>
          <a:xfrm>
            <a:off x="458832" y="106968"/>
            <a:ext cx="1485330" cy="1297794"/>
          </a:xfrm>
          <a:prstGeom prst="rect">
            <a:avLst/>
          </a:prstGeom>
          <a:noFill/>
          <a:ln>
            <a:noFill/>
          </a:ln>
        </p:spPr>
      </p:pic>
      <p:pic>
        <p:nvPicPr>
          <p:cNvPr id="234" name="Google Shape;234;p10"/>
          <p:cNvPicPr preferRelativeResize="0"/>
          <p:nvPr/>
        </p:nvPicPr>
        <p:blipFill rotWithShape="1">
          <a:blip r:embed="rId4">
            <a:alphaModFix/>
          </a:blip>
          <a:srcRect l="42271" t="9004" r="42261" b="27983"/>
          <a:stretch/>
        </p:blipFill>
        <p:spPr>
          <a:xfrm>
            <a:off x="3175725" y="6102084"/>
            <a:ext cx="495300" cy="520700"/>
          </a:xfrm>
          <a:prstGeom prst="rect">
            <a:avLst/>
          </a:prstGeom>
          <a:noFill/>
          <a:ln>
            <a:noFill/>
          </a:ln>
        </p:spPr>
      </p:pic>
      <p:sp>
        <p:nvSpPr>
          <p:cNvPr id="235" name="Google Shape;235;p10"/>
          <p:cNvSpPr/>
          <p:nvPr/>
        </p:nvSpPr>
        <p:spPr>
          <a:xfrm>
            <a:off x="3846212" y="6094740"/>
            <a:ext cx="7766678"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800"/>
              <a:buFont typeface="Arial"/>
              <a:buNone/>
            </a:pPr>
            <a:r>
              <a:rPr lang="en-US" sz="2800" b="1" i="0" u="none" strike="noStrike" cap="none">
                <a:solidFill>
                  <a:schemeClr val="dk1"/>
                </a:solidFill>
                <a:latin typeface="Times New Roman"/>
                <a:ea typeface="Times New Roman"/>
                <a:cs typeface="Times New Roman"/>
                <a:sym typeface="Times New Roman"/>
              </a:rPr>
              <a:t>NHÀ XUẤT BẢN GIÁO DỤC VIỆT NAM - 2022</a:t>
            </a:r>
            <a:endParaRPr sz="2800" b="0" i="0" u="none" strike="noStrike" cap="none">
              <a:solidFill>
                <a:schemeClr val="dk1"/>
              </a:solidFill>
              <a:latin typeface="Calibri"/>
              <a:ea typeface="Calibri"/>
              <a:cs typeface="Calibri"/>
              <a:sym typeface="Calibri"/>
            </a:endParaRPr>
          </a:p>
        </p:txBody>
      </p:sp>
      <p:pic>
        <p:nvPicPr>
          <p:cNvPr id="236" name="Google Shape;236;p10" descr="C:\Users\Administrator\Desktop\1.png"/>
          <p:cNvPicPr preferRelativeResize="0"/>
          <p:nvPr/>
        </p:nvPicPr>
        <p:blipFill rotWithShape="1">
          <a:blip r:embed="rId5">
            <a:alphaModFix/>
          </a:blip>
          <a:srcRect/>
          <a:stretch/>
        </p:blipFill>
        <p:spPr>
          <a:xfrm flipH="1">
            <a:off x="-123825" y="4606753"/>
            <a:ext cx="2915816" cy="2251247"/>
          </a:xfrm>
          <a:prstGeom prst="rect">
            <a:avLst/>
          </a:prstGeom>
          <a:noFill/>
          <a:ln>
            <a:noFill/>
          </a:ln>
        </p:spPr>
      </p:pic>
      <p:pic>
        <p:nvPicPr>
          <p:cNvPr id="237" name="Google Shape;237;p10" descr="C:\Users\Administrator\Desktop\8bea6ffdccf97f1fcc27cd2b7f144d91.png"/>
          <p:cNvPicPr preferRelativeResize="0"/>
          <p:nvPr/>
        </p:nvPicPr>
        <p:blipFill rotWithShape="1">
          <a:blip r:embed="rId6">
            <a:alphaModFix/>
          </a:blip>
          <a:srcRect/>
          <a:stretch/>
        </p:blipFill>
        <p:spPr>
          <a:xfrm flipH="1">
            <a:off x="8016044" y="0"/>
            <a:ext cx="4175956" cy="2212504"/>
          </a:xfrm>
          <a:prstGeom prst="rect">
            <a:avLst/>
          </a:prstGeom>
          <a:noFill/>
          <a:ln>
            <a:noFill/>
          </a:ln>
        </p:spPr>
      </p:pic>
      <p:sp>
        <p:nvSpPr>
          <p:cNvPr id="238" name="Google Shape;23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2"/>
        <p:cNvGrpSpPr/>
        <p:nvPr/>
      </p:nvGrpSpPr>
      <p:grpSpPr>
        <a:xfrm>
          <a:off x="0" y="0"/>
          <a:ext cx="0" cy="0"/>
          <a:chOff x="0" y="0"/>
          <a:chExt cx="0" cy="0"/>
        </a:xfrm>
      </p:grpSpPr>
      <p:sp>
        <p:nvSpPr>
          <p:cNvPr id="243" name="Google Shape;243;p12"/>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4" name="Google Shape;244;p12"/>
          <p:cNvSpPr/>
          <p:nvPr/>
        </p:nvSpPr>
        <p:spPr>
          <a:xfrm flipH="1">
            <a:off x="521144" y="911116"/>
            <a:ext cx="687754" cy="5710965"/>
          </a:xfrm>
          <a:custGeom>
            <a:avLst/>
            <a:gdLst/>
            <a:ahLst/>
            <a:cxnLst/>
            <a:rect l="l" t="t" r="r" b="b"/>
            <a:pathLst>
              <a:path w="414" h="2447" extrusionOk="0">
                <a:moveTo>
                  <a:pt x="414" y="2447"/>
                </a:moveTo>
                <a:lnTo>
                  <a:pt x="0" y="2247"/>
                </a:lnTo>
                <a:lnTo>
                  <a:pt x="0" y="0"/>
                </a:lnTo>
                <a:lnTo>
                  <a:pt x="414" y="200"/>
                </a:lnTo>
                <a:lnTo>
                  <a:pt x="414" y="2447"/>
                </a:lnTo>
                <a:close/>
              </a:path>
            </a:pathLst>
          </a:custGeom>
          <a:solidFill>
            <a:srgbClr val="2E75B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5" name="Google Shape;245;p12"/>
          <p:cNvSpPr/>
          <p:nvPr/>
        </p:nvSpPr>
        <p:spPr>
          <a:xfrm flipH="1">
            <a:off x="0" y="1370435"/>
            <a:ext cx="527226"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6" name="Google Shape;246;p12"/>
          <p:cNvSpPr/>
          <p:nvPr/>
        </p:nvSpPr>
        <p:spPr>
          <a:xfrm flipH="1">
            <a:off x="800164" y="643467"/>
            <a:ext cx="409371" cy="5521414"/>
          </a:xfrm>
          <a:custGeom>
            <a:avLst/>
            <a:gdLst/>
            <a:ahLst/>
            <a:cxnLst/>
            <a:rect l="l" t="t" r="r" b="b"/>
            <a:pathLst>
              <a:path w="209" h="2358" extrusionOk="0">
                <a:moveTo>
                  <a:pt x="209" y="2246"/>
                </a:moveTo>
                <a:lnTo>
                  <a:pt x="0" y="2358"/>
                </a:lnTo>
                <a:lnTo>
                  <a:pt x="0" y="111"/>
                </a:lnTo>
                <a:lnTo>
                  <a:pt x="209" y="0"/>
                </a:lnTo>
                <a:lnTo>
                  <a:pt x="209" y="2246"/>
                </a:lnTo>
                <a:close/>
              </a:path>
            </a:pathLst>
          </a:custGeom>
          <a:solidFill>
            <a:srgbClr val="1E4E7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7" name="Google Shape;247;p12"/>
          <p:cNvSpPr/>
          <p:nvPr/>
        </p:nvSpPr>
        <p:spPr>
          <a:xfrm>
            <a:off x="795529" y="644382"/>
            <a:ext cx="3856024" cy="5251646"/>
          </a:xfrm>
          <a:prstGeom prst="rect">
            <a:avLst/>
          </a:pr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p12"/>
          <p:cNvSpPr/>
          <p:nvPr/>
        </p:nvSpPr>
        <p:spPr>
          <a:xfrm>
            <a:off x="795529" y="2639054"/>
            <a:ext cx="3856024" cy="3133288"/>
          </a:xfrm>
          <a:prstGeom prst="rect">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3600"/>
              <a:buFont typeface="Arial"/>
              <a:buNone/>
            </a:pPr>
            <a:r>
              <a:rPr lang="en-US" sz="3600" b="1" i="0" u="none" strike="noStrike" cap="none" dirty="0">
                <a:solidFill>
                  <a:schemeClr val="dk1"/>
                </a:solidFill>
                <a:latin typeface="Times New Roman"/>
                <a:ea typeface="Times New Roman"/>
                <a:cs typeface="Times New Roman"/>
                <a:sym typeface="Times New Roman"/>
              </a:rPr>
              <a:t>2. </a:t>
            </a:r>
            <a:r>
              <a:rPr lang="en-US" sz="3600" b="1" i="0" u="none" strike="noStrike" cap="none" dirty="0" err="1">
                <a:solidFill>
                  <a:schemeClr val="dk1"/>
                </a:solidFill>
                <a:latin typeface="Times New Roman"/>
                <a:ea typeface="Times New Roman"/>
                <a:cs typeface="Times New Roman"/>
                <a:sym typeface="Times New Roman"/>
              </a:rPr>
              <a:t>Hình</a:t>
            </a:r>
            <a:r>
              <a:rPr lang="en-US" sz="3600" b="1" i="0" u="none" strike="noStrike" cap="none" dirty="0">
                <a:solidFill>
                  <a:schemeClr val="dk1"/>
                </a:solidFill>
                <a:latin typeface="Times New Roman"/>
                <a:ea typeface="Times New Roman"/>
                <a:cs typeface="Times New Roman"/>
                <a:sym typeface="Times New Roman"/>
              </a:rPr>
              <a:t> </a:t>
            </a:r>
            <a:r>
              <a:rPr lang="en-US" sz="3600" b="1" i="0" u="none" strike="noStrike" cap="none" dirty="0" err="1">
                <a:solidFill>
                  <a:schemeClr val="dk1"/>
                </a:solidFill>
                <a:latin typeface="Times New Roman"/>
                <a:ea typeface="Times New Roman"/>
                <a:cs typeface="Times New Roman"/>
                <a:sym typeface="Times New Roman"/>
              </a:rPr>
              <a:t>thức</a:t>
            </a:r>
            <a:r>
              <a:rPr lang="en-US" sz="3600" b="1" i="0" u="none" strike="noStrike" cap="none" dirty="0">
                <a:solidFill>
                  <a:schemeClr val="dk1"/>
                </a:solidFill>
                <a:latin typeface="Times New Roman"/>
                <a:ea typeface="Times New Roman"/>
                <a:cs typeface="Times New Roman"/>
                <a:sym typeface="Times New Roman"/>
              </a:rPr>
              <a:t> </a:t>
            </a:r>
            <a:r>
              <a:rPr lang="en-US" sz="3600" b="1" i="0" u="none" strike="noStrike" cap="none" dirty="0" err="1">
                <a:solidFill>
                  <a:schemeClr val="dk1"/>
                </a:solidFill>
                <a:latin typeface="Times New Roman"/>
                <a:ea typeface="Times New Roman"/>
                <a:cs typeface="Times New Roman"/>
                <a:sym typeface="Times New Roman"/>
              </a:rPr>
              <a:t>sách</a:t>
            </a:r>
            <a:endParaRPr sz="3600" b="1" i="0" u="none" strike="noStrike" cap="none" dirty="0">
              <a:solidFill>
                <a:schemeClr val="dk1"/>
              </a:solidFill>
              <a:latin typeface="Times New Roman"/>
              <a:ea typeface="Times New Roman"/>
              <a:cs typeface="Times New Roman"/>
              <a:sym typeface="Times New Roman"/>
            </a:endParaRPr>
          </a:p>
          <a:p>
            <a:pPr marL="457200" marR="0" lvl="1" indent="0" algn="l" rtl="0">
              <a:lnSpc>
                <a:spcPct val="100000"/>
              </a:lnSpc>
              <a:spcBef>
                <a:spcPts val="600"/>
              </a:spcBef>
              <a:spcAft>
                <a:spcPts val="0"/>
              </a:spcAft>
              <a:buClr>
                <a:srgbClr val="000000"/>
              </a:buClr>
              <a:buSzPts val="2800"/>
              <a:buFont typeface="Arial"/>
              <a:buNone/>
            </a:pP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Số</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tập</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Một</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tập</a:t>
            </a:r>
            <a:r>
              <a:rPr lang="en-US" sz="2800" b="0" i="0" u="none" strike="noStrike" cap="none" dirty="0">
                <a:solidFill>
                  <a:schemeClr val="dk1"/>
                </a:solidFill>
                <a:latin typeface="Times New Roman"/>
                <a:ea typeface="Times New Roman"/>
                <a:cs typeface="Times New Roman"/>
                <a:sym typeface="Times New Roman"/>
              </a:rPr>
              <a:t> </a:t>
            </a:r>
            <a:endParaRPr sz="1400" b="0" i="0" u="none" strike="noStrike" cap="none" dirty="0">
              <a:solidFill>
                <a:srgbClr val="000000"/>
              </a:solidFill>
              <a:latin typeface="Arial"/>
              <a:ea typeface="Arial"/>
              <a:cs typeface="Arial"/>
              <a:sym typeface="Arial"/>
            </a:endParaRPr>
          </a:p>
          <a:p>
            <a:pPr marL="457200" marR="0" lvl="1"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Khổ</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sách</a:t>
            </a:r>
            <a:r>
              <a:rPr lang="en-US" sz="2800" b="0" i="0" u="none" strike="noStrike" cap="none" dirty="0">
                <a:solidFill>
                  <a:schemeClr val="dk1"/>
                </a:solidFill>
                <a:latin typeface="Times New Roman"/>
                <a:ea typeface="Times New Roman"/>
                <a:cs typeface="Times New Roman"/>
                <a:sym typeface="Times New Roman"/>
              </a:rPr>
              <a:t>: 19 x 26,5</a:t>
            </a:r>
            <a:endParaRPr sz="2800" b="0" i="0" u="none" strike="noStrike" cap="none" dirty="0">
              <a:solidFill>
                <a:schemeClr val="dk1"/>
              </a:solidFill>
              <a:latin typeface="Times New Roman"/>
              <a:ea typeface="Times New Roman"/>
              <a:cs typeface="Times New Roman"/>
              <a:sym typeface="Times New Roman"/>
            </a:endParaRPr>
          </a:p>
          <a:p>
            <a:pPr marL="457200" marR="0" lvl="1" indent="0" algn="l" rtl="0">
              <a:lnSpc>
                <a:spcPct val="100000"/>
              </a:lnSpc>
              <a:spcBef>
                <a:spcPts val="0"/>
              </a:spcBef>
              <a:spcAft>
                <a:spcPts val="0"/>
              </a:spcAft>
              <a:buClr>
                <a:srgbClr val="000000"/>
              </a:buClr>
              <a:buSzPts val="2800"/>
              <a:buFont typeface="Arial"/>
              <a:buNone/>
            </a:pP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Số</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màu</a:t>
            </a:r>
            <a:r>
              <a:rPr lang="en-US" sz="2800" b="0" i="0" u="none" strike="noStrike" cap="none" dirty="0">
                <a:solidFill>
                  <a:schemeClr val="dk1"/>
                </a:solidFill>
                <a:latin typeface="Times New Roman"/>
                <a:ea typeface="Times New Roman"/>
                <a:cs typeface="Times New Roman"/>
                <a:sym typeface="Times New Roman"/>
              </a:rPr>
              <a:t> </a:t>
            </a:r>
            <a:r>
              <a:rPr lang="en-US" sz="2800" b="0" i="0" u="none" strike="noStrike" cap="none" dirty="0" err="1">
                <a:solidFill>
                  <a:schemeClr val="dk1"/>
                </a:solidFill>
                <a:latin typeface="Times New Roman"/>
                <a:ea typeface="Times New Roman"/>
                <a:cs typeface="Times New Roman"/>
                <a:sym typeface="Times New Roman"/>
              </a:rPr>
              <a:t>ruột</a:t>
            </a:r>
            <a:r>
              <a:rPr lang="en-US" sz="2800" b="0" i="0" u="none" strike="noStrike" cap="none" dirty="0">
                <a:solidFill>
                  <a:schemeClr val="dk1"/>
                </a:solidFill>
                <a:latin typeface="Times New Roman"/>
                <a:ea typeface="Times New Roman"/>
                <a:cs typeface="Times New Roman"/>
                <a:sym typeface="Times New Roman"/>
              </a:rPr>
              <a:t>: 4</a:t>
            </a:r>
            <a:endParaRPr sz="2800" b="0" i="0" u="none" strike="noStrike" cap="none" dirty="0">
              <a:solidFill>
                <a:schemeClr val="dk1"/>
              </a:solidFill>
              <a:latin typeface="Times New Roman"/>
              <a:ea typeface="Times New Roman"/>
              <a:cs typeface="Times New Roman"/>
              <a:sym typeface="Times New Roman"/>
            </a:endParaRPr>
          </a:p>
          <a:p>
            <a:pPr marL="0" marR="0" lvl="0" indent="0" algn="l" rtl="0">
              <a:lnSpc>
                <a:spcPct val="90000"/>
              </a:lnSpc>
              <a:spcBef>
                <a:spcPts val="0"/>
              </a:spcBef>
              <a:spcAft>
                <a:spcPts val="0"/>
              </a:spcAft>
              <a:buClr>
                <a:srgbClr val="000000"/>
              </a:buClr>
              <a:buSzPts val="2800"/>
              <a:buFont typeface="Arial"/>
              <a:buNone/>
            </a:pPr>
            <a:endParaRPr sz="2800" b="1" i="0" u="none" strike="noStrike" cap="none" dirty="0">
              <a:solidFill>
                <a:schemeClr val="dk1"/>
              </a:solidFill>
              <a:latin typeface="Times New Roman"/>
              <a:ea typeface="Times New Roman"/>
              <a:cs typeface="Times New Roman"/>
              <a:sym typeface="Times New Roman"/>
            </a:endParaRPr>
          </a:p>
        </p:txBody>
      </p:sp>
      <p:pic>
        <p:nvPicPr>
          <p:cNvPr id="249" name="Google Shape;249;p12"/>
          <p:cNvPicPr preferRelativeResize="0"/>
          <p:nvPr/>
        </p:nvPicPr>
        <p:blipFill rotWithShape="1">
          <a:blip r:embed="rId3">
            <a:alphaModFix/>
          </a:blip>
          <a:srcRect/>
          <a:stretch/>
        </p:blipFill>
        <p:spPr>
          <a:xfrm>
            <a:off x="730634" y="-49652"/>
            <a:ext cx="3761156" cy="2953809"/>
          </a:xfrm>
          <a:prstGeom prst="rect">
            <a:avLst/>
          </a:prstGeom>
          <a:noFill/>
          <a:ln>
            <a:noFill/>
          </a:ln>
        </p:spPr>
      </p:pic>
      <p:sp>
        <p:nvSpPr>
          <p:cNvPr id="250" name="Google Shape;250;p12"/>
          <p:cNvSpPr txBox="1">
            <a:spLocks noGrp="1"/>
          </p:cNvSpPr>
          <p:nvPr>
            <p:ph type="sldNum" idx="12"/>
          </p:nvPr>
        </p:nvSpPr>
        <p:spPr>
          <a:xfrm>
            <a:off x="10707624" y="6382512"/>
            <a:ext cx="685800" cy="320040"/>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000"/>
              <a:buNone/>
            </a:pPr>
            <a:fld id="{00000000-1234-1234-1234-123412341234}" type="slidenum">
              <a:rPr lang="en-US" sz="1000"/>
              <a:t>9</a:t>
            </a:fld>
            <a:endParaRPr sz="1000"/>
          </a:p>
        </p:txBody>
      </p:sp>
      <p:pic>
        <p:nvPicPr>
          <p:cNvPr id="3" name="Picture 2">
            <a:extLst>
              <a:ext uri="{FF2B5EF4-FFF2-40B4-BE49-F238E27FC236}">
                <a16:creationId xmlns:a16="http://schemas.microsoft.com/office/drawing/2014/main" id="{4C74E0E8-FCCE-4F99-6683-F8C8477161C3}"/>
              </a:ext>
            </a:extLst>
          </p:cNvPr>
          <p:cNvPicPr>
            <a:picLocks noChangeAspect="1"/>
          </p:cNvPicPr>
          <p:nvPr/>
        </p:nvPicPr>
        <p:blipFill>
          <a:blip r:embed="rId4"/>
          <a:stretch>
            <a:fillRect/>
          </a:stretch>
        </p:blipFill>
        <p:spPr>
          <a:xfrm>
            <a:off x="6973824" y="324231"/>
            <a:ext cx="4076700" cy="573405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1426</Words>
  <Application>Microsoft Office PowerPoint</Application>
  <PresentationFormat>Widescreen</PresentationFormat>
  <Paragraphs>196</Paragraphs>
  <Slides>31</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Calibri</vt:lpstr>
      <vt:lpstr>Poppins</vt:lpstr>
      <vt:lpstr>Arial</vt:lpstr>
      <vt:lpstr>Times New Roman</vt:lpstr>
      <vt:lpstr>Office Theme</vt:lpstr>
      <vt:lpstr>PowerPoint Presentation</vt:lpstr>
      <vt:lpstr>PowerPoint Presentation</vt:lpstr>
      <vt:lpstr>PowerPoint Presentation</vt:lpstr>
      <vt:lpstr>CHƯƠNG TRÌNH HOẠT ĐỘNG TRẢI NGHIỆM, HƯỚNG NGHIỆP TRONG CTGDPT 2018</vt:lpstr>
      <vt:lpstr>PowerPoint Presentation</vt:lpstr>
      <vt:lpstr>PowerPoint Presentation</vt:lpstr>
      <vt:lpstr>PowerPoint Presentation</vt:lpstr>
      <vt:lpstr>PowerPoint Presentation</vt:lpstr>
      <vt:lpstr>PowerPoint Presentation</vt:lpstr>
      <vt:lpstr>VAI TRÒ CỦA TỪNG SÁCH TRONG THỰC HIỆN CT</vt:lpstr>
      <vt:lpstr>PowerPoint Presentation</vt:lpstr>
      <vt:lpstr>PowerPoint Presentation</vt:lpstr>
      <vt:lpstr>PowerPoint Presentation</vt:lpstr>
      <vt:lpstr>Tên chủ đề</vt:lpstr>
      <vt:lpstr>Gợi ý một số hoạt động cho</vt:lpstr>
      <vt:lpstr>Hoạt động giáo dục theo chủ đề</vt:lpstr>
      <vt:lpstr>Hoạt động giáo dục theo chủ đề</vt:lpstr>
      <vt:lpstr>4. Những điểm nổi bật của sách  Hoạt động trải nghiệm, hướng nghiệp 8 </vt:lpstr>
      <vt:lpstr>4. Những điểm nổi bật của sách  Hoạt động trải nghiệm, hướng nghiệp 8 </vt:lpstr>
      <vt:lpstr>4. Những điểm nổi bật của sách  Hoạt động trải nghiệm, hướng nghiệp 8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kết quả Hoạt động trải nghiệm, hướng nghiệp</vt:lpstr>
      <vt:lpstr>Đánh giá kết quả HĐTN,HN :</vt:lpstr>
      <vt:lpstr>CÁC ĐỊA CHỈ TRANG WEBSITE KHAI THÁC TÀI LIỆU CHO  HOẠT ĐỘNG TRẢI NGHIỆM, HƯỚNG NGHIỆP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Lục Văn Hào</cp:lastModifiedBy>
  <cp:revision>7</cp:revision>
  <dcterms:created xsi:type="dcterms:W3CDTF">2021-09-10T07:37:52Z</dcterms:created>
  <dcterms:modified xsi:type="dcterms:W3CDTF">2023-01-16T10:20:53Z</dcterms:modified>
</cp:coreProperties>
</file>