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52"/>
  </p:notesMasterIdLst>
  <p:sldIdLst>
    <p:sldId id="293" r:id="rId14"/>
    <p:sldId id="297" r:id="rId15"/>
    <p:sldId id="299" r:id="rId16"/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98" r:id="rId27"/>
    <p:sldId id="295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300" r:id="rId39"/>
    <p:sldId id="296" r:id="rId40"/>
    <p:sldId id="286" r:id="rId41"/>
    <p:sldId id="287" r:id="rId42"/>
    <p:sldId id="279" r:id="rId43"/>
    <p:sldId id="281" r:id="rId44"/>
    <p:sldId id="289" r:id="rId45"/>
    <p:sldId id="288" r:id="rId46"/>
    <p:sldId id="282" r:id="rId47"/>
    <p:sldId id="290" r:id="rId48"/>
    <p:sldId id="292" r:id="rId49"/>
    <p:sldId id="291" r:id="rId50"/>
    <p:sldId id="29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70" d="100"/>
          <a:sy n="70" d="100"/>
        </p:scale>
        <p:origin x="-10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99A0-3F7B-7B40-826E-042496585BE7}" type="datetimeFigureOut">
              <a:t>7/19/19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A765-9E3E-BB48-A97C-407A22AF67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7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28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767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3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72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141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89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04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8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758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60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80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2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69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6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8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78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9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22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31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01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588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2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096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7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223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68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44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4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78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0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89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26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09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22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6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3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4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5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69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78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0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3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4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8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5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4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3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4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8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5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1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6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3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30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19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36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43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52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82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53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55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40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4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80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0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54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6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2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42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6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25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53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3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9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28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49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2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52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0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0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11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40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48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56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8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47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15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4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11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79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3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0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5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4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44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6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69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47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81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3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767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4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11.xml"/><Relationship Id="rId33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1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11.xml"/><Relationship Id="rId33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1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11.xml"/><Relationship Id="rId33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1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0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2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7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4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8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6836" y="1146413"/>
            <a:ext cx="66055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6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Thả</a:t>
            </a:r>
            <a:r>
              <a:rPr lang="en-US" sz="166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thơ</a:t>
            </a:r>
            <a:endParaRPr lang="en-US" sz="166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 he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89452"/>
            <a:ext cx="9622971" cy="23627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		“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nhắm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mắt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kể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chuyện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Sẽ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nhìn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thấy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Tiên</a:t>
            </a:r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		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Thấy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chú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bé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hài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bảy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dặm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 ….. </a:t>
            </a:r>
            <a:r>
              <a:rPr lang="mr-IN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thơm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cô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Tấm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rất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hiền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						(“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”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Quần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Phương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607448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Niềm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vui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411"/>
            <a:ext cx="9622971" cy="23044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“Em có nhớ, ngày cầu hôn năm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Trước sân rồng tôi đã trổ oai linh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Sức anh hùng đâu có kém Sơn Tinh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So văn võ, ngang tài thần núi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(“Chuyện tình Thuỷ Tinh” </a:t>
            </a:r>
            <a:r>
              <a:rPr kumimoji="0" lang="mr-IN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Nguyễn Trung Kiên)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742780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Tản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Uwowwww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kumimoji="0" lang="mr-IN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kumimoji="0" lang="vi-VN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về có nhớ bến chăng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Bến thì một dạ khăng khăng đợi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				</a:t>
            </a:r>
            <a:r>
              <a:rPr kumimoji="0" lang="vi-VN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(Ca dao)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Thuyền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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“Không có </a:t>
            </a:r>
            <a:r>
              <a:rPr kumimoji="0" lang="mr-I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không phải vì xe không có </a:t>
            </a:r>
            <a:r>
              <a:rPr kumimoji="0" lang="mr-I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Bom giật bom rung </a:t>
            </a:r>
            <a:r>
              <a:rPr lang="mr-I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vi-V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ỡ đi rồi”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Kính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2252473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183" y="655084"/>
            <a:ext cx="57692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Lượt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chơi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2</a:t>
            </a:r>
            <a:endParaRPr lang="en-US" sz="115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8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28" y="117480"/>
            <a:ext cx="9622971" cy="248573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.. thuở ấu thơ</a:t>
            </a:r>
          </a:p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Chăn trâu tập trận với cờ bông lau</a:t>
            </a:r>
          </a:p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Sứ mệnh thống nhất được trao</a:t>
            </a:r>
          </a:p>
          <a:p>
            <a:pPr algn="ct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ẹp loạn cát cứ đi vào sử xanh”</a:t>
            </a:r>
          </a:p>
          <a:p>
            <a:pPr algn="ctr"/>
            <a:endParaRPr lang="vi-VN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66610" y="272441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Đinh Bộ Lĩnh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Vỗ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tay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6948"/>
            <a:ext cx="9719365" cy="223467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500">
              <a:solidFill>
                <a:srgbClr val="00264D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vi-VN" sz="2500">
              <a:solidFill>
                <a:srgbClr val="00264D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.. 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à chết ở trong lòng một ít</a:t>
            </a:r>
          </a:p>
          <a:p>
            <a:pPr algn="ctr">
              <a:defRPr/>
            </a:pP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Vì mấy khi 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à chắc được 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.”</a:t>
            </a:r>
          </a:p>
          <a:p>
            <a:pPr algn="ctr">
              <a:defRPr/>
            </a:pPr>
            <a:endParaRPr lang="vi-VN" sz="2500">
              <a:solidFill>
                <a:srgbClr val="00264D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en-US" sz="22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45879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Yêu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19" y="397226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tặng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9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 Vua nào với kế an dân</a:t>
            </a:r>
          </a:p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Đổi chữ La Thành sang chữ Thăng Long”</a:t>
            </a:r>
          </a:p>
          <a:p>
            <a:pPr algn="ctr"/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Lý Thái Tổ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may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mắn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vi-VN" sz="26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“Ai giúp vua Lý Thánh Tôn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</a:p>
          <a:p>
            <a:pPr algn="ctr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Vừa coi việc nước, vừa trông việc nhà</a:t>
            </a:r>
          </a:p>
          <a:p>
            <a:pPr algn="ctr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Để vua dẹp giặc phương xa</a:t>
            </a:r>
          </a:p>
          <a:p>
            <a:pPr algn="ctr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Giữ gìn đất nước, hoàng gia yên bình”</a:t>
            </a:r>
            <a:endParaRPr lang="vi-VN" sz="26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Ỷ Lan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2252473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183" y="655084"/>
            <a:ext cx="57692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Lượt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chơi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1</a:t>
            </a:r>
            <a:endParaRPr lang="en-US" sz="115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2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022085" y="398939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Vỗ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tay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305992"/>
            <a:ext cx="9622971" cy="217974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“Từ ngày nào chẳng biết</a:t>
            </a:r>
          </a:p>
          <a:p>
            <a:pPr algn="ctr"/>
            <a:r>
              <a:rPr lang="mr-I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.nghe lời biển khơi</a:t>
            </a:r>
          </a:p>
          <a:p>
            <a:pPr algn="ctr"/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Cánh hải âu, sóng biếc</a:t>
            </a:r>
          </a:p>
          <a:p>
            <a:pPr algn="ctr"/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Đưa thuyền đi muôn nơi”</a:t>
            </a:r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35618" y="259812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Thuyền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18" y="371786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kẹo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mút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“Kẻ đắp chăn bông, kẻ lạnh lùng</a:t>
            </a:r>
          </a:p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Chém cha cái kiếp </a:t>
            </a:r>
            <a:r>
              <a:rPr lang="mr-I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.”</a:t>
            </a:r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Lấy chồng chung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vi-VN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 he</a:t>
            </a:r>
            <a:endParaRPr lang="en-US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89452"/>
            <a:ext cx="9622971" cy="23627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r>
              <a:rPr lang="mr-IN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là bệnh của trời</a:t>
            </a:r>
          </a:p>
          <a:p>
            <a:pPr algn="ctr">
              <a:defRPr/>
            </a:pPr>
            <a:r>
              <a:rPr lang="vi-VN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Tương tư là bệnh của tôi yêu nàng”</a:t>
            </a:r>
            <a:endParaRPr lang="en-US" sz="28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607448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Gió mưa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411"/>
            <a:ext cx="9622971" cy="23044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“Mai về miền Nam thương trào nước mắt</a:t>
            </a:r>
          </a:p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Muốn làm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..quanh lăng Bác</a:t>
            </a:r>
          </a:p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Muốn làm đoá hoa toả hương đâu đây</a:t>
            </a:r>
          </a:p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uốn làm cây tre trung hiếu chốn này” </a:t>
            </a:r>
            <a:endParaRPr lang="en-US" sz="22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742780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Con chim hót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Uwowwww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 Mỗi năm hoa đào nở</a:t>
            </a:r>
          </a:p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Lại thấy ông đồ già</a:t>
            </a:r>
          </a:p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Bày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.., giấy đỏ</a:t>
            </a:r>
          </a:p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Bên phố đông người qua”</a:t>
            </a:r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Mực tàu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</a:t>
            </a:r>
            <a:endParaRPr lang="en-US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“Trước </a:t>
            </a:r>
            <a:r>
              <a:rPr lang="mr-I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khoá xuân</a:t>
            </a: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Vẻ non xa tấm trăng gần ở chung</a:t>
            </a: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Bốn bề bát ngát xa trông</a:t>
            </a: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Cát vàng cồn nọ bụi hồng dặm kia”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Lầu Ngưng Bích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2252473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183" y="655084"/>
            <a:ext cx="57692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Lượt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chơi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3</a:t>
            </a:r>
            <a:endParaRPr lang="en-US" sz="115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28" y="117480"/>
            <a:ext cx="9622971" cy="248573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Đàn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kêu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</a:t>
            </a: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Ai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mang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công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chúa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hang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trở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về</a:t>
            </a:r>
            <a:r>
              <a:rPr lang="vi-VN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vi-VN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66610" y="272441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tịch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tang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Vỗ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tay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6948"/>
            <a:ext cx="9719365" cy="223467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500" dirty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“</a:t>
            </a:r>
            <a:r>
              <a:rPr lang="mr-IN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…</a:t>
            </a:r>
            <a:r>
              <a:rPr lang="vi-VN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…</a:t>
            </a:r>
            <a:r>
              <a:rPr lang="en-US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……….……..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5F6368"/>
                </a:solidFill>
                <a:latin typeface="+mj-lt"/>
              </a:rPr>
              <a:t>là gì hả 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mẹ</a:t>
            </a:r>
            <a:r>
              <a:rPr lang="en-US" sz="2800" dirty="0">
                <a:solidFill>
                  <a:srgbClr val="4D5156"/>
                </a:solidFill>
                <a:latin typeface="+mj-lt"/>
              </a:rPr>
              <a:t>?</a:t>
            </a:r>
            <a:endParaRPr lang="en-US" sz="2800" dirty="0" smtClean="0">
              <a:solidFill>
                <a:srgbClr val="4D5156"/>
              </a:solidFill>
              <a:latin typeface="+mj-lt"/>
            </a:endParaRPr>
          </a:p>
          <a:p>
            <a:pPr algn="ctr">
              <a:defRPr/>
            </a:pP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Mà </a:t>
            </a:r>
            <a:r>
              <a:rPr lang="vi-VN" sz="2800" dirty="0">
                <a:solidFill>
                  <a:srgbClr val="4D5156"/>
                </a:solidFill>
                <a:latin typeface="+mj-lt"/>
              </a:rPr>
              <a:t>cô giáo dạy hãy </a:t>
            </a: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yêu</a:t>
            </a:r>
            <a:r>
              <a:rPr lang="en-US" sz="2800" dirty="0">
                <a:solidFill>
                  <a:srgbClr val="4D5156"/>
                </a:solidFill>
                <a:latin typeface="+mj-lt"/>
              </a:rPr>
              <a:t>.</a:t>
            </a:r>
            <a:endParaRPr lang="en-US" sz="2800" dirty="0" smtClean="0">
              <a:solidFill>
                <a:srgbClr val="4D5156"/>
              </a:solidFill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5F6368"/>
                </a:solidFill>
                <a:latin typeface="+mj-lt"/>
              </a:rPr>
              <a:t>………………….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5F6368"/>
                </a:solidFill>
                <a:latin typeface="+mj-lt"/>
              </a:rPr>
              <a:t>là gì hả 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mẹ</a:t>
            </a:r>
            <a:r>
              <a:rPr lang="en-US" sz="2800" dirty="0">
                <a:solidFill>
                  <a:srgbClr val="4D5156"/>
                </a:solidFill>
                <a:latin typeface="+mj-lt"/>
              </a:rPr>
              <a:t>?</a:t>
            </a:r>
            <a:endParaRPr lang="en-US" sz="2800" dirty="0" smtClean="0">
              <a:solidFill>
                <a:srgbClr val="4D5156"/>
              </a:solidFill>
              <a:latin typeface="+mj-lt"/>
            </a:endParaRPr>
          </a:p>
          <a:p>
            <a:pPr algn="ctr">
              <a:defRPr/>
            </a:pP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Ai </a:t>
            </a:r>
            <a:r>
              <a:rPr lang="vi-VN" sz="2800" dirty="0">
                <a:solidFill>
                  <a:srgbClr val="4D5156"/>
                </a:solidFill>
                <a:latin typeface="+mj-lt"/>
              </a:rPr>
              <a:t>đi xa cũng nhớ </a:t>
            </a: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nhiều</a:t>
            </a:r>
            <a:r>
              <a:rPr lang="vi-VN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”</a:t>
            </a: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en-US" sz="22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45879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Quê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hương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419432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cái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kẹo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mút</a:t>
            </a:r>
            <a:endParaRPr lang="en-US" b="1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 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Mọc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giữa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……………….</a:t>
            </a:r>
          </a:p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bông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hoa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tím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biếc</a:t>
            </a:r>
            <a:endParaRPr lang="en-US" sz="2500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Ơi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chim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chiền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chiện</a:t>
            </a:r>
            <a:endParaRPr lang="en-US" sz="25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Hót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chi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mà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vang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trời</a:t>
            </a:r>
            <a:r>
              <a:rPr lang="vi-VN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sz="25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Dòng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sông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xanh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61089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419432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He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he</a:t>
            </a:r>
            <a:endParaRPr lang="en-US" b="1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“</a:t>
            </a:r>
            <a:r>
              <a:rPr lang="vi-VN" sz="3200" dirty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Nhớ nước, đau lòng con 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vi-VN" sz="3200" dirty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Thương nhà, 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vi-VN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dirty="0" err="1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Mỏi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miệng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3" y="4086476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79" y="4518778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41216" y="3895188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89452"/>
            <a:ext cx="9622971" cy="23627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 quốc sơn hà Nam đế cư,</a:t>
            </a:r>
            <a:b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Tiệt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 định phận tại thiên thư.</a:t>
            </a:r>
            <a:b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………………………………….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 hành khan thủ bại hư.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607448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 nghịch lỗ lai xâm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ạm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1693" y="397226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may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mắn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Tháp Mười đẹp nhất</a:t>
            </a:r>
            <a:r>
              <a:rPr lang="vi-VN" sz="2800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 bông </a:t>
            </a:r>
            <a:r>
              <a:rPr lang="vi-VN" sz="2800" dirty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vi-VN" sz="2800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en-US" sz="2800" dirty="0" smtClean="0">
              <a:solidFill>
                <a:srgbClr val="4D51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vi-VN" sz="2800" dirty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Nam đẹp nhất có tên </a:t>
            </a:r>
            <a:r>
              <a:rPr lang="en-US" sz="2800" dirty="0" smtClean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……………..</a:t>
            </a:r>
            <a:r>
              <a:rPr lang="vi-VN" sz="2800" dirty="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Bác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Hồ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8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“…………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 con én đưa thoi</a:t>
            </a:r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solidFill>
                <a:srgbClr val="5454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Thiều quang chín chục đã ngoài sáu mươi. </a:t>
            </a:r>
            <a:endParaRPr lang="en-US" sz="2400" dirty="0" smtClean="0">
              <a:solidFill>
                <a:srgbClr val="5454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Cỏ 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non xanh tận chân trời, </a:t>
            </a:r>
            <a:endParaRPr lang="en-US" sz="2400" dirty="0" smtClean="0">
              <a:solidFill>
                <a:srgbClr val="5454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Cành 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lê trắng điểm một vài bông hoa.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xuân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40" y="4503889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19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hihi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411"/>
            <a:ext cx="9622971" cy="23044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     </a:t>
            </a:r>
            <a:r>
              <a:rPr lang="vi-VN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“</a:t>
            </a:r>
            <a:r>
              <a:rPr lang="en-US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……………………..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chờn </a:t>
            </a:r>
            <a:r>
              <a:rPr lang="vi-VN" sz="2800" dirty="0">
                <a:solidFill>
                  <a:srgbClr val="00264D"/>
                </a:solidFill>
                <a:latin typeface="+mj-lt"/>
              </a:rPr>
              <a:t>vờn sương 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sớm</a:t>
            </a:r>
            <a:endParaRPr lang="en-US" sz="2800" dirty="0" smtClean="0"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264D"/>
                </a:solidFill>
                <a:latin typeface="+mj-lt"/>
              </a:rPr>
              <a:t>……………………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ấp </a:t>
            </a:r>
            <a:r>
              <a:rPr lang="vi-VN" sz="2800" dirty="0">
                <a:solidFill>
                  <a:srgbClr val="00264D"/>
                </a:solidFill>
                <a:latin typeface="+mj-lt"/>
              </a:rPr>
              <a:t>iu nồng đượm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         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Cháu </a:t>
            </a:r>
            <a:r>
              <a:rPr lang="vi-VN" sz="2800" dirty="0">
                <a:solidFill>
                  <a:srgbClr val="00264D"/>
                </a:solidFill>
                <a:latin typeface="+mj-lt"/>
              </a:rPr>
              <a:t>thương bà biết mấy nắng mưa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!</a:t>
            </a:r>
            <a:r>
              <a:rPr lang="vi-VN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” </a:t>
            </a:r>
            <a:endParaRPr lang="en-US" sz="22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742780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bếp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lửa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9437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Uwowwww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800" dirty="0" smtClean="0">
                <a:solidFill>
                  <a:srgbClr val="00264D"/>
                </a:solidFill>
                <a:latin typeface="Open Sans"/>
              </a:rPr>
              <a:t>………</a:t>
            </a:r>
            <a:r>
              <a:rPr lang="vi-VN" sz="2800" dirty="0" smtClean="0">
                <a:solidFill>
                  <a:srgbClr val="00264D"/>
                </a:solidFill>
                <a:latin typeface="Open Sans"/>
              </a:rPr>
              <a:t> </a:t>
            </a:r>
            <a:r>
              <a:rPr lang="vi-VN" sz="2800" dirty="0">
                <a:solidFill>
                  <a:srgbClr val="00264D"/>
                </a:solidFill>
                <a:latin typeface="Open Sans"/>
              </a:rPr>
              <a:t>bên </a:t>
            </a:r>
            <a:r>
              <a:rPr lang="en-US" sz="2800" dirty="0" smtClean="0">
                <a:solidFill>
                  <a:srgbClr val="00264D"/>
                </a:solidFill>
                <a:latin typeface="Open Sans"/>
              </a:rPr>
              <a:t>……</a:t>
            </a:r>
            <a:r>
              <a:rPr lang="vi-VN" sz="2800" dirty="0" smtClean="0">
                <a:solidFill>
                  <a:srgbClr val="00264D"/>
                </a:solidFill>
                <a:latin typeface="Open Sans"/>
              </a:rPr>
              <a:t>, </a:t>
            </a:r>
            <a:r>
              <a:rPr lang="vi-VN" sz="2800" dirty="0">
                <a:solidFill>
                  <a:srgbClr val="00264D"/>
                </a:solidFill>
                <a:latin typeface="Open Sans"/>
              </a:rPr>
              <a:t>đầu sát bên đầu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solidFill>
                  <a:srgbClr val="00264D"/>
                </a:solidFill>
                <a:latin typeface="Open Sans"/>
              </a:rPr>
              <a:t>Đêm rét chung chăn thành đôi tri kỷ</a:t>
            </a:r>
            <a:r>
              <a:rPr lang="vi-VN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Súng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………..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súng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401909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</a:t>
            </a:r>
            <a:endParaRPr lang="en-US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8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8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“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Hôm qua tát nước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……………….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solidFill>
                  <a:srgbClr val="000000"/>
                </a:solidFill>
                <a:latin typeface="+mj-lt"/>
              </a:rPr>
              <a:t>Bỏ quên chiếc áo trên cành hoa sen.</a:t>
            </a:r>
            <a:r>
              <a:rPr lang="vi-VN" sz="28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”</a:t>
            </a:r>
            <a:endParaRPr lang="vi-VN" sz="28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đình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ơn Giản ❤️ Hình Nền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0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nụ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cười</a:t>
            </a:r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28" y="117480"/>
            <a:ext cx="9622971" cy="248573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“Tôi kể ngày xưa chuyện Mị Châu</a:t>
            </a:r>
          </a:p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Trái tim lầm chỗ để trên đầu</a:t>
            </a:r>
          </a:p>
          <a:p>
            <a:pPr algn="ctr"/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vô ý trao tay giặc</a:t>
            </a:r>
          </a:p>
          <a:p>
            <a:pPr algn="ct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Nên nỗi cơ đồ đắm biển sâu”</a:t>
            </a:r>
          </a:p>
          <a:p>
            <a:pPr algn="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(“Tâm sự”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Tố Hữu)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66610" y="272441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Nỏ thần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kẹo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mút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6948"/>
            <a:ext cx="9719365" cy="223467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500" b="0" i="0" u="none" strike="noStrike">
              <a:solidFill>
                <a:srgbClr val="00264D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ctr">
              <a:defRPr/>
            </a:pPr>
            <a:r>
              <a:rPr lang="en-US" sz="2500" b="0" i="0" u="none" strike="noStrike">
                <a:solidFill>
                  <a:srgbClr val="00264D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“Thân em vừa trắng lại vừa tròn</a:t>
            </a:r>
          </a:p>
          <a:p>
            <a:pPr lvl="0" algn="ctr">
              <a:defRPr/>
            </a:pP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.. 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nổi 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 chìm với nước non</a:t>
            </a:r>
          </a:p>
          <a:p>
            <a:pPr lvl="0" algn="ctr">
              <a:defRPr/>
            </a:pPr>
            <a:r>
              <a:rPr lang="en-US" sz="2500" b="0" i="0" u="none" strike="noStrike">
                <a:solidFill>
                  <a:srgbClr val="00264D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Rắn nát mặc dầu tay kẻ nặn</a:t>
            </a:r>
          </a:p>
          <a:p>
            <a:pPr lvl="0" algn="ctr">
              <a:defRPr/>
            </a:pP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Mà em vẫn giữ tấm lòng son</a:t>
            </a:r>
            <a:r>
              <a:rPr lang="en-US" sz="2500" b="0" i="0" u="none" strike="noStrike">
                <a:solidFill>
                  <a:srgbClr val="00264D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lvl="0" algn="r">
              <a:defRPr/>
            </a:pPr>
            <a:r>
              <a:rPr kumimoji="0" lang="en-US" sz="2200" kern="1200" cap="none" spc="0" normalizeH="0" baseline="0" noProof="0">
                <a:ln>
                  <a:noFill/>
                </a:ln>
                <a:solidFill>
                  <a:srgbClr val="00264D"/>
                </a:solidFill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(“Bánh trôi nước” </a:t>
            </a:r>
            <a:r>
              <a:rPr kumimoji="0" lang="mr-IN" sz="2200" kern="1200" cap="none" spc="0" normalizeH="0" baseline="0" noProof="0">
                <a:ln>
                  <a:noFill/>
                </a:ln>
                <a:solidFill>
                  <a:srgbClr val="00264D"/>
                </a:solidFill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200" kern="1200" cap="none" spc="0" normalizeH="0" baseline="0" noProof="0">
                <a:ln>
                  <a:noFill/>
                </a:ln>
                <a:solidFill>
                  <a:srgbClr val="00264D"/>
                </a:solidFill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Hồ Xuân Hương)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45879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Bảy - ba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tặng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noProof="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noProof="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0" i="0" u="none" strike="noStrike"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mr-IN" sz="28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28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là trẻ có tài</a:t>
            </a:r>
          </a:p>
          <a:p>
            <a:pPr algn="ctr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Mới mười sáu tuổi ra oai trận tiền”</a:t>
            </a:r>
          </a:p>
          <a:p>
            <a:pPr algn="r"/>
            <a:r>
              <a:rPr lang="en-US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(“Lịch sử nước ta” </a:t>
            </a:r>
            <a:r>
              <a:rPr lang="mr-IN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Hồ Chí Minh)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Quốc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Toản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Chúc bạn 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lần sau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0" i="0" u="none" strike="noStrike"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6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“Lê Lợi khởi nghĩa </a:t>
            </a:r>
            <a:r>
              <a:rPr lang="mr-IN" sz="26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6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r>
              <a:rPr lang="vi-VN"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Mặc dù tướng ít binh đơn không nàn</a:t>
            </a:r>
            <a:r>
              <a:rPr lang="en-US"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algn="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(“Lịch sử nước ta” </a:t>
            </a:r>
            <a:r>
              <a:rPr kumimoji="0" lang="mr-I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HCM)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Lam Sơn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Vỗ tay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305992"/>
            <a:ext cx="9622971" cy="217974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suối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hát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xa</a:t>
            </a:r>
            <a:endParaRPr lang="en-US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mr-I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lồng cổ thụ bóng lồng </a:t>
            </a:r>
            <a:r>
              <a:rPr lang="en-US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…….</a:t>
            </a:r>
            <a:endParaRPr lang="vi-VN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Cảnh khuya như vẽ người chưa ngủ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Chưa ngủ vì lo nỗi nước nhà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algn="r"/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(“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Cảnh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khuya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mr-I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Hồ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Chí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Minh)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35618" y="259812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hihi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“Thuở ấy làng Phù Đổng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Có một chuyện kì khôi</a:t>
            </a:r>
          </a:p>
          <a:p>
            <a:pPr algn="ctr"/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Câu bé tên là </a:t>
            </a:r>
            <a:r>
              <a:rPr kumimoji="0" lang="mr-IN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kumimoji="0" lang="vi-VN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algn="ctr"/>
            <a:r>
              <a:rPr lang="vi-VN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 tuổi chưa nói cười”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Gióng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875</Words>
  <PresentationFormat>Custom</PresentationFormat>
  <Paragraphs>212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2018-05-24T12:43:45Z</dcterms:created>
  <dcterms:modified xsi:type="dcterms:W3CDTF">2020-10-17T11:21:49Z</dcterms:modified>
</cp:coreProperties>
</file>