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56" r:id="rId7"/>
    <p:sldId id="258" r:id="rId8"/>
    <p:sldId id="263" r:id="rId9"/>
    <p:sldId id="262" r:id="rId10"/>
    <p:sldId id="260" r:id="rId11"/>
    <p:sldId id="261" r:id="rId12"/>
    <p:sldId id="259" r:id="rId13"/>
    <p:sldId id="264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37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24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19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73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15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683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338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10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84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34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966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670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749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14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025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73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155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6831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338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102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842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34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737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9660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7493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147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025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734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155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6831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3387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102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84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321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349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9660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7493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147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025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734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155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6831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3387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10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549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842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349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9660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7493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147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02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734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155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6831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33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513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102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842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349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9660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7493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147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02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4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41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3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BFF15-655C-4582-BD93-0E0D78D47BE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1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6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6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6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6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6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7.xml"/><Relationship Id="rId5" Type="http://schemas.openxmlformats.org/officeDocument/2006/relationships/slide" Target="slide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6.xml"/><Relationship Id="rId5" Type="http://schemas.openxmlformats.org/officeDocument/2006/relationships/slide" Target="slide5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Relationship Id="rId5" Type="http://schemas.openxmlformats.org/officeDocument/2006/relationships/slide" Target="slide6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5.xml"/><Relationship Id="rId5" Type="http://schemas.openxmlformats.org/officeDocument/2006/relationships/slide" Target="slide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5" Type="http://schemas.openxmlformats.org/officeDocument/2006/relationships/slide" Target="slide8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34636"/>
            <a:ext cx="1905000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</a:p>
          <a:p>
            <a:endParaRPr lang="en-US" sz="32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CÙNG</a:t>
            </a:r>
          </a:p>
          <a:p>
            <a:endParaRPr lang="en-US" sz="32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NOBITA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733800" y="3657600"/>
            <a:ext cx="5410200" cy="3048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62400" y="3904327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Nobita của chúng ta đang gặp phải những câu hỏi khó, các em hãy cùng nhau giúp đỡ cậu chàng hậu đậu trả lời những câu hỏi đó nhé.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Doremon-Beat_vy4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27" y="2519909"/>
            <a:ext cx="304800" cy="304800"/>
          </a:xfrm>
          <a:prstGeom prst="rect">
            <a:avLst/>
          </a:prstGeom>
        </p:spPr>
      </p:pic>
      <p:sp>
        <p:nvSpPr>
          <p:cNvPr id="6" name="Right Arrow 5">
            <a:hlinkClick r:id="rId6" action="ppaction://hlinksldjump"/>
          </p:cNvPr>
          <p:cNvSpPr/>
          <p:nvPr/>
        </p:nvSpPr>
        <p:spPr>
          <a:xfrm>
            <a:off x="8039100" y="76200"/>
            <a:ext cx="838200" cy="4572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9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762000"/>
            <a:ext cx="5867400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981200" y="3124200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71800" y="11430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Thầy cô điền câu hỏi vào đây?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5" b="86458" l="48242" r="90039">
                        <a14:foregroundMark x1="58789" y1="76042" x2="58789" y2="67708"/>
                        <a14:foregroundMark x1="66797" y1="75521" x2="65625" y2="68750"/>
                        <a14:foregroundMark x1="58594" y1="35156" x2="67578" y2="23958"/>
                        <a14:foregroundMark x1="51758" y1="61458" x2="58203" y2="38802"/>
                        <a14:foregroundMark x1="68945" y1="35156" x2="65039" y2="40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79" t="11175" r="14773" b="13446"/>
          <a:stretch/>
        </p:blipFill>
        <p:spPr>
          <a:xfrm>
            <a:off x="-76200" y="1421532"/>
            <a:ext cx="2971800" cy="45844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72145" y="3782199"/>
            <a:ext cx="525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>
            <a:hlinkClick r:id="rId5" action="ppaction://hlinksldjump"/>
          </p:cNvPr>
          <p:cNvSpPr/>
          <p:nvPr/>
        </p:nvSpPr>
        <p:spPr>
          <a:xfrm>
            <a:off x="8039100" y="76200"/>
            <a:ext cx="838200" cy="4572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0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57400" y="38564"/>
            <a:ext cx="5867400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73036" y="3733708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3036" y="5334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đây?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4409209"/>
            <a:ext cx="525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  <a:endParaRPr lang="en-US" sz="30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8750" l="8936" r="97021">
                        <a14:foregroundMark x1="21702" y1="21250" x2="63830" y2="23000"/>
                        <a14:foregroundMark x1="51915" y1="98000" x2="51915" y2="98000"/>
                        <a14:foregroundMark x1="31489" y1="43000" x2="53191" y2="41750"/>
                        <a14:foregroundMark x1="28085" y1="86500" x2="52340" y2="87750"/>
                        <a14:foregroundMark x1="26809" y1="86000" x2="28085" y2="74000"/>
                        <a14:backgroundMark x1="76596" y1="18750" x2="67660" y2="35000"/>
                        <a14:backgroundMark x1="74894" y1="56500" x2="65957" y2="83500"/>
                        <a14:backgroundMark x1="19574" y1="63500" x2="22553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670516"/>
            <a:ext cx="2895600" cy="4928681"/>
          </a:xfrm>
          <a:prstGeom prst="rect">
            <a:avLst/>
          </a:prstGeom>
        </p:spPr>
      </p:pic>
      <p:sp>
        <p:nvSpPr>
          <p:cNvPr id="8" name="Right Arrow 7">
            <a:hlinkClick r:id="rId5" action="ppaction://hlinksldjump"/>
          </p:cNvPr>
          <p:cNvSpPr/>
          <p:nvPr/>
        </p:nvSpPr>
        <p:spPr>
          <a:xfrm>
            <a:off x="8264236" y="76200"/>
            <a:ext cx="838200" cy="4572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2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246495"/>
            <a:ext cx="5867400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62100" y="3754490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716107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đây?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4609" y="4429991"/>
            <a:ext cx="525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  <a:endParaRPr lang="en-US" sz="30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1944" y1="28000" x2="50556" y2="23333"/>
                        <a14:foregroundMark x1="18889" y1="81111" x2="53611" y2="92444"/>
                        <a14:foregroundMark x1="71111" y1="74667" x2="6222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2866979"/>
            <a:ext cx="3124200" cy="3905250"/>
          </a:xfrm>
          <a:prstGeom prst="rect">
            <a:avLst/>
          </a:prstGeom>
        </p:spPr>
      </p:pic>
      <p:sp>
        <p:nvSpPr>
          <p:cNvPr id="8" name="Right Arrow 7">
            <a:hlinkClick r:id="rId5" action="ppaction://hlinksldjump"/>
          </p:cNvPr>
          <p:cNvSpPr/>
          <p:nvPr/>
        </p:nvSpPr>
        <p:spPr>
          <a:xfrm>
            <a:off x="8039100" y="76200"/>
            <a:ext cx="838200" cy="4572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2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762000"/>
            <a:ext cx="5867400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81200" y="3124200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11430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đây?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2145" y="3782199"/>
            <a:ext cx="525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  <a:endParaRPr lang="en-US" sz="30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8750" l="8936" r="97021">
                        <a14:foregroundMark x1="21702" y1="21250" x2="63830" y2="23000"/>
                        <a14:foregroundMark x1="51915" y1="98000" x2="51915" y2="98000"/>
                        <a14:foregroundMark x1="31489" y1="43000" x2="53191" y2="41750"/>
                        <a14:foregroundMark x1="28085" y1="86500" x2="52340" y2="87750"/>
                        <a14:foregroundMark x1="26809" y1="86000" x2="28085" y2="74000"/>
                        <a14:backgroundMark x1="76596" y1="18750" x2="67660" y2="35000"/>
                        <a14:backgroundMark x1="74894" y1="56500" x2="65957" y2="83500"/>
                        <a14:backgroundMark x1="19574" y1="63500" x2="22553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670516"/>
            <a:ext cx="2895600" cy="4928681"/>
          </a:xfrm>
          <a:prstGeom prst="rect">
            <a:avLst/>
          </a:prstGeom>
        </p:spPr>
      </p:pic>
      <p:sp>
        <p:nvSpPr>
          <p:cNvPr id="8" name="Right Arrow 7">
            <a:hlinkClick r:id="rId5" action="ppaction://hlinksldjump"/>
          </p:cNvPr>
          <p:cNvSpPr/>
          <p:nvPr/>
        </p:nvSpPr>
        <p:spPr>
          <a:xfrm>
            <a:off x="8039100" y="76200"/>
            <a:ext cx="838200" cy="4572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2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381000"/>
            <a:ext cx="5867400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0" y="3782199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850612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đây?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8700" y="4373183"/>
            <a:ext cx="525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  <a:endParaRPr lang="en-US" sz="30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5087" y1="11500" x2="58960" y2="29500"/>
                        <a14:foregroundMark x1="56069" y1="82000" x2="70520" y2="80500"/>
                        <a14:foregroundMark x1="71098" y1="85500" x2="67630" y2="79000"/>
                        <a14:foregroundMark x1="14451" y1="56000" x2="10405" y2="76000"/>
                        <a14:foregroundMark x1="34104" y1="69500" x2="15607" y2="6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505200"/>
            <a:ext cx="3033713" cy="3507182"/>
          </a:xfrm>
          <a:prstGeom prst="rect">
            <a:avLst/>
          </a:prstGeom>
        </p:spPr>
      </p:pic>
      <p:sp>
        <p:nvSpPr>
          <p:cNvPr id="9" name="Right Arrow 8">
            <a:hlinkClick r:id="rId5" action="ppaction://hlinksldjump"/>
          </p:cNvPr>
          <p:cNvSpPr/>
          <p:nvPr/>
        </p:nvSpPr>
        <p:spPr>
          <a:xfrm>
            <a:off x="8039100" y="76200"/>
            <a:ext cx="838200" cy="4572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2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762000"/>
            <a:ext cx="5867400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81200" y="3124200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11430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đây?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5" b="86458" l="48242" r="90039">
                        <a14:foregroundMark x1="58789" y1="76042" x2="58789" y2="67708"/>
                        <a14:foregroundMark x1="66797" y1="75521" x2="65625" y2="68750"/>
                        <a14:foregroundMark x1="58594" y1="35156" x2="67578" y2="23958"/>
                        <a14:foregroundMark x1="51758" y1="61458" x2="58203" y2="38802"/>
                        <a14:foregroundMark x1="68945" y1="35156" x2="65039" y2="40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79" t="11175" r="14773" b="13446"/>
          <a:stretch/>
        </p:blipFill>
        <p:spPr>
          <a:xfrm>
            <a:off x="0" y="2195945"/>
            <a:ext cx="2438365" cy="37615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72145" y="3782199"/>
            <a:ext cx="525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  <a:endParaRPr lang="en-US" sz="30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Arrow 6">
            <a:hlinkClick r:id="rId5" action="ppaction://hlinksldjump"/>
          </p:cNvPr>
          <p:cNvSpPr/>
          <p:nvPr/>
        </p:nvSpPr>
        <p:spPr>
          <a:xfrm>
            <a:off x="8039100" y="76200"/>
            <a:ext cx="838200" cy="4572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2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2895600" y="6927"/>
            <a:ext cx="3200400" cy="1524000"/>
          </a:xfrm>
          <a:prstGeom prst="wedgeRoundRectCallout">
            <a:avLst>
              <a:gd name="adj1" fmla="val -55465"/>
              <a:gd name="adj2" fmla="val 7068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00400" y="230318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Nobita, cậu giỏi quá!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391400" y="6927"/>
            <a:ext cx="1752600" cy="983673"/>
          </a:xfrm>
          <a:prstGeom prst="wedgeRoundRectCallout">
            <a:avLst>
              <a:gd name="adj1" fmla="val -46129"/>
              <a:gd name="adj2" fmla="val 7658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0" y="230318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Hihi….Cám ơn các bạn.</a:t>
            </a:r>
            <a:endParaRPr lang="en-US"/>
          </a:p>
        </p:txBody>
      </p:sp>
      <p:sp>
        <p:nvSpPr>
          <p:cNvPr id="8" name="Rounded Rectangle 7">
            <a:hlinkClick r:id="" action="ppaction://hlinkshowjump?jump=nextslide"/>
          </p:cNvPr>
          <p:cNvSpPr/>
          <p:nvPr/>
        </p:nvSpPr>
        <p:spPr>
          <a:xfrm>
            <a:off x="7658100" y="6400799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54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63&quot;/&gt;&lt;/object&gt;&lt;object type=&quot;3&quot; unique_id=&quot;10006&quot;&gt;&lt;property id=&quot;20148&quot; value=&quot;5&quot;/&gt;&lt;property id=&quot;20300&quot; value=&quot;Slide 4&quot;/&gt;&lt;property id=&quot;20307&quot; value=&quot;262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59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/object&gt;&lt;object type=&quot;8&quot; unique_id=&quot;10020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151</Words>
  <PresentationFormat>On-screen Show (4:3)</PresentationFormat>
  <Paragraphs>21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2020-08-05T19:11:21Z</dcterms:created>
  <dcterms:modified xsi:type="dcterms:W3CDTF">2020-09-10T07:36:13Z</dcterms:modified>
</cp:coreProperties>
</file>