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304" r:id="rId4"/>
    <p:sldId id="305" r:id="rId5"/>
    <p:sldId id="310" r:id="rId6"/>
    <p:sldId id="306" r:id="rId7"/>
    <p:sldId id="307" r:id="rId8"/>
    <p:sldId id="309" r:id="rId9"/>
    <p:sldId id="311" r:id="rId10"/>
    <p:sldId id="30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vi-VN" sz="2400" dirty="0">
                <a:solidFill>
                  <a:schemeClr val="bg1"/>
                </a:solidFill>
                <a:latin typeface="Times New Roman"/>
                <a:ea typeface="Calibri"/>
              </a:rPr>
              <a:t>Tuyến nào dưới đây vừa có chức năng ngoại tiết, vừa có chức năng nội </a:t>
            </a:r>
            <a:r>
              <a:rPr lang="vi-VN" sz="2400" dirty="0" smtClean="0">
                <a:solidFill>
                  <a:schemeClr val="bg1"/>
                </a:solidFill>
                <a:latin typeface="Times New Roman"/>
                <a:ea typeface="Calibri"/>
              </a:rPr>
              <a:t>tiết?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vi-VN" sz="2000" dirty="0">
                <a:solidFill>
                  <a:schemeClr val="bg1"/>
                </a:solidFill>
              </a:rPr>
              <a:t>Tuyến </a:t>
            </a:r>
            <a:r>
              <a:rPr lang="en-US" sz="2000" dirty="0" err="1">
                <a:solidFill>
                  <a:schemeClr val="bg1"/>
                </a:solidFill>
              </a:rPr>
              <a:t>tuỵ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Tuyến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yên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vi-VN" sz="2000" dirty="0">
                <a:solidFill>
                  <a:schemeClr val="bg1"/>
                </a:solidFill>
                <a:latin typeface="Times New Roman"/>
                <a:ea typeface="Calibri"/>
              </a:rPr>
              <a:t>Tuyến cận giáp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Tuyến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trên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thận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lang="vi-VN" sz="2400" dirty="0">
                <a:solidFill>
                  <a:prstClr val="white"/>
                </a:solidFill>
                <a:latin typeface="Calibri" panose="020F0502020204030204"/>
              </a:rPr>
              <a:t>Hoocmôn nào dưới đây do phần tuỷ tuyến trên thận tiết ra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Norađrênalin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Canxitônin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Cooctizôn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Tirôxin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3525" y="1013043"/>
            <a:ext cx="10220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 biệt lớp và hẹn gặp lại!</a:t>
            </a:r>
            <a:endParaRPr lang="en-US" sz="850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0"/>
          <a:stretch>
            <a:fillRect/>
          </a:stretch>
        </p:blipFill>
        <p:spPr>
          <a:xfrm>
            <a:off x="1705329" y="1574762"/>
            <a:ext cx="9219211" cy="453413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vi-VN" sz="2400" dirty="0">
                <a:solidFill>
                  <a:prstClr val="white"/>
                </a:solidFill>
                <a:latin typeface="Calibri" panose="020F0502020204030204"/>
              </a:rPr>
              <a:t>Tuyến nội tiết nào dưới đây nằm ở vùng đầu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Tuyến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yên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Tuyến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giáp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Tuyến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tụy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Tuyến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trên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thận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: </a:t>
            </a:r>
            <a:r>
              <a:rPr lang="en-US" sz="2400" dirty="0" err="1">
                <a:solidFill>
                  <a:schemeClr val="bg1"/>
                </a:solidFill>
              </a:rPr>
              <a:t>Sản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phẩm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tuyến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gọi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gì</a:t>
            </a:r>
            <a:r>
              <a:rPr lang="en-US" sz="24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Hormone</a:t>
            </a: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Kháng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nguyên</a:t>
            </a: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Kháng</a:t>
            </a:r>
            <a:r>
              <a:rPr lang="en-US" sz="2000" dirty="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thể</a:t>
            </a: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 err="1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Enzim</a:t>
            </a: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lang="vi-VN" sz="2400" dirty="0">
                <a:solidFill>
                  <a:prstClr val="white"/>
                </a:solidFill>
                <a:latin typeface="Calibri" panose="020F0502020204030204"/>
              </a:rPr>
              <a:t>Hoocmôn có vai trò nào sau đây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10058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Duy trì tính ổn định của môi trường bên trong cơ thể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7" y="596421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Xúc tác cho các phản ứng chuyển hóa vật chất bên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ngoài</a:t>
            </a:r>
            <a:r>
              <a:rPr lang="vi-VN" sz="2000" dirty="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cơ thể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04327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Xúc tác cho các phản ứng chuyển hóa vật chất bên trong cơ thể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0" y="596421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Tiêu diệt các tác nhân gây bệnh xâm nhập vào cơ thể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lang="vi-VN" sz="2400" dirty="0">
                <a:solidFill>
                  <a:prstClr val="white"/>
                </a:solidFill>
                <a:latin typeface="Calibri" panose="020F0502020204030204"/>
              </a:rPr>
              <a:t>Chỉ cần một lượng rất nhỏ, hoocmôn đã tạo ra những chuyển biến đáng kể ở môi trường bên trong cơ thể. Điều này cho thấy tính chất nào của hoocmôn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hoạt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sinh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rất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phổ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biến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Có tính đặc hiệu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Có tính đặc trưng cho loài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lang="vi-VN" sz="2400" dirty="0">
                <a:solidFill>
                  <a:prstClr val="white"/>
                </a:solidFill>
                <a:latin typeface="Calibri" panose="020F0502020204030204"/>
              </a:rPr>
              <a:t>Sản phẩm tiết của các tuyến nội tiết được phân bố đi khắp cơ thể qua con đường nào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Đường máu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vi-VN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Đường bạch huyết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Hệ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thống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ống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dẫn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chuyên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biệt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Ống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tiêu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hóa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lang="vi-VN" sz="2400" dirty="0">
                <a:solidFill>
                  <a:prstClr val="white"/>
                </a:solidFill>
                <a:latin typeface="Calibri" panose="020F0502020204030204"/>
              </a:rPr>
              <a:t>Ở người, vùng cổ có mấy tuyến nội tiết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lang="vi-VN" sz="2400" dirty="0">
                <a:solidFill>
                  <a:prstClr val="white"/>
                </a:solidFill>
                <a:latin typeface="Calibri"/>
              </a:rPr>
              <a:t>Hormone insulin do tuyến tuỵ tiết ra có tác dụng sinh lí như thế nào?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7" y="509496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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vi-VN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Chuyển glucose thành glycogen dự trữ trong gan và cơ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6" y="5964213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vi-VN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Chuyển glycogen thành glucose dự trữ trong gan và cơ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0" y="509496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vi-VN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Chuyển glucose thành tinh bột dự trữ trong gan và cơ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69" y="597020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vi-VN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Chuyển glycogen thành tinh bột dự trữ trong gan và cơ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lang="vi-VN" sz="2400" dirty="0">
                <a:solidFill>
                  <a:prstClr val="white"/>
                </a:solidFill>
                <a:latin typeface="Calibri" panose="020F0502020204030204"/>
              </a:rPr>
              <a:t>Nhóm nào dưới đây gồm hai loại hoocmôn có tác dụng sinh lý trái ngược nhau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Insulin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glucagon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Insulin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tirôxin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Insulin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canxitônin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Ôxitôxin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tirôxin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453</Words>
  <PresentationFormat>Custom</PresentationFormat>
  <Paragraphs>51</Paragraphs>
  <Slides>11</Slides>
  <Notes>0</Notes>
  <HiddenSlides>0</HiddenSlides>
  <MMClips>40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2022-07-19T03:11:00Z</dcterms:created>
  <dcterms:modified xsi:type="dcterms:W3CDTF">2023-05-02T16:56:33Z</dcterms:modified>
  <cp:version>n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7EB30E978C284469B10759DEB8677BD6</vt:lpwstr>
  </property>
  <property fmtid="{D5CDD505-2E9C-101B-9397-08002B2CF9AE}" pid="3" name="KSOProductBuildVer">
    <vt:lpwstr>1033-11.2.0.11254</vt:lpwstr>
  </property>
</Properties>
</file>