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6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7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3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9565-04B7-43AA-BAEC-0C7DB97DED9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8E72-2C1F-43CF-A996-8ABB844DD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slide" Target="slide9.xml"/><Relationship Id="rId26" Type="http://schemas.openxmlformats.org/officeDocument/2006/relationships/slide" Target="slide8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audio" Target="../media/audio6.wav"/><Relationship Id="rId12" Type="http://schemas.openxmlformats.org/officeDocument/2006/relationships/image" Target="../media/image7.png"/><Relationship Id="rId17" Type="http://schemas.openxmlformats.org/officeDocument/2006/relationships/slide" Target="slide15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24" Type="http://schemas.openxmlformats.org/officeDocument/2006/relationships/slide" Target="slide3.xml"/><Relationship Id="rId5" Type="http://schemas.openxmlformats.org/officeDocument/2006/relationships/audio" Target="../media/audio4.wav"/><Relationship Id="rId15" Type="http://schemas.openxmlformats.org/officeDocument/2006/relationships/slide" Target="slide13.xml"/><Relationship Id="rId23" Type="http://schemas.openxmlformats.org/officeDocument/2006/relationships/slide" Target="slide4.xml"/><Relationship Id="rId28" Type="http://schemas.openxmlformats.org/officeDocument/2006/relationships/image" Target="../media/image9.gif"/><Relationship Id="rId10" Type="http://schemas.openxmlformats.org/officeDocument/2006/relationships/image" Target="../media/image5.pn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slide" Target="slide14.xml"/><Relationship Id="rId22" Type="http://schemas.openxmlformats.org/officeDocument/2006/relationships/slide" Target="slide7.xml"/><Relationship Id="rId27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7.wav"/><Relationship Id="rId7" Type="http://schemas.openxmlformats.org/officeDocument/2006/relationships/image" Target="../media/image1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7.wav"/><Relationship Id="rId7" Type="http://schemas.openxmlformats.org/officeDocument/2006/relationships/image" Target="../media/image1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7.wav"/><Relationship Id="rId7" Type="http://schemas.openxmlformats.org/officeDocument/2006/relationships/image" Target="../media/image1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3617" t="-4016" r="41040" b="1"/>
          <a:stretch/>
        </p:blipFill>
        <p:spPr>
          <a:xfrm rot="5400000">
            <a:off x="-1714630" y="4013070"/>
            <a:ext cx="3866204" cy="401256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6164" y="1963096"/>
            <a:ext cx="2592986" cy="8909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9014" y="3671351"/>
            <a:ext cx="2592984" cy="124710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8"/>
          <p:cNvGrpSpPr>
            <a:grpSpLocks/>
          </p:cNvGrpSpPr>
          <p:nvPr/>
        </p:nvGrpSpPr>
        <p:grpSpPr bwMode="auto">
          <a:xfrm rot="2063438">
            <a:off x="129535" y="2070076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27" name="Group 8"/>
          <p:cNvGrpSpPr>
            <a:grpSpLocks/>
          </p:cNvGrpSpPr>
          <p:nvPr/>
        </p:nvGrpSpPr>
        <p:grpSpPr bwMode="auto">
          <a:xfrm rot="2063438">
            <a:off x="129535" y="4073114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30" name="Group 8"/>
          <p:cNvGrpSpPr>
            <a:grpSpLocks/>
          </p:cNvGrpSpPr>
          <p:nvPr/>
        </p:nvGrpSpPr>
        <p:grpSpPr bwMode="auto">
          <a:xfrm rot="2063438">
            <a:off x="129535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RACING!!!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ad Script" panose="02000000000000000000" pitchFamily="2" charset="0"/>
              </a:rPr>
              <a:t>By: NK </a:t>
            </a:r>
            <a:r>
              <a:rPr lang="en-US" sz="4800" dirty="0" err="1" smtClean="0">
                <a:solidFill>
                  <a:schemeClr val="bg1"/>
                </a:solidFill>
                <a:latin typeface="Bad Script" panose="02000000000000000000" pitchFamily="2" charset="0"/>
              </a:rPr>
              <a:t>PowerSkills</a:t>
            </a:r>
            <a:endParaRPr lang="en-US" sz="4800" dirty="0">
              <a:solidFill>
                <a:schemeClr val="bg1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7921127" y="99152"/>
            <a:ext cx="4204674" cy="683046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0203448" y="261939"/>
            <a:ext cx="818249" cy="396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 smtClean="0">
                <a:latin typeface="Verdana" pitchFamily="34" charset="0"/>
              </a:rPr>
              <a:t>GO!!!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1202775" y="261939"/>
            <a:ext cx="874923" cy="3966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>
                <a:latin typeface="Verdana" pitchFamily="34" charset="0"/>
              </a:rPr>
              <a:t>GO!!!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085552" y="261939"/>
            <a:ext cx="847381" cy="39660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 smtClean="0">
                <a:latin typeface="Verdana" pitchFamily="34" charset="0"/>
              </a:rPr>
              <a:t>GO!!!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147447" y="261939"/>
            <a:ext cx="874923" cy="3966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GO!!!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6164" y="1963096"/>
            <a:ext cx="2592986" cy="8909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9014" y="3671351"/>
            <a:ext cx="2592984" cy="124710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8"/>
          <p:cNvGrpSpPr>
            <a:grpSpLocks/>
          </p:cNvGrpSpPr>
          <p:nvPr/>
        </p:nvGrpSpPr>
        <p:grpSpPr bwMode="auto">
          <a:xfrm rot="2063438">
            <a:off x="819" y="209257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27" name="Group 8"/>
          <p:cNvGrpSpPr>
            <a:grpSpLocks/>
          </p:cNvGrpSpPr>
          <p:nvPr/>
        </p:nvGrpSpPr>
        <p:grpSpPr bwMode="auto">
          <a:xfrm rot="2063438">
            <a:off x="378143" y="407311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30" name="Group 8"/>
          <p:cNvGrpSpPr>
            <a:grpSpLocks/>
          </p:cNvGrpSpPr>
          <p:nvPr/>
        </p:nvGrpSpPr>
        <p:grpSpPr bwMode="auto">
          <a:xfrm rot="2063438">
            <a:off x="532027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28" name="15">
            <a:hlinkClick r:id="rId14" action="ppaction://hlinksldjump" highlightClick="1"/>
          </p:cNvPr>
          <p:cNvSpPr/>
          <p:nvPr/>
        </p:nvSpPr>
        <p:spPr>
          <a:xfrm>
            <a:off x="4806451" y="765267"/>
            <a:ext cx="701324" cy="58443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14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29" name="16">
            <a:hlinkClick r:id="rId15" action="ppaction://hlinksldjump" highlightClick="1"/>
          </p:cNvPr>
          <p:cNvSpPr/>
          <p:nvPr/>
        </p:nvSpPr>
        <p:spPr>
          <a:xfrm>
            <a:off x="3941709" y="765267"/>
            <a:ext cx="701324" cy="58443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13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30" name="14">
            <a:hlinkClick r:id="rId16" action="ppaction://hlinksldjump" highlightClick="1"/>
          </p:cNvPr>
          <p:cNvSpPr/>
          <p:nvPr/>
        </p:nvSpPr>
        <p:spPr>
          <a:xfrm>
            <a:off x="513908" y="765267"/>
            <a:ext cx="701324" cy="58443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9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31" name="13">
            <a:hlinkClick r:id="" action="ppaction://noaction" highlightClick="1"/>
          </p:cNvPr>
          <p:cNvSpPr/>
          <p:nvPr/>
        </p:nvSpPr>
        <p:spPr>
          <a:xfrm>
            <a:off x="3126560" y="71511"/>
            <a:ext cx="701324" cy="58443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3" name="12">
            <a:hlinkClick r:id="rId17" action="ppaction://hlinksldjump" highlightClick="1"/>
          </p:cNvPr>
          <p:cNvSpPr/>
          <p:nvPr/>
        </p:nvSpPr>
        <p:spPr>
          <a:xfrm>
            <a:off x="5671193" y="765265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15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34" name="11">
            <a:hlinkClick r:id="" action="ppaction://noaction" highlightClick="1"/>
          </p:cNvPr>
          <p:cNvSpPr/>
          <p:nvPr/>
        </p:nvSpPr>
        <p:spPr>
          <a:xfrm>
            <a:off x="1378650" y="762668"/>
            <a:ext cx="670155" cy="587035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10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35" name="10">
            <a:hlinkClick r:id="rId18" action="ppaction://hlinksldjump" highlightClick="1"/>
          </p:cNvPr>
          <p:cNvSpPr/>
          <p:nvPr/>
        </p:nvSpPr>
        <p:spPr>
          <a:xfrm>
            <a:off x="6578928" y="71511"/>
            <a:ext cx="670155" cy="587035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8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36" name="9">
            <a:hlinkClick r:id="rId19" action="ppaction://hlinksldjump" highlightClick="1"/>
          </p:cNvPr>
          <p:cNvSpPr/>
          <p:nvPr/>
        </p:nvSpPr>
        <p:spPr>
          <a:xfrm>
            <a:off x="3997443" y="71511"/>
            <a:ext cx="670155" cy="587035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5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43" name="8">
            <a:hlinkClick r:id="rId20" action="ppaction://hlinksldjump" highlightClick="1"/>
          </p:cNvPr>
          <p:cNvSpPr/>
          <p:nvPr/>
        </p:nvSpPr>
        <p:spPr>
          <a:xfrm>
            <a:off x="6535935" y="765265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16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44" name="7">
            <a:hlinkClick r:id="rId21" action="ppaction://hlinksldjump" highlightClick="1"/>
          </p:cNvPr>
          <p:cNvSpPr/>
          <p:nvPr/>
        </p:nvSpPr>
        <p:spPr>
          <a:xfrm>
            <a:off x="2212223" y="765265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11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45" name="6">
            <a:hlinkClick r:id="rId22" action="ppaction://hlinksldjump" highlightClick="1"/>
          </p:cNvPr>
          <p:cNvSpPr/>
          <p:nvPr/>
        </p:nvSpPr>
        <p:spPr>
          <a:xfrm>
            <a:off x="4837157" y="71511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6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46" name="5">
            <a:hlinkClick r:id="rId23" action="ppaction://hlinksldjump" highlightClick="1"/>
          </p:cNvPr>
          <p:cNvSpPr/>
          <p:nvPr/>
        </p:nvSpPr>
        <p:spPr>
          <a:xfrm>
            <a:off x="1384792" y="71511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2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48" name="4">
            <a:hlinkClick r:id="rId24" action="ppaction://hlinksldjump" highlightClick="1"/>
          </p:cNvPr>
          <p:cNvSpPr/>
          <p:nvPr/>
        </p:nvSpPr>
        <p:spPr>
          <a:xfrm>
            <a:off x="513908" y="71511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>
                <a:solidFill>
                  <a:schemeClr val="bg1"/>
                </a:solidFill>
              </a:rPr>
              <a:t>1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149" name="3">
            <a:hlinkClick r:id="rId25" action="ppaction://hlinksldjump" highlightClick="1"/>
          </p:cNvPr>
          <p:cNvSpPr/>
          <p:nvPr/>
        </p:nvSpPr>
        <p:spPr>
          <a:xfrm>
            <a:off x="3076966" y="765265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12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50" name="2">
            <a:hlinkClick r:id="rId26" action="ppaction://hlinksldjump" highlightClick="1"/>
          </p:cNvPr>
          <p:cNvSpPr/>
          <p:nvPr/>
        </p:nvSpPr>
        <p:spPr>
          <a:xfrm>
            <a:off x="5708041" y="71511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7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51" name="1">
            <a:hlinkClick r:id="rId27" action="ppaction://hlinksldjump" highlightClick="1"/>
          </p:cNvPr>
          <p:cNvSpPr/>
          <p:nvPr/>
        </p:nvSpPr>
        <p:spPr>
          <a:xfrm>
            <a:off x="2255676" y="71511"/>
            <a:ext cx="701325" cy="584438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3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53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95" y="721250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1176" y="2793735"/>
            <a:ext cx="7444612" cy="16891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 LƯỢT RỒI</a:t>
            </a:r>
            <a:endParaRPr lang="en-US" sz="7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8333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4.07407E-6 L -0.49167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4.07407E-6 L -0.68893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3 -4.07407E-6 L -0.83893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18334 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2.59259E-6 L -0.49167 2.25514E-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11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2.59259E-6 L -0.68893 2.59259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3 2.59259E-6 L -0.83893 2.5925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18333 2.5925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2.59259E-6 L -0.49167 3.7037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2.59259E-6 L -0.68893 2.59259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3 2.59259E-6 L -0.83893 2.5925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8333 2.59259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2.59259E-6 L -0.49167 -1.11111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2.59259E-6 L -0.68893 2.59259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3 2.59259E-6 L -0.83893 2.59259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48" grpId="0" animBg="1"/>
      <p:bldP spid="149" grpId="0" animBg="1"/>
      <p:bldP spid="150" grpId="0" animBg="1"/>
      <p:bldP spid="151" grpId="0" animBg="1"/>
      <p:bldP spid="3" grpId="0" animBg="1"/>
      <p:bldP spid="3" grpId="1" animBg="1"/>
      <p:bldP spid="3" grpId="2" animBg="1"/>
      <p:bldP spid="3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89</Words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Bad Script</vt:lpstr>
      <vt:lpstr>Bungee Inline</vt:lpstr>
      <vt:lpstr>Calibri</vt:lpstr>
      <vt:lpstr>Calibri Light</vt:lpstr>
      <vt:lpstr>Montserrat Alternates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2020-07-08T00:54:02Z</dcterms:created>
  <dcterms:modified xsi:type="dcterms:W3CDTF">2020-07-25T05:40:36Z</dcterms:modified>
</cp:coreProperties>
</file>