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487" r:id="rId4"/>
    <p:sldId id="404" r:id="rId5"/>
    <p:sldId id="496" r:id="rId6"/>
    <p:sldId id="339" r:id="rId7"/>
    <p:sldId id="349" r:id="rId8"/>
    <p:sldId id="488" r:id="rId9"/>
    <p:sldId id="489" r:id="rId10"/>
    <p:sldId id="352" r:id="rId11"/>
    <p:sldId id="497" r:id="rId12"/>
    <p:sldId id="498" r:id="rId13"/>
    <p:sldId id="499" r:id="rId14"/>
    <p:sldId id="500" r:id="rId15"/>
    <p:sldId id="501" r:id="rId16"/>
    <p:sldId id="409" r:id="rId17"/>
    <p:sldId id="341" r:id="rId18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3" d="100"/>
          <a:sy n="33" d="100"/>
        </p:scale>
        <p:origin x="282" y="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4/1/2020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  </m:t>
                      </m:r>
                      <m:r>
                        <a:rPr lang="vi-VN" b="1"/>
                        <m:t>(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  <m:r>
                        <a:rPr lang="vi-VN" b="1"/>
                        <m:t>)′=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𝐜𝐨𝐬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  <m:r>
                        <a:rPr lang="vi-VN" b="1"/>
                        <m:t>)′=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𝐜𝐨𝐬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r>
                        <a:rPr lang="vi-VN" b="1" i="0"/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/>
                        <m:t>𝒙</m:t>
                      </m:r>
                      <m:r>
                        <a:rPr lang="vi-VN" b="1"/>
                        <m:t>)′=−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r>
                        <a:rPr lang="vi-VN" b="1" i="0"/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)′=−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 smtClean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 smtClean="0"/>
                <a:t>1. </a:t>
              </a:r>
              <a:r>
                <a:rPr lang="en-US" altLang="vi-VN" sz="4400" dirty="0" err="1" smtClean="0"/>
                <a:t>Giới</a:t>
              </a:r>
              <a:r>
                <a:rPr lang="en-US" altLang="vi-VN" sz="4400" dirty="0" smtClean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/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/>
                                </m:ctrlPr>
                              </m:funcPr>
                              <m:fName>
                                <m:r>
                                  <a:rPr lang="vi-VN" sz="4400"/>
                                  <m:t>𝐬𝐢𝐧</m:t>
                                </m:r>
                              </m:fName>
                              <m:e>
                                <m:r>
                                  <a:rPr lang="vi-VN" sz="4400"/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/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/>
                        <m:t>(</m:t>
                      </m:r>
                      <m:r>
                        <a:rPr lang="vi-VN"/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/>
                        <m:t>𝐮</m:t>
                      </m:r>
                      <m:r>
                        <a:rPr lang="vi-VN"/>
                        <m:t>)′=−</m:t>
                      </m:r>
                      <m:r>
                        <a:rPr lang="vi-VN"/>
                        <m:t>𝐮</m:t>
                      </m:r>
                      <m:r>
                        <a:rPr lang="vi-VN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/>
                            <m:t>𝐬𝐢𝐧</m:t>
                          </m:r>
                        </m:fName>
                        <m:e>
                          <m:r>
                            <a:rPr lang="vi-VN"/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</a:t>
                </a:r>
                <a:r>
                  <a:rPr lang="vi-VN" sz="4400" b="1" dirty="0" smtClean="0"/>
                  <a:t>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648</Words>
  <PresentationFormat>Custom</PresentationFormat>
  <Paragraphs>234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2020-04-01T04:43:07Z</dcterms:modified>
</cp:coreProperties>
</file>