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30" r:id="rId2"/>
    <p:sldId id="432" r:id="rId3"/>
    <p:sldId id="434" r:id="rId4"/>
    <p:sldId id="445" r:id="rId5"/>
    <p:sldId id="446" r:id="rId6"/>
    <p:sldId id="447" r:id="rId7"/>
    <p:sldId id="448" r:id="rId8"/>
    <p:sldId id="440" r:id="rId9"/>
    <p:sldId id="453" r:id="rId10"/>
    <p:sldId id="452" r:id="rId11"/>
    <p:sldId id="449" r:id="rId12"/>
    <p:sldId id="450" r:id="rId13"/>
    <p:sldId id="451" r:id="rId14"/>
    <p:sldId id="431" r:id="rId15"/>
  </p:sldIdLst>
  <p:sldSz cx="16276638" cy="9144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EDEEC"/>
    <a:srgbClr val="FDCFE3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564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19689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166019" y="4129665"/>
            <a:ext cx="13944600" cy="288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16: HĐCD: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CHUNG TAY XÂY DỰNG CỘNG ĐỒNG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402742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276" y="726281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145388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0319" y="2819400"/>
            <a:ext cx="131846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80319" y="1782783"/>
            <a:ext cx="11277600" cy="677108"/>
            <a:chOff x="1508918" y="1888664"/>
            <a:chExt cx="10047316" cy="677108"/>
          </a:xfrm>
        </p:grpSpPr>
        <p:sp>
          <p:nvSpPr>
            <p:cNvPr id="4" name="Rectangle 3"/>
            <p:cNvSpPr/>
            <p:nvPr/>
          </p:nvSpPr>
          <p:spPr>
            <a:xfrm>
              <a:off x="1508918" y="1888664"/>
              <a:ext cx="1004731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Tham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gia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nguyện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1605346" y="2565475"/>
              <a:ext cx="648863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4061619" y="103853"/>
            <a:ext cx="8153401" cy="1569405"/>
            <a:chOff x="4061619" y="103853"/>
            <a:chExt cx="8153401" cy="1569405"/>
          </a:xfrm>
        </p:grpSpPr>
        <p:sp>
          <p:nvSpPr>
            <p:cNvPr id="8" name="Text Box 14"/>
            <p:cNvSpPr txBox="1">
              <a:spLocks noChangeArrowheads="1"/>
            </p:cNvSpPr>
            <p:nvPr/>
          </p:nvSpPr>
          <p:spPr bwMode="auto">
            <a:xfrm>
              <a:off x="4061619" y="1097280"/>
              <a:ext cx="8153401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16: CHUNG TAY XÂY DỰNG CỘNG ĐỒNG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12" name="TextBox 11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5656188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Rectangle 13"/>
          <p:cNvSpPr/>
          <p:nvPr/>
        </p:nvSpPr>
        <p:spPr>
          <a:xfrm>
            <a:off x="1261269" y="3505200"/>
            <a:ext cx="1375410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 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nhóm: 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Ủ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hộ, kêu gọi ủng hộ các loại sách vở, quần 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 1: Phân loại sách vở, hàng hóa, quần áo một các hợp 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 2: Vệ sinh sách vở, quần áo đúng 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 3: Tranh trí, đóng gói tủ sách, tủ quần 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 4: 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rực </a:t>
            </a:r>
            <a:r>
              <a:rPr lang="vi-VN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tủ, phân phát các sản </a:t>
            </a:r>
            <a:r>
              <a:rPr lang="vi-VN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5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redcross.org.vn/upload/1-phong-trao-ctd-truong-hoc-1.jpg?v=1.0.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729146"/>
            <a:ext cx="6934200" cy="361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319" y="729146"/>
            <a:ext cx="6934200" cy="3614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 descr="http://thidoanhoangmai.vn/uploads/news/2019_01/01201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319" y="4800600"/>
            <a:ext cx="6934200" cy="361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Thành Đoàn Cẩm Phả hưởng ứng phong trào xây dựng Quảng Ninh xanh, sạch, đẹp  và VSM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4800600"/>
            <a:ext cx="6934200" cy="361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07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ọc sinh TH TQT vệ sinh sân trườ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059.60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19" y="762000"/>
            <a:ext cx="14935200" cy="788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6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60" y="1752600"/>
            <a:ext cx="14920119" cy="3452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E:\Lớp 3 sách mới\HÌNH NỀN, HỌA TIẾT TRANG TRÍ\HÌNH NỀN, HỌA TIẾT TRANG TRÍ\1c3c79b4a869e562a88e13de0840919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519" y="5355970"/>
            <a:ext cx="8991600" cy="277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40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p chung ta doan k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519" y="594360"/>
            <a:ext cx="14249400" cy="80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08919" y="1676400"/>
            <a:ext cx="8458200" cy="677108"/>
            <a:chOff x="1508918" y="1888664"/>
            <a:chExt cx="7535487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753548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nguyện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696384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746919" y="2362200"/>
            <a:ext cx="14859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61619" y="103853"/>
            <a:ext cx="8153401" cy="1569405"/>
            <a:chOff x="4061619" y="103853"/>
            <a:chExt cx="8153401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4061619" y="1097280"/>
              <a:ext cx="8153401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16: CHUNG TAY XÂY DỰNG CỘNG ĐỒNG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56188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Box 18"/>
          <p:cNvSpPr txBox="1"/>
          <p:nvPr/>
        </p:nvSpPr>
        <p:spPr>
          <a:xfrm>
            <a:off x="746919" y="3008531"/>
            <a:ext cx="14859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3728700"/>
            <a:ext cx="3614769" cy="38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1668" y="3730011"/>
            <a:ext cx="3870010" cy="379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007" y="3730011"/>
            <a:ext cx="3870011" cy="379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337" y="3730011"/>
            <a:ext cx="3870011" cy="379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4061619" y="7696200"/>
            <a:ext cx="8648700" cy="1219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9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08919" y="1676400"/>
            <a:ext cx="8458200" cy="677108"/>
            <a:chOff x="1508918" y="1888664"/>
            <a:chExt cx="7535487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753548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nguyện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696384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8683324" y="3806902"/>
            <a:ext cx="6236795" cy="16547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 b="1" i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dirty="0" smtClean="0">
                <a:solidFill>
                  <a:srgbClr val="0000CC"/>
                </a:solidFill>
              </a:rPr>
              <a:t>Tranh </a:t>
            </a:r>
            <a:r>
              <a:rPr lang="vi-VN" dirty="0">
                <a:solidFill>
                  <a:srgbClr val="0000CC"/>
                </a:solidFill>
              </a:rPr>
              <a:t>1: </a:t>
            </a:r>
            <a:r>
              <a:rPr lang="en-US" dirty="0" err="1" smtClean="0">
                <a:solidFill>
                  <a:srgbClr val="0000CC"/>
                </a:solidFill>
              </a:rPr>
              <a:t>Học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sinh</a:t>
            </a:r>
            <a:r>
              <a:rPr lang="vi-VN" dirty="0" smtClean="0">
                <a:solidFill>
                  <a:srgbClr val="0000CC"/>
                </a:solidFill>
              </a:rPr>
              <a:t> </a:t>
            </a:r>
            <a:r>
              <a:rPr lang="vi-VN" dirty="0">
                <a:solidFill>
                  <a:srgbClr val="0000CC"/>
                </a:solidFill>
              </a:rPr>
              <a:t>quét dọn nhà văn </a:t>
            </a:r>
            <a:r>
              <a:rPr lang="vi-VN" dirty="0" smtClean="0">
                <a:solidFill>
                  <a:srgbClr val="0000CC"/>
                </a:solidFill>
              </a:rPr>
              <a:t>hoá</a:t>
            </a:r>
            <a:r>
              <a:rPr lang="en-US" dirty="0" smtClean="0">
                <a:solidFill>
                  <a:srgbClr val="0000CC"/>
                </a:solidFill>
              </a:rPr>
              <a:t>.</a:t>
            </a:r>
            <a:endParaRPr lang="vi-VN" dirty="0">
              <a:solidFill>
                <a:srgbClr val="0000CC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61619" y="103853"/>
            <a:ext cx="8153401" cy="1569405"/>
            <a:chOff x="4061619" y="103853"/>
            <a:chExt cx="8153401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4061619" y="1097280"/>
              <a:ext cx="8153401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16: CHUNG TAY XÂY DỰNG CỘNG ĐỒNG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56188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19" y="2667000"/>
            <a:ext cx="6739731" cy="5561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944220" y="6009247"/>
            <a:ext cx="6236795" cy="1200329"/>
            <a:chOff x="8683324" y="5830669"/>
            <a:chExt cx="6236795" cy="1200329"/>
          </a:xfrm>
        </p:grpSpPr>
        <p:sp>
          <p:nvSpPr>
            <p:cNvPr id="19" name="TextBox 18"/>
            <p:cNvSpPr txBox="1"/>
            <p:nvPr/>
          </p:nvSpPr>
          <p:spPr>
            <a:xfrm>
              <a:off x="8683324" y="5830669"/>
              <a:ext cx="6236795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 i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r>
                <a:rPr lang="vi-VN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Vệ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sinh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làm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sạch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xóm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làng</a:t>
              </a:r>
              <a:r>
                <a:rPr lang="en-US" dirty="0" smtClean="0">
                  <a:solidFill>
                    <a:srgbClr val="FF0000"/>
                  </a:solidFill>
                </a:rPr>
                <a:t>, </a:t>
              </a:r>
              <a:r>
                <a:rPr lang="en-US" dirty="0" err="1" smtClean="0">
                  <a:solidFill>
                    <a:srgbClr val="FF0000"/>
                  </a:solidFill>
                </a:rPr>
                <a:t>những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nơi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công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cộng</a:t>
              </a:r>
              <a:r>
                <a:rPr lang="vi-VN" dirty="0" smtClean="0">
                  <a:solidFill>
                    <a:srgbClr val="FF0000"/>
                  </a:solidFill>
                </a:rPr>
                <a:t>.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" name="Right Arrow 2"/>
            <p:cNvSpPr/>
            <p:nvPr/>
          </p:nvSpPr>
          <p:spPr>
            <a:xfrm>
              <a:off x="8683324" y="6019800"/>
              <a:ext cx="521795" cy="32316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523111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19" y="2667000"/>
            <a:ext cx="6739731" cy="556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508919" y="1676400"/>
            <a:ext cx="8458200" cy="677108"/>
            <a:chOff x="1508918" y="1888664"/>
            <a:chExt cx="7535487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753548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nguyện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696384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8683324" y="3806902"/>
            <a:ext cx="6236795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 b="1" i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dirty="0" smtClean="0">
                <a:solidFill>
                  <a:srgbClr val="0000CC"/>
                </a:solidFill>
              </a:rPr>
              <a:t>Tranh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>
                <a:solidFill>
                  <a:srgbClr val="0000CC"/>
                </a:solidFill>
              </a:rPr>
              <a:t>2: </a:t>
            </a:r>
            <a:endParaRPr lang="en-US" dirty="0" smtClean="0">
              <a:solidFill>
                <a:srgbClr val="0000CC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dirty="0" err="1" smtClean="0">
                <a:solidFill>
                  <a:srgbClr val="0000CC"/>
                </a:solidFill>
              </a:rPr>
              <a:t>Học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sinh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dọn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rác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công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viên</a:t>
            </a:r>
            <a:r>
              <a:rPr lang="en-US" dirty="0" smtClean="0">
                <a:solidFill>
                  <a:srgbClr val="0000CC"/>
                </a:solidFill>
              </a:rPr>
              <a:t>. </a:t>
            </a:r>
            <a:endParaRPr lang="vi-VN" dirty="0">
              <a:solidFill>
                <a:srgbClr val="0000CC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61619" y="103853"/>
            <a:ext cx="8153401" cy="1569405"/>
            <a:chOff x="4061619" y="103853"/>
            <a:chExt cx="8153401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4061619" y="1097280"/>
              <a:ext cx="8153401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16: CHUNG TAY XÂY DỰNG CỘNG ĐỒNG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56188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/>
          <p:cNvGrpSpPr/>
          <p:nvPr/>
        </p:nvGrpSpPr>
        <p:grpSpPr>
          <a:xfrm>
            <a:off x="8944220" y="6009247"/>
            <a:ext cx="6236795" cy="646331"/>
            <a:chOff x="8683324" y="5830669"/>
            <a:chExt cx="6236795" cy="646331"/>
          </a:xfrm>
        </p:grpSpPr>
        <p:sp>
          <p:nvSpPr>
            <p:cNvPr id="19" name="TextBox 18"/>
            <p:cNvSpPr txBox="1"/>
            <p:nvPr/>
          </p:nvSpPr>
          <p:spPr>
            <a:xfrm>
              <a:off x="8683324" y="5830669"/>
              <a:ext cx="623679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 i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r>
                <a:rPr lang="vi-VN" dirty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Làm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sạch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môi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trường</a:t>
              </a:r>
              <a:r>
                <a:rPr lang="en-US" dirty="0" smtClean="0">
                  <a:solidFill>
                    <a:srgbClr val="FF0000"/>
                  </a:solidFill>
                </a:rPr>
                <a:t>.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" name="Right Arrow 2"/>
            <p:cNvSpPr/>
            <p:nvPr/>
          </p:nvSpPr>
          <p:spPr>
            <a:xfrm>
              <a:off x="8683324" y="6019800"/>
              <a:ext cx="521795" cy="32316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706832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19" y="2666999"/>
            <a:ext cx="6739731" cy="556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508919" y="1676400"/>
            <a:ext cx="8458200" cy="677108"/>
            <a:chOff x="1508918" y="1888664"/>
            <a:chExt cx="7535487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753548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nguyện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696384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8020051" y="3806902"/>
            <a:ext cx="8043068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 b="1" i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dirty="0" smtClean="0">
                <a:solidFill>
                  <a:srgbClr val="0000CC"/>
                </a:solidFill>
              </a:rPr>
              <a:t>Tranh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vi-VN" dirty="0">
                <a:solidFill>
                  <a:srgbClr val="0000CC"/>
                </a:solidFill>
              </a:rPr>
              <a:t>3: </a:t>
            </a:r>
            <a:r>
              <a:rPr lang="vi-VN" dirty="0" smtClean="0">
                <a:solidFill>
                  <a:srgbClr val="0000CC"/>
                </a:solidFill>
              </a:rPr>
              <a:t>H</a:t>
            </a:r>
            <a:r>
              <a:rPr lang="en-US" dirty="0" err="1" smtClean="0">
                <a:solidFill>
                  <a:srgbClr val="0000CC"/>
                </a:solidFill>
              </a:rPr>
              <a:t>ọc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sinh</a:t>
            </a:r>
            <a:r>
              <a:rPr lang="vi-VN" dirty="0" smtClean="0">
                <a:solidFill>
                  <a:srgbClr val="0000CC"/>
                </a:solidFill>
              </a:rPr>
              <a:t> </a:t>
            </a:r>
            <a:r>
              <a:rPr lang="vi-VN" dirty="0">
                <a:solidFill>
                  <a:srgbClr val="0000CC"/>
                </a:solidFill>
              </a:rPr>
              <a:t>tặng sách </a:t>
            </a:r>
            <a:endParaRPr lang="en-US" dirty="0" smtClean="0">
              <a:solidFill>
                <a:srgbClr val="0000CC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dirty="0" smtClean="0">
                <a:solidFill>
                  <a:srgbClr val="0000CC"/>
                </a:solidFill>
              </a:rPr>
              <a:t>cho </a:t>
            </a:r>
            <a:r>
              <a:rPr lang="vi-VN" dirty="0">
                <a:solidFill>
                  <a:srgbClr val="0000CC"/>
                </a:solidFill>
              </a:rPr>
              <a:t>những bạn có hoàn cảnh khó </a:t>
            </a:r>
            <a:r>
              <a:rPr lang="vi-VN" dirty="0" smtClean="0">
                <a:solidFill>
                  <a:srgbClr val="0000CC"/>
                </a:solidFill>
              </a:rPr>
              <a:t>khăn</a:t>
            </a:r>
            <a:r>
              <a:rPr lang="en-US" dirty="0" smtClean="0">
                <a:solidFill>
                  <a:srgbClr val="0000CC"/>
                </a:solidFill>
              </a:rPr>
              <a:t>.</a:t>
            </a:r>
            <a:endParaRPr lang="vi-VN" dirty="0">
              <a:solidFill>
                <a:srgbClr val="0000CC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61619" y="103853"/>
            <a:ext cx="8153401" cy="1569405"/>
            <a:chOff x="4061619" y="103853"/>
            <a:chExt cx="8153401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4061619" y="1097280"/>
              <a:ext cx="8153401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16: CHUNG TAY XÂY DỰNG CỘNG ĐỒNG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56188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/>
          <p:cNvGrpSpPr/>
          <p:nvPr/>
        </p:nvGrpSpPr>
        <p:grpSpPr>
          <a:xfrm>
            <a:off x="9178622" y="6036794"/>
            <a:ext cx="6236795" cy="1200329"/>
            <a:chOff x="8683324" y="5830669"/>
            <a:chExt cx="6236795" cy="1200329"/>
          </a:xfrm>
        </p:grpSpPr>
        <p:sp>
          <p:nvSpPr>
            <p:cNvPr id="19" name="TextBox 18"/>
            <p:cNvSpPr txBox="1"/>
            <p:nvPr/>
          </p:nvSpPr>
          <p:spPr>
            <a:xfrm>
              <a:off x="8683324" y="5830669"/>
              <a:ext cx="6236795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 i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r>
                <a:rPr lang="vi-VN" dirty="0">
                  <a:solidFill>
                    <a:srgbClr val="FF0000"/>
                  </a:solidFill>
                </a:rPr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giúp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r>
                <a:rPr lang="vi-VN" dirty="0">
                  <a:solidFill>
                    <a:srgbClr val="FF0000"/>
                  </a:solidFill>
                </a:rPr>
                <a:t>các bạn </a:t>
              </a:r>
              <a:r>
                <a:rPr lang="en-US" dirty="0" err="1" smtClean="0">
                  <a:solidFill>
                    <a:srgbClr val="FF0000"/>
                  </a:solidFill>
                </a:rPr>
                <a:t>khó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khăn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</a:p>
            <a:p>
              <a:r>
                <a:rPr lang="en-US" dirty="0" err="1" smtClean="0">
                  <a:solidFill>
                    <a:srgbClr val="FF0000"/>
                  </a:solidFill>
                </a:rPr>
                <a:t>có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cơ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hội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học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tập</a:t>
              </a:r>
              <a:r>
                <a:rPr lang="en-US" dirty="0" smtClean="0">
                  <a:solidFill>
                    <a:srgbClr val="FF0000"/>
                  </a:solidFill>
                </a:rPr>
                <a:t>.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" name="Right Arrow 2"/>
            <p:cNvSpPr/>
            <p:nvPr/>
          </p:nvSpPr>
          <p:spPr>
            <a:xfrm>
              <a:off x="8683324" y="6019800"/>
              <a:ext cx="521795" cy="32316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92844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318" y="2666998"/>
            <a:ext cx="6739731" cy="556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508919" y="1676400"/>
            <a:ext cx="8458200" cy="677108"/>
            <a:chOff x="1508918" y="1888664"/>
            <a:chExt cx="7535487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753548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nguyện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696384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8290720" y="3806902"/>
            <a:ext cx="7315200" cy="16547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3600" b="1" i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dirty="0" smtClean="0">
                <a:solidFill>
                  <a:srgbClr val="0000CC"/>
                </a:solidFill>
              </a:rPr>
              <a:t>Tranh</a:t>
            </a:r>
            <a:r>
              <a:rPr lang="en-US" dirty="0" smtClean="0">
                <a:solidFill>
                  <a:srgbClr val="0000CC"/>
                </a:solidFill>
              </a:rPr>
              <a:t> 4</a:t>
            </a:r>
            <a:r>
              <a:rPr lang="vi-VN" dirty="0" smtClean="0">
                <a:solidFill>
                  <a:srgbClr val="0000CC"/>
                </a:solidFill>
              </a:rPr>
              <a:t>: H</a:t>
            </a:r>
            <a:r>
              <a:rPr lang="en-US" dirty="0" err="1" smtClean="0">
                <a:solidFill>
                  <a:srgbClr val="0000CC"/>
                </a:solidFill>
              </a:rPr>
              <a:t>ọc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err="1" smtClean="0">
                <a:solidFill>
                  <a:srgbClr val="0000CC"/>
                </a:solidFill>
              </a:rPr>
              <a:t>sinh</a:t>
            </a:r>
            <a:r>
              <a:rPr lang="vi-VN" dirty="0" smtClean="0">
                <a:solidFill>
                  <a:srgbClr val="0000CC"/>
                </a:solidFill>
              </a:rPr>
              <a:t> </a:t>
            </a:r>
            <a:r>
              <a:rPr lang="vi-VN" dirty="0">
                <a:solidFill>
                  <a:srgbClr val="0000CC"/>
                </a:solidFill>
              </a:rPr>
              <a:t>trồng </a:t>
            </a:r>
            <a:endParaRPr lang="en-US" dirty="0" smtClean="0">
              <a:solidFill>
                <a:srgbClr val="0000CC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dirty="0" smtClean="0">
                <a:solidFill>
                  <a:srgbClr val="0000CC"/>
                </a:solidFill>
              </a:rPr>
              <a:t>và </a:t>
            </a:r>
            <a:r>
              <a:rPr lang="vi-VN" dirty="0">
                <a:solidFill>
                  <a:srgbClr val="0000CC"/>
                </a:solidFill>
              </a:rPr>
              <a:t>chăm sóc cây trong vườn trường</a:t>
            </a:r>
            <a:r>
              <a:rPr lang="en-US" dirty="0">
                <a:solidFill>
                  <a:srgbClr val="0000CC"/>
                </a:solidFill>
              </a:rPr>
              <a:t>.</a:t>
            </a:r>
            <a:endParaRPr lang="vi-VN" dirty="0">
              <a:solidFill>
                <a:srgbClr val="0000CC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61619" y="103853"/>
            <a:ext cx="8153401" cy="1569405"/>
            <a:chOff x="4061619" y="103853"/>
            <a:chExt cx="8153401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4061619" y="1097280"/>
              <a:ext cx="8153401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16: CHUNG TAY XÂY DỰNG CỘNG ĐỒNG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56188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Group 3"/>
          <p:cNvGrpSpPr/>
          <p:nvPr/>
        </p:nvGrpSpPr>
        <p:grpSpPr>
          <a:xfrm>
            <a:off x="8671718" y="5867400"/>
            <a:ext cx="6476999" cy="1200329"/>
            <a:chOff x="8168166" y="5830669"/>
            <a:chExt cx="6751953" cy="1200329"/>
          </a:xfrm>
        </p:grpSpPr>
        <p:sp>
          <p:nvSpPr>
            <p:cNvPr id="19" name="TextBox 18"/>
            <p:cNvSpPr txBox="1"/>
            <p:nvPr/>
          </p:nvSpPr>
          <p:spPr>
            <a:xfrm>
              <a:off x="8683324" y="5830669"/>
              <a:ext cx="6236795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600" b="1" i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r>
                <a:rPr lang="vi-VN" dirty="0">
                  <a:solidFill>
                    <a:srgbClr val="FF0000"/>
                  </a:solidFill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Giúp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lang="vi-VN" dirty="0">
                  <a:solidFill>
                    <a:srgbClr val="FF0000"/>
                  </a:solidFill>
                </a:rPr>
                <a:t>cây phát triển, làm đẹp thêm cảnh quan nhà trường</a:t>
              </a:r>
              <a:r>
                <a:rPr lang="en-US" dirty="0">
                  <a:solidFill>
                    <a:srgbClr val="FF0000"/>
                  </a:solidFill>
                </a:rPr>
                <a:t>.</a:t>
              </a:r>
            </a:p>
          </p:txBody>
        </p:sp>
        <p:sp>
          <p:nvSpPr>
            <p:cNvPr id="3" name="Right Arrow 2"/>
            <p:cNvSpPr/>
            <p:nvPr/>
          </p:nvSpPr>
          <p:spPr>
            <a:xfrm>
              <a:off x="8168166" y="5983069"/>
              <a:ext cx="521795" cy="32316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505950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80319" y="1782783"/>
            <a:ext cx="11277600" cy="677108"/>
            <a:chOff x="1508918" y="1888664"/>
            <a:chExt cx="10047316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04731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Tham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gia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nguyện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5346" y="2565475"/>
              <a:ext cx="648863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1295717" y="2706469"/>
            <a:ext cx="105002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61619" y="103853"/>
            <a:ext cx="8153401" cy="1569405"/>
            <a:chOff x="4061619" y="103853"/>
            <a:chExt cx="8153401" cy="1569405"/>
          </a:xfrm>
        </p:grpSpPr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4061619" y="1097280"/>
              <a:ext cx="8153401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16: CHUNG TAY XÂY DỰNG CỘNG ĐỒNG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7" name="TextBox 26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5656188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219" y="3733800"/>
            <a:ext cx="7239000" cy="458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Oval 29"/>
          <p:cNvSpPr/>
          <p:nvPr/>
        </p:nvSpPr>
        <p:spPr>
          <a:xfrm>
            <a:off x="10500519" y="5586983"/>
            <a:ext cx="4914900" cy="1458471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4" descr="Phong trào Chữ thập đỏ trong trường học: Xây dựng mô hình Hội Chữ thập đỏ  dựa vào cộng đồng gắn với người d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669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ô trò Trường tiểu học Hưng Dũng 2 phân loại sách vở và đồ dùng học tập gửi vào Quảng B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3564676"/>
            <a:ext cx="7734299" cy="442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5919" y="4038600"/>
            <a:ext cx="6553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Quyên 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góp sách vở, quần áo cũ ủng hộ người nghèo, 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hững </a:t>
            </a:r>
            <a:r>
              <a:rPr lang="vi-VN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 có hoàn cảnh khó khăn.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80319" y="1782783"/>
            <a:ext cx="11277600" cy="677108"/>
            <a:chOff x="1508918" y="1888664"/>
            <a:chExt cx="10047316" cy="677108"/>
          </a:xfrm>
        </p:grpSpPr>
        <p:sp>
          <p:nvSpPr>
            <p:cNvPr id="7" name="Rectangle 6"/>
            <p:cNvSpPr/>
            <p:nvPr/>
          </p:nvSpPr>
          <p:spPr>
            <a:xfrm>
              <a:off x="1508918" y="1888664"/>
              <a:ext cx="1004731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Tham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gia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nguyện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605346" y="2565475"/>
              <a:ext cx="648863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1295717" y="2706469"/>
            <a:ext cx="105002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061619" y="103853"/>
            <a:ext cx="8153401" cy="1569405"/>
            <a:chOff x="4061619" y="103853"/>
            <a:chExt cx="8153401" cy="1569405"/>
          </a:xfrm>
        </p:grpSpPr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4061619" y="1097280"/>
              <a:ext cx="8153401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16: CHUNG TAY XÂY DỰNG CỘNG ĐỒNG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15" name="TextBox 14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5656188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4207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10702</TotalTime>
  <Words>509</Words>
  <Application>Microsoft Office PowerPoint</Application>
  <PresentationFormat>Custom</PresentationFormat>
  <Paragraphs>66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Trương Thị Phương Dung</dc:creator>
  <cp:lastModifiedBy>Admin</cp:lastModifiedBy>
  <cp:revision>1184</cp:revision>
  <dcterms:created xsi:type="dcterms:W3CDTF">2008-09-09T22:52:10Z</dcterms:created>
  <dcterms:modified xsi:type="dcterms:W3CDTF">2022-08-28T07:55:59Z</dcterms:modified>
</cp:coreProperties>
</file>