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20"/>
  </p:notesMasterIdLst>
  <p:sldIdLst>
    <p:sldId id="267" r:id="rId4"/>
    <p:sldId id="532" r:id="rId5"/>
    <p:sldId id="533" r:id="rId6"/>
    <p:sldId id="534" r:id="rId7"/>
    <p:sldId id="535" r:id="rId8"/>
    <p:sldId id="506" r:id="rId9"/>
    <p:sldId id="536" r:id="rId10"/>
    <p:sldId id="268" r:id="rId11"/>
    <p:sldId id="263" r:id="rId12"/>
    <p:sldId id="270" r:id="rId13"/>
    <p:sldId id="272" r:id="rId14"/>
    <p:sldId id="271" r:id="rId15"/>
    <p:sldId id="273" r:id="rId16"/>
    <p:sldId id="274" r:id="rId17"/>
    <p:sldId id="526" r:id="rId18"/>
    <p:sldId id="52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5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84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Đầu trang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hỗ dành sẵn cho Ngày tháng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F5D71-7502-4CB4-8E63-881570832A19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Chỗ dành sẵn cho Hình ảnh của Bản chiế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Chỗ dành sẵn cho Ghi chú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Chỗ dành sẵn cho Số hiệu Bản chiế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C81AB0-8BC1-4DDC-B7E1-6ED44D6A5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48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223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740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049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419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2477" y="-90897"/>
            <a:ext cx="12740237" cy="709520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0190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110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54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03887A-5588-4C23-AFDC-6F0C19FDD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56D9D5-5507-472C-B469-8E96B6677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E36FB-734F-48B8-94EA-0D32A5328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6CAD9A-9198-48E7-921A-19152ACC00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888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541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020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083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93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7703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373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742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8074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16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7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0A372-E784-4489-91B1-EB5F9893B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E1B435-934F-44C4-8F1B-EC379BCB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9BAE6C-C81A-448F-810E-8201A0E7D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98452A-D52B-4D53-AA70-42F3E1B91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4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A006-59DD-41EF-BB59-5CF0A5B0F3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CF5D0-5E86-4B07-82F0-4706674B42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2F55C-8EFE-4A66-9DB3-D0CB88777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38045-8612-4FFC-BF9F-64FB98C8E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615B52-8190-4B2D-852C-B23A268AE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0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2C063-6317-449C-A341-883F2682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53C2C5-1069-41AD-AB8E-A272B5F74D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35F9C6-7A1E-4BB1-8382-AF2048FA93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2CF1DA-3491-456F-B971-C43EFCD2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13E6-C32A-4783-9219-260167E50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F57CA7-22C9-4637-98D5-45CB81C4C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19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5C8BC-CF44-4FCD-ACB9-6C06E1FD0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E26985-A785-4717-80AD-9B8D8F5B8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5A630-F12E-492E-A3AD-AE8A23606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C2166-B6AA-4084-B4D7-069DDC982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C20EA2-78ED-4391-B2FB-25000FDBC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51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14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78142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944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4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04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5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40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2.xml"/><Relationship Id="rId3" Type="http://schemas.openxmlformats.org/officeDocument/2006/relationships/slideLayout" Target="../slideLayouts/slideLayout26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9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6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75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Slide.vn - 2019">
            <a:extLst>
              <a:ext uri="{FF2B5EF4-FFF2-40B4-BE49-F238E27FC236}">
                <a16:creationId xmlns:a16="http://schemas.microsoft.com/office/drawing/2014/main" id="{14725A84-4E0B-4116-9DC9-EE85314AE53B}"/>
              </a:ext>
            </a:extLst>
          </p:cNvPr>
          <p:cNvSpPr txBox="1"/>
          <p:nvPr userDrawn="1"/>
        </p:nvSpPr>
        <p:spPr>
          <a:xfrm>
            <a:off x="0" y="-1512332"/>
            <a:ext cx="12192000" cy="3693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CB0E7E-7BDA-4369-B06E-95E5B313A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F2DE87-7D95-4722-9EE5-248D158C7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D0A038-BC78-4ECC-BEFF-CCB515E484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B9EE9-F3BF-4B40-83E7-C9BC68FDDB0E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ECDB14-4F91-4B5C-8ACA-1B5E7E69B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30118F-80C4-4861-A4D3-A50D382E7D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D0CE00B-B040-4546-AF5D-EEF96AA126B0}"/>
              </a:ext>
            </a:extLst>
          </p:cNvPr>
          <p:cNvGrpSpPr>
            <a:grpSpLocks noGrp="1" noSelect="1" noRot="1" noMove="1" noResize="1"/>
          </p:cNvGrpSpPr>
          <p:nvPr userDrawn="1">
            <p:custDataLst>
              <p:tags r:id="rId7"/>
            </p:custDataLst>
          </p:nvPr>
        </p:nvGrpSpPr>
        <p:grpSpPr>
          <a:xfrm>
            <a:off x="-2202100" y="-2224223"/>
            <a:ext cx="16596200" cy="11284323"/>
            <a:chOff x="-2202100" y="-2224223"/>
            <a:chExt cx="16596200" cy="1128432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A423BDB-6737-4700-9989-01683A4147DA}"/>
                </a:ext>
              </a:extLst>
            </p:cNvPr>
            <p:cNvSpPr/>
            <p:nvPr/>
          </p:nvSpPr>
          <p:spPr>
            <a:xfrm>
              <a:off x="4851540" y="8494776"/>
              <a:ext cx="2488920" cy="565324"/>
            </a:xfrm>
            <a:prstGeom prst="rect">
              <a:avLst/>
            </a:prstGeom>
            <a:noFill/>
            <a:ln w="2159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91E50D3-44ED-477F-84FB-1E24BC65ED8F}"/>
                </a:ext>
              </a:extLst>
            </p:cNvPr>
            <p:cNvSpPr txBox="1"/>
            <p:nvPr/>
          </p:nvSpPr>
          <p:spPr>
            <a:xfrm>
              <a:off x="5006988" y="8647176"/>
              <a:ext cx="2178025" cy="260524"/>
            </a:xfrm>
            <a:custGeom>
              <a:avLst/>
              <a:gdLst/>
              <a:ahLst/>
              <a:cxnLst/>
              <a:rect l="l" t="t" r="r" b="b"/>
              <a:pathLst>
                <a:path w="2178025" h="260524">
                  <a:moveTo>
                    <a:pt x="1807648" y="222182"/>
                  </a:moveTo>
                  <a:cubicBezTo>
                    <a:pt x="1814010" y="222182"/>
                    <a:pt x="1818838" y="223968"/>
                    <a:pt x="1822130" y="227540"/>
                  </a:cubicBezTo>
                  <a:cubicBezTo>
                    <a:pt x="1825423" y="231111"/>
                    <a:pt x="1827070" y="235576"/>
                    <a:pt x="1827070" y="240934"/>
                  </a:cubicBezTo>
                  <a:cubicBezTo>
                    <a:pt x="1827070" y="246069"/>
                    <a:pt x="1825423" y="250366"/>
                    <a:pt x="1822130" y="253826"/>
                  </a:cubicBezTo>
                  <a:cubicBezTo>
                    <a:pt x="1818838" y="257287"/>
                    <a:pt x="1814010" y="259017"/>
                    <a:pt x="1807648" y="259017"/>
                  </a:cubicBezTo>
                  <a:cubicBezTo>
                    <a:pt x="1801285" y="259017"/>
                    <a:pt x="1796513" y="257287"/>
                    <a:pt x="1793332" y="253826"/>
                  </a:cubicBezTo>
                  <a:cubicBezTo>
                    <a:pt x="1790151" y="250366"/>
                    <a:pt x="1788560" y="246069"/>
                    <a:pt x="1788560" y="240934"/>
                  </a:cubicBezTo>
                  <a:cubicBezTo>
                    <a:pt x="1788560" y="235576"/>
                    <a:pt x="1790151" y="231111"/>
                    <a:pt x="1793332" y="227540"/>
                  </a:cubicBezTo>
                  <a:cubicBezTo>
                    <a:pt x="1796513" y="223968"/>
                    <a:pt x="1801285" y="222182"/>
                    <a:pt x="1807648" y="222182"/>
                  </a:cubicBezTo>
                  <a:close/>
                  <a:moveTo>
                    <a:pt x="807523" y="222182"/>
                  </a:moveTo>
                  <a:cubicBezTo>
                    <a:pt x="813885" y="222182"/>
                    <a:pt x="818713" y="223968"/>
                    <a:pt x="822005" y="227540"/>
                  </a:cubicBezTo>
                  <a:cubicBezTo>
                    <a:pt x="825298" y="231111"/>
                    <a:pt x="826945" y="235576"/>
                    <a:pt x="826945" y="240934"/>
                  </a:cubicBezTo>
                  <a:cubicBezTo>
                    <a:pt x="826945" y="246069"/>
                    <a:pt x="825298" y="250366"/>
                    <a:pt x="822005" y="253826"/>
                  </a:cubicBezTo>
                  <a:cubicBezTo>
                    <a:pt x="818713" y="257287"/>
                    <a:pt x="813885" y="259017"/>
                    <a:pt x="807523" y="259017"/>
                  </a:cubicBezTo>
                  <a:cubicBezTo>
                    <a:pt x="801160" y="259017"/>
                    <a:pt x="796388" y="257287"/>
                    <a:pt x="793207" y="253826"/>
                  </a:cubicBezTo>
                  <a:cubicBezTo>
                    <a:pt x="790026" y="250366"/>
                    <a:pt x="788435" y="246069"/>
                    <a:pt x="788435" y="240934"/>
                  </a:cubicBezTo>
                  <a:cubicBezTo>
                    <a:pt x="788435" y="235576"/>
                    <a:pt x="790026" y="231111"/>
                    <a:pt x="793207" y="227540"/>
                  </a:cubicBezTo>
                  <a:cubicBezTo>
                    <a:pt x="796388" y="223968"/>
                    <a:pt x="801160" y="222182"/>
                    <a:pt x="807523" y="222182"/>
                  </a:cubicBezTo>
                  <a:close/>
                  <a:moveTo>
                    <a:pt x="1488076" y="98952"/>
                  </a:moveTo>
                  <a:cubicBezTo>
                    <a:pt x="1472896" y="98952"/>
                    <a:pt x="1461064" y="104812"/>
                    <a:pt x="1452581" y="116532"/>
                  </a:cubicBezTo>
                  <a:cubicBezTo>
                    <a:pt x="1444098" y="128253"/>
                    <a:pt x="1439856" y="145610"/>
                    <a:pt x="1439856" y="168604"/>
                  </a:cubicBezTo>
                  <a:cubicBezTo>
                    <a:pt x="1439856" y="189142"/>
                    <a:pt x="1444098" y="205215"/>
                    <a:pt x="1452581" y="216824"/>
                  </a:cubicBezTo>
                  <a:cubicBezTo>
                    <a:pt x="1461064" y="228433"/>
                    <a:pt x="1472784" y="234237"/>
                    <a:pt x="1487741" y="234237"/>
                  </a:cubicBezTo>
                  <a:cubicBezTo>
                    <a:pt x="1507387" y="234237"/>
                    <a:pt x="1521730" y="225419"/>
                    <a:pt x="1530771" y="207783"/>
                  </a:cubicBezTo>
                  <a:lnTo>
                    <a:pt x="1530771" y="124569"/>
                  </a:lnTo>
                  <a:cubicBezTo>
                    <a:pt x="1521507" y="107491"/>
                    <a:pt x="1507275" y="98952"/>
                    <a:pt x="1488076" y="98952"/>
                  </a:cubicBezTo>
                  <a:close/>
                  <a:moveTo>
                    <a:pt x="1678241" y="98115"/>
                  </a:moveTo>
                  <a:cubicBezTo>
                    <a:pt x="1665740" y="98115"/>
                    <a:pt x="1655248" y="102663"/>
                    <a:pt x="1646764" y="111761"/>
                  </a:cubicBezTo>
                  <a:cubicBezTo>
                    <a:pt x="1638281" y="120858"/>
                    <a:pt x="1633035" y="133610"/>
                    <a:pt x="1631026" y="150019"/>
                  </a:cubicBezTo>
                  <a:lnTo>
                    <a:pt x="1721774" y="150019"/>
                  </a:lnTo>
                  <a:lnTo>
                    <a:pt x="1721774" y="147675"/>
                  </a:lnTo>
                  <a:cubicBezTo>
                    <a:pt x="1720881" y="131936"/>
                    <a:pt x="1716639" y="119742"/>
                    <a:pt x="1709049" y="111091"/>
                  </a:cubicBezTo>
                  <a:cubicBezTo>
                    <a:pt x="1701459" y="102440"/>
                    <a:pt x="1691190" y="98115"/>
                    <a:pt x="1678241" y="98115"/>
                  </a:cubicBezTo>
                  <a:close/>
                  <a:moveTo>
                    <a:pt x="1855700" y="76014"/>
                  </a:moveTo>
                  <a:lnTo>
                    <a:pt x="1887345" y="76014"/>
                  </a:lnTo>
                  <a:lnTo>
                    <a:pt x="1933389" y="215150"/>
                  </a:lnTo>
                  <a:lnTo>
                    <a:pt x="1978260" y="76014"/>
                  </a:lnTo>
                  <a:lnTo>
                    <a:pt x="2009905" y="76014"/>
                  </a:lnTo>
                  <a:lnTo>
                    <a:pt x="1944941" y="257175"/>
                  </a:lnTo>
                  <a:lnTo>
                    <a:pt x="1921334" y="257175"/>
                  </a:lnTo>
                  <a:close/>
                  <a:moveTo>
                    <a:pt x="1333370" y="76014"/>
                  </a:moveTo>
                  <a:lnTo>
                    <a:pt x="1364344" y="76014"/>
                  </a:lnTo>
                  <a:lnTo>
                    <a:pt x="1364344" y="257175"/>
                  </a:lnTo>
                  <a:lnTo>
                    <a:pt x="1333370" y="257175"/>
                  </a:lnTo>
                  <a:close/>
                  <a:moveTo>
                    <a:pt x="514350" y="76014"/>
                  </a:moveTo>
                  <a:lnTo>
                    <a:pt x="545157" y="76014"/>
                  </a:lnTo>
                  <a:lnTo>
                    <a:pt x="580820" y="211634"/>
                  </a:lnTo>
                  <a:lnTo>
                    <a:pt x="623013" y="76014"/>
                  </a:lnTo>
                  <a:lnTo>
                    <a:pt x="647960" y="76014"/>
                  </a:lnTo>
                  <a:lnTo>
                    <a:pt x="690990" y="214480"/>
                  </a:lnTo>
                  <a:lnTo>
                    <a:pt x="725816" y="76014"/>
                  </a:lnTo>
                  <a:lnTo>
                    <a:pt x="756791" y="76014"/>
                  </a:lnTo>
                  <a:lnTo>
                    <a:pt x="704050" y="257175"/>
                  </a:lnTo>
                  <a:lnTo>
                    <a:pt x="678935" y="257175"/>
                  </a:lnTo>
                  <a:lnTo>
                    <a:pt x="634901" y="119881"/>
                  </a:lnTo>
                  <a:lnTo>
                    <a:pt x="592038" y="257175"/>
                  </a:lnTo>
                  <a:lnTo>
                    <a:pt x="566923" y="257175"/>
                  </a:lnTo>
                  <a:close/>
                  <a:moveTo>
                    <a:pt x="257175" y="76014"/>
                  </a:moveTo>
                  <a:lnTo>
                    <a:pt x="287982" y="76014"/>
                  </a:lnTo>
                  <a:lnTo>
                    <a:pt x="323645" y="211634"/>
                  </a:lnTo>
                  <a:lnTo>
                    <a:pt x="365838" y="76014"/>
                  </a:lnTo>
                  <a:lnTo>
                    <a:pt x="390785" y="76014"/>
                  </a:lnTo>
                  <a:lnTo>
                    <a:pt x="433815" y="214480"/>
                  </a:lnTo>
                  <a:lnTo>
                    <a:pt x="468641" y="76014"/>
                  </a:lnTo>
                  <a:lnTo>
                    <a:pt x="499616" y="76014"/>
                  </a:lnTo>
                  <a:lnTo>
                    <a:pt x="446875" y="257175"/>
                  </a:lnTo>
                  <a:lnTo>
                    <a:pt x="421760" y="257175"/>
                  </a:lnTo>
                  <a:lnTo>
                    <a:pt x="377726" y="119881"/>
                  </a:lnTo>
                  <a:lnTo>
                    <a:pt x="334863" y="257175"/>
                  </a:lnTo>
                  <a:lnTo>
                    <a:pt x="309748" y="257175"/>
                  </a:lnTo>
                  <a:close/>
                  <a:moveTo>
                    <a:pt x="0" y="76014"/>
                  </a:moveTo>
                  <a:lnTo>
                    <a:pt x="30807" y="76014"/>
                  </a:lnTo>
                  <a:lnTo>
                    <a:pt x="66470" y="211634"/>
                  </a:lnTo>
                  <a:lnTo>
                    <a:pt x="108663" y="76014"/>
                  </a:lnTo>
                  <a:lnTo>
                    <a:pt x="133610" y="76014"/>
                  </a:lnTo>
                  <a:lnTo>
                    <a:pt x="176640" y="214480"/>
                  </a:lnTo>
                  <a:lnTo>
                    <a:pt x="211466" y="76014"/>
                  </a:lnTo>
                  <a:lnTo>
                    <a:pt x="242441" y="76014"/>
                  </a:lnTo>
                  <a:lnTo>
                    <a:pt x="189700" y="257175"/>
                  </a:lnTo>
                  <a:lnTo>
                    <a:pt x="164585" y="257175"/>
                  </a:lnTo>
                  <a:lnTo>
                    <a:pt x="120551" y="119881"/>
                  </a:lnTo>
                  <a:lnTo>
                    <a:pt x="77688" y="257175"/>
                  </a:lnTo>
                  <a:lnTo>
                    <a:pt x="52573" y="257175"/>
                  </a:lnTo>
                  <a:close/>
                  <a:moveTo>
                    <a:pt x="2120094" y="72666"/>
                  </a:moveTo>
                  <a:cubicBezTo>
                    <a:pt x="2158380" y="72666"/>
                    <a:pt x="2177690" y="94264"/>
                    <a:pt x="2178025" y="137461"/>
                  </a:cubicBezTo>
                  <a:lnTo>
                    <a:pt x="2178025" y="257175"/>
                  </a:lnTo>
                  <a:lnTo>
                    <a:pt x="2147050" y="257175"/>
                  </a:lnTo>
                  <a:lnTo>
                    <a:pt x="2147050" y="137294"/>
                  </a:lnTo>
                  <a:cubicBezTo>
                    <a:pt x="2146938" y="124234"/>
                    <a:pt x="2143953" y="114579"/>
                    <a:pt x="2138092" y="108328"/>
                  </a:cubicBezTo>
                  <a:cubicBezTo>
                    <a:pt x="2132232" y="102077"/>
                    <a:pt x="2123107" y="98952"/>
                    <a:pt x="2110717" y="98952"/>
                  </a:cubicBezTo>
                  <a:cubicBezTo>
                    <a:pt x="2100671" y="98952"/>
                    <a:pt x="2091853" y="101631"/>
                    <a:pt x="2084263" y="106989"/>
                  </a:cubicBezTo>
                  <a:cubicBezTo>
                    <a:pt x="2076673" y="112347"/>
                    <a:pt x="2070757" y="119379"/>
                    <a:pt x="2066515" y="128085"/>
                  </a:cubicBezTo>
                  <a:lnTo>
                    <a:pt x="2066515" y="257175"/>
                  </a:lnTo>
                  <a:lnTo>
                    <a:pt x="2035541" y="257175"/>
                  </a:lnTo>
                  <a:lnTo>
                    <a:pt x="2035541" y="76014"/>
                  </a:lnTo>
                  <a:lnTo>
                    <a:pt x="2064841" y="76014"/>
                  </a:lnTo>
                  <a:lnTo>
                    <a:pt x="2065846" y="98785"/>
                  </a:lnTo>
                  <a:cubicBezTo>
                    <a:pt x="2079687" y="81372"/>
                    <a:pt x="2097769" y="72666"/>
                    <a:pt x="2120094" y="72666"/>
                  </a:cubicBezTo>
                  <a:close/>
                  <a:moveTo>
                    <a:pt x="1678241" y="72666"/>
                  </a:moveTo>
                  <a:cubicBezTo>
                    <a:pt x="1701794" y="72666"/>
                    <a:pt x="1720099" y="80423"/>
                    <a:pt x="1733159" y="95938"/>
                  </a:cubicBezTo>
                  <a:cubicBezTo>
                    <a:pt x="1746219" y="111454"/>
                    <a:pt x="1752749" y="133666"/>
                    <a:pt x="1752749" y="162576"/>
                  </a:cubicBezTo>
                  <a:lnTo>
                    <a:pt x="1752749" y="175468"/>
                  </a:lnTo>
                  <a:lnTo>
                    <a:pt x="1630021" y="175468"/>
                  </a:lnTo>
                  <a:cubicBezTo>
                    <a:pt x="1630468" y="193328"/>
                    <a:pt x="1635686" y="207755"/>
                    <a:pt x="1645676" y="218749"/>
                  </a:cubicBezTo>
                  <a:cubicBezTo>
                    <a:pt x="1655666" y="229744"/>
                    <a:pt x="1668363" y="235241"/>
                    <a:pt x="1683767" y="235241"/>
                  </a:cubicBezTo>
                  <a:cubicBezTo>
                    <a:pt x="1694706" y="235241"/>
                    <a:pt x="1703970" y="233009"/>
                    <a:pt x="1711560" y="228544"/>
                  </a:cubicBezTo>
                  <a:cubicBezTo>
                    <a:pt x="1719151" y="224079"/>
                    <a:pt x="1725792" y="218163"/>
                    <a:pt x="1731485" y="210796"/>
                  </a:cubicBezTo>
                  <a:lnTo>
                    <a:pt x="1750405" y="225530"/>
                  </a:lnTo>
                  <a:cubicBezTo>
                    <a:pt x="1735224" y="248859"/>
                    <a:pt x="1712453" y="260524"/>
                    <a:pt x="1682092" y="260524"/>
                  </a:cubicBezTo>
                  <a:cubicBezTo>
                    <a:pt x="1657536" y="260524"/>
                    <a:pt x="1637556" y="252459"/>
                    <a:pt x="1622152" y="236330"/>
                  </a:cubicBezTo>
                  <a:cubicBezTo>
                    <a:pt x="1606748" y="220201"/>
                    <a:pt x="1599046" y="198630"/>
                    <a:pt x="1599046" y="171617"/>
                  </a:cubicBezTo>
                  <a:lnTo>
                    <a:pt x="1599046" y="165925"/>
                  </a:lnTo>
                  <a:cubicBezTo>
                    <a:pt x="1599046" y="147954"/>
                    <a:pt x="1602479" y="131908"/>
                    <a:pt x="1609343" y="117788"/>
                  </a:cubicBezTo>
                  <a:cubicBezTo>
                    <a:pt x="1616208" y="103668"/>
                    <a:pt x="1625807" y="92618"/>
                    <a:pt x="1638142" y="84637"/>
                  </a:cubicBezTo>
                  <a:cubicBezTo>
                    <a:pt x="1650476" y="76656"/>
                    <a:pt x="1663842" y="72666"/>
                    <a:pt x="1678241" y="72666"/>
                  </a:cubicBezTo>
                  <a:close/>
                  <a:moveTo>
                    <a:pt x="1129624" y="72666"/>
                  </a:moveTo>
                  <a:cubicBezTo>
                    <a:pt x="1150162" y="72666"/>
                    <a:pt x="1166822" y="77968"/>
                    <a:pt x="1179602" y="88572"/>
                  </a:cubicBezTo>
                  <a:cubicBezTo>
                    <a:pt x="1192383" y="99175"/>
                    <a:pt x="1198773" y="112737"/>
                    <a:pt x="1198773" y="129257"/>
                  </a:cubicBezTo>
                  <a:lnTo>
                    <a:pt x="1167631" y="129257"/>
                  </a:lnTo>
                  <a:cubicBezTo>
                    <a:pt x="1167631" y="120774"/>
                    <a:pt x="1164031" y="113463"/>
                    <a:pt x="1156831" y="107324"/>
                  </a:cubicBezTo>
                  <a:cubicBezTo>
                    <a:pt x="1149632" y="101185"/>
                    <a:pt x="1140563" y="98115"/>
                    <a:pt x="1129624" y="98115"/>
                  </a:cubicBezTo>
                  <a:cubicBezTo>
                    <a:pt x="1118350" y="98115"/>
                    <a:pt x="1109532" y="100571"/>
                    <a:pt x="1103170" y="105482"/>
                  </a:cubicBezTo>
                  <a:cubicBezTo>
                    <a:pt x="1096807" y="110393"/>
                    <a:pt x="1093626" y="116811"/>
                    <a:pt x="1093626" y="124737"/>
                  </a:cubicBezTo>
                  <a:cubicBezTo>
                    <a:pt x="1093626" y="132215"/>
                    <a:pt x="1096584" y="137852"/>
                    <a:pt x="1102500" y="141647"/>
                  </a:cubicBezTo>
                  <a:cubicBezTo>
                    <a:pt x="1108416" y="145442"/>
                    <a:pt x="1119104" y="149070"/>
                    <a:pt x="1134563" y="152530"/>
                  </a:cubicBezTo>
                  <a:cubicBezTo>
                    <a:pt x="1150023" y="155990"/>
                    <a:pt x="1162552" y="160120"/>
                    <a:pt x="1172151" y="164920"/>
                  </a:cubicBezTo>
                  <a:cubicBezTo>
                    <a:pt x="1181751" y="169720"/>
                    <a:pt x="1188867" y="175496"/>
                    <a:pt x="1193499" y="182249"/>
                  </a:cubicBezTo>
                  <a:cubicBezTo>
                    <a:pt x="1198131" y="189002"/>
                    <a:pt x="1200447" y="197234"/>
                    <a:pt x="1200447" y="206945"/>
                  </a:cubicBezTo>
                  <a:cubicBezTo>
                    <a:pt x="1200447" y="223131"/>
                    <a:pt x="1193973" y="236107"/>
                    <a:pt x="1181025" y="245873"/>
                  </a:cubicBezTo>
                  <a:cubicBezTo>
                    <a:pt x="1168077" y="255640"/>
                    <a:pt x="1151278" y="260524"/>
                    <a:pt x="1130628" y="260524"/>
                  </a:cubicBezTo>
                  <a:cubicBezTo>
                    <a:pt x="1116118" y="260524"/>
                    <a:pt x="1103281" y="257956"/>
                    <a:pt x="1092119" y="252822"/>
                  </a:cubicBezTo>
                  <a:cubicBezTo>
                    <a:pt x="1080957" y="247687"/>
                    <a:pt x="1072223" y="240516"/>
                    <a:pt x="1065916" y="231307"/>
                  </a:cubicBezTo>
                  <a:cubicBezTo>
                    <a:pt x="1059610" y="222098"/>
                    <a:pt x="1056456" y="212136"/>
                    <a:pt x="1056456" y="201420"/>
                  </a:cubicBezTo>
                  <a:lnTo>
                    <a:pt x="1087431" y="201420"/>
                  </a:lnTo>
                  <a:cubicBezTo>
                    <a:pt x="1087989" y="211801"/>
                    <a:pt x="1092147" y="220033"/>
                    <a:pt x="1099905" y="226116"/>
                  </a:cubicBezTo>
                  <a:cubicBezTo>
                    <a:pt x="1107662" y="232200"/>
                    <a:pt x="1117904" y="235241"/>
                    <a:pt x="1130628" y="235241"/>
                  </a:cubicBezTo>
                  <a:cubicBezTo>
                    <a:pt x="1142349" y="235241"/>
                    <a:pt x="1151753" y="232869"/>
                    <a:pt x="1158841" y="228126"/>
                  </a:cubicBezTo>
                  <a:cubicBezTo>
                    <a:pt x="1165929" y="223382"/>
                    <a:pt x="1169473" y="217047"/>
                    <a:pt x="1169473" y="209122"/>
                  </a:cubicBezTo>
                  <a:cubicBezTo>
                    <a:pt x="1169473" y="200751"/>
                    <a:pt x="1166319" y="194249"/>
                    <a:pt x="1160013" y="189616"/>
                  </a:cubicBezTo>
                  <a:cubicBezTo>
                    <a:pt x="1153706" y="184984"/>
                    <a:pt x="1142711" y="180994"/>
                    <a:pt x="1127029" y="177645"/>
                  </a:cubicBezTo>
                  <a:cubicBezTo>
                    <a:pt x="1111346" y="174296"/>
                    <a:pt x="1098900" y="170278"/>
                    <a:pt x="1089691" y="165590"/>
                  </a:cubicBezTo>
                  <a:cubicBezTo>
                    <a:pt x="1080483" y="160902"/>
                    <a:pt x="1073674" y="155321"/>
                    <a:pt x="1069265" y="148847"/>
                  </a:cubicBezTo>
                  <a:cubicBezTo>
                    <a:pt x="1064856" y="142373"/>
                    <a:pt x="1062651" y="134671"/>
                    <a:pt x="1062651" y="125741"/>
                  </a:cubicBezTo>
                  <a:cubicBezTo>
                    <a:pt x="1062651" y="110896"/>
                    <a:pt x="1068930" y="98338"/>
                    <a:pt x="1081487" y="88069"/>
                  </a:cubicBezTo>
                  <a:cubicBezTo>
                    <a:pt x="1094045" y="77800"/>
                    <a:pt x="1110090" y="72666"/>
                    <a:pt x="1129624" y="72666"/>
                  </a:cubicBezTo>
                  <a:close/>
                  <a:moveTo>
                    <a:pt x="942472" y="35831"/>
                  </a:moveTo>
                  <a:cubicBezTo>
                    <a:pt x="928855" y="35831"/>
                    <a:pt x="917916" y="41049"/>
                    <a:pt x="909656" y="51485"/>
                  </a:cubicBezTo>
                  <a:cubicBezTo>
                    <a:pt x="901396" y="61922"/>
                    <a:pt x="897266" y="75679"/>
                    <a:pt x="897266" y="92757"/>
                  </a:cubicBezTo>
                  <a:cubicBezTo>
                    <a:pt x="897266" y="109389"/>
                    <a:pt x="901256" y="123090"/>
                    <a:pt x="909237" y="133862"/>
                  </a:cubicBezTo>
                  <a:cubicBezTo>
                    <a:pt x="917218" y="144633"/>
                    <a:pt x="927906" y="150019"/>
                    <a:pt x="941300" y="150019"/>
                  </a:cubicBezTo>
                  <a:cubicBezTo>
                    <a:pt x="951681" y="150019"/>
                    <a:pt x="961253" y="146838"/>
                    <a:pt x="970015" y="140475"/>
                  </a:cubicBezTo>
                  <a:cubicBezTo>
                    <a:pt x="978777" y="134113"/>
                    <a:pt x="985168" y="126243"/>
                    <a:pt x="989186" y="116867"/>
                  </a:cubicBezTo>
                  <a:lnTo>
                    <a:pt x="989186" y="104477"/>
                  </a:lnTo>
                  <a:cubicBezTo>
                    <a:pt x="989186" y="84163"/>
                    <a:pt x="984777" y="67643"/>
                    <a:pt x="975959" y="54918"/>
                  </a:cubicBezTo>
                  <a:cubicBezTo>
                    <a:pt x="967141" y="42193"/>
                    <a:pt x="955979" y="35831"/>
                    <a:pt x="942472" y="35831"/>
                  </a:cubicBezTo>
                  <a:close/>
                  <a:moveTo>
                    <a:pt x="1349108" y="10046"/>
                  </a:moveTo>
                  <a:cubicBezTo>
                    <a:pt x="1355136" y="10046"/>
                    <a:pt x="1359712" y="11776"/>
                    <a:pt x="1362837" y="15237"/>
                  </a:cubicBezTo>
                  <a:cubicBezTo>
                    <a:pt x="1365963" y="18697"/>
                    <a:pt x="1367526" y="22938"/>
                    <a:pt x="1367526" y="27961"/>
                  </a:cubicBezTo>
                  <a:cubicBezTo>
                    <a:pt x="1367526" y="32984"/>
                    <a:pt x="1365963" y="37170"/>
                    <a:pt x="1362837" y="40519"/>
                  </a:cubicBezTo>
                  <a:cubicBezTo>
                    <a:pt x="1359712" y="43867"/>
                    <a:pt x="1355136" y="45542"/>
                    <a:pt x="1349108" y="45542"/>
                  </a:cubicBezTo>
                  <a:cubicBezTo>
                    <a:pt x="1343081" y="45542"/>
                    <a:pt x="1338532" y="43867"/>
                    <a:pt x="1335462" y="40519"/>
                  </a:cubicBezTo>
                  <a:cubicBezTo>
                    <a:pt x="1332393" y="37170"/>
                    <a:pt x="1330858" y="32984"/>
                    <a:pt x="1330858" y="27961"/>
                  </a:cubicBezTo>
                  <a:cubicBezTo>
                    <a:pt x="1330858" y="22938"/>
                    <a:pt x="1332393" y="18697"/>
                    <a:pt x="1335462" y="15237"/>
                  </a:cubicBezTo>
                  <a:cubicBezTo>
                    <a:pt x="1338532" y="11776"/>
                    <a:pt x="1343081" y="10046"/>
                    <a:pt x="1349108" y="10046"/>
                  </a:cubicBezTo>
                  <a:close/>
                  <a:moveTo>
                    <a:pt x="942305" y="10046"/>
                  </a:moveTo>
                  <a:cubicBezTo>
                    <a:pt x="966415" y="10046"/>
                    <a:pt x="985419" y="19060"/>
                    <a:pt x="999316" y="37086"/>
                  </a:cubicBezTo>
                  <a:cubicBezTo>
                    <a:pt x="1013212" y="55113"/>
                    <a:pt x="1020161" y="79698"/>
                    <a:pt x="1020161" y="110840"/>
                  </a:cubicBezTo>
                  <a:lnTo>
                    <a:pt x="1020161" y="119881"/>
                  </a:lnTo>
                  <a:cubicBezTo>
                    <a:pt x="1020161" y="167320"/>
                    <a:pt x="1010785" y="201950"/>
                    <a:pt x="992032" y="223772"/>
                  </a:cubicBezTo>
                  <a:cubicBezTo>
                    <a:pt x="973280" y="245594"/>
                    <a:pt x="944984" y="256784"/>
                    <a:pt x="907144" y="257342"/>
                  </a:cubicBezTo>
                  <a:lnTo>
                    <a:pt x="901117" y="257342"/>
                  </a:lnTo>
                  <a:lnTo>
                    <a:pt x="901117" y="231056"/>
                  </a:lnTo>
                  <a:lnTo>
                    <a:pt x="907647" y="231056"/>
                  </a:lnTo>
                  <a:cubicBezTo>
                    <a:pt x="933208" y="230611"/>
                    <a:pt x="952853" y="223956"/>
                    <a:pt x="966583" y="211089"/>
                  </a:cubicBezTo>
                  <a:cubicBezTo>
                    <a:pt x="980312" y="198223"/>
                    <a:pt x="987791" y="177866"/>
                    <a:pt x="989018" y="150019"/>
                  </a:cubicBezTo>
                  <a:cubicBezTo>
                    <a:pt x="982545" y="157721"/>
                    <a:pt x="974815" y="163916"/>
                    <a:pt x="965829" y="168604"/>
                  </a:cubicBezTo>
                  <a:cubicBezTo>
                    <a:pt x="956844" y="173292"/>
                    <a:pt x="946993" y="175636"/>
                    <a:pt x="936278" y="175636"/>
                  </a:cubicBezTo>
                  <a:cubicBezTo>
                    <a:pt x="922213" y="175636"/>
                    <a:pt x="909963" y="172176"/>
                    <a:pt x="899526" y="165255"/>
                  </a:cubicBezTo>
                  <a:cubicBezTo>
                    <a:pt x="889090" y="158335"/>
                    <a:pt x="881025" y="148596"/>
                    <a:pt x="875332" y="136038"/>
                  </a:cubicBezTo>
                  <a:cubicBezTo>
                    <a:pt x="869640" y="123481"/>
                    <a:pt x="866793" y="109612"/>
                    <a:pt x="866793" y="94431"/>
                  </a:cubicBezTo>
                  <a:cubicBezTo>
                    <a:pt x="866793" y="78135"/>
                    <a:pt x="869891" y="63457"/>
                    <a:pt x="876086" y="50397"/>
                  </a:cubicBezTo>
                  <a:cubicBezTo>
                    <a:pt x="882281" y="37338"/>
                    <a:pt x="891071" y="27347"/>
                    <a:pt x="902456" y="20427"/>
                  </a:cubicBezTo>
                  <a:cubicBezTo>
                    <a:pt x="913842" y="13506"/>
                    <a:pt x="927125" y="10046"/>
                    <a:pt x="942305" y="10046"/>
                  </a:cubicBezTo>
                  <a:close/>
                  <a:moveTo>
                    <a:pt x="1530771" y="0"/>
                  </a:moveTo>
                  <a:lnTo>
                    <a:pt x="1561746" y="0"/>
                  </a:lnTo>
                  <a:lnTo>
                    <a:pt x="1561746" y="257175"/>
                  </a:lnTo>
                  <a:lnTo>
                    <a:pt x="1533283" y="257175"/>
                  </a:lnTo>
                  <a:lnTo>
                    <a:pt x="1531776" y="237753"/>
                  </a:lnTo>
                  <a:cubicBezTo>
                    <a:pt x="1519386" y="252933"/>
                    <a:pt x="1502141" y="260524"/>
                    <a:pt x="1480040" y="260524"/>
                  </a:cubicBezTo>
                  <a:cubicBezTo>
                    <a:pt x="1459055" y="260524"/>
                    <a:pt x="1441949" y="251929"/>
                    <a:pt x="1428722" y="234739"/>
                  </a:cubicBezTo>
                  <a:cubicBezTo>
                    <a:pt x="1415495" y="217549"/>
                    <a:pt x="1408881" y="195114"/>
                    <a:pt x="1408881" y="167432"/>
                  </a:cubicBezTo>
                  <a:lnTo>
                    <a:pt x="1408881" y="165088"/>
                  </a:lnTo>
                  <a:cubicBezTo>
                    <a:pt x="1408881" y="137294"/>
                    <a:pt x="1415467" y="114942"/>
                    <a:pt x="1428638" y="98031"/>
                  </a:cubicBezTo>
                  <a:cubicBezTo>
                    <a:pt x="1441809" y="81121"/>
                    <a:pt x="1459055" y="72666"/>
                    <a:pt x="1480375" y="72666"/>
                  </a:cubicBezTo>
                  <a:cubicBezTo>
                    <a:pt x="1501583" y="72666"/>
                    <a:pt x="1518381" y="79921"/>
                    <a:pt x="1530771" y="94431"/>
                  </a:cubicBezTo>
                  <a:close/>
                  <a:moveTo>
                    <a:pt x="1247645" y="0"/>
                  </a:moveTo>
                  <a:lnTo>
                    <a:pt x="1278619" y="0"/>
                  </a:lnTo>
                  <a:lnTo>
                    <a:pt x="1278619" y="257175"/>
                  </a:lnTo>
                  <a:lnTo>
                    <a:pt x="1247645" y="2571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2700">
                <a:solidFill>
                  <a:schemeClr val="bg1">
                    <a:lumMod val="75000"/>
                  </a:schemeClr>
                </a:solidFill>
                <a:latin typeface="#9Slide02 Noi dung dai" panose="02000000000000000000" pitchFamily="2" charset="0"/>
                <a:ea typeface="#9Slide02 Noi dung dai" panose="02000000000000000000" pitchFamily="2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2465F73-4B27-4C0F-9B02-510C8E083EB6}"/>
                </a:ext>
              </a:extLst>
            </p:cNvPr>
            <p:cNvSpPr/>
            <p:nvPr/>
          </p:nvSpPr>
          <p:spPr>
            <a:xfrm>
              <a:off x="-2202100" y="-2224223"/>
              <a:ext cx="16596200" cy="112843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9Slide.vn">
            <a:extLst>
              <a:ext uri="{FF2B5EF4-FFF2-40B4-BE49-F238E27FC236}">
                <a16:creationId xmlns:a16="http://schemas.microsoft.com/office/drawing/2014/main" id="{0F30810D-0BA7-48B5-9100-E09C5C296021}"/>
              </a:ext>
            </a:extLst>
          </p:cNvPr>
          <p:cNvSpPr>
            <a:spLocks noSelect="1"/>
          </p:cNvSpPr>
          <p:nvPr userDrawn="1">
            <p:custDataLst>
              <p:tags r:id="rId8"/>
            </p:custDataLst>
          </p:nvPr>
        </p:nvSpPr>
        <p:spPr>
          <a:xfrm>
            <a:off x="6091428" y="-8915400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9Slide.vn">
            <a:extLst>
              <a:ext uri="{FF2B5EF4-FFF2-40B4-BE49-F238E27FC236}">
                <a16:creationId xmlns:a16="http://schemas.microsoft.com/office/drawing/2014/main" id="{5703AF2A-1D5F-4BD2-8904-9B6C863CB9B3}"/>
              </a:ext>
            </a:extLst>
          </p:cNvPr>
          <p:cNvSpPr>
            <a:spLocks noSelect="1"/>
          </p:cNvSpPr>
          <p:nvPr userDrawn="1">
            <p:custDataLst>
              <p:tags r:id="rId9"/>
            </p:custDataLst>
          </p:nvPr>
        </p:nvSpPr>
        <p:spPr>
          <a:xfrm>
            <a:off x="6091428" y="15764256"/>
            <a:ext cx="9144" cy="9144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3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2.png"/><Relationship Id="rId3" Type="http://schemas.microsoft.com/office/2007/relationships/media" Target="../media/media3.mp4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1.emf"/><Relationship Id="rId10" Type="http://schemas.openxmlformats.org/officeDocument/2006/relationships/image" Target="../media/image27.png"/><Relationship Id="rId4" Type="http://schemas.openxmlformats.org/officeDocument/2006/relationships/video" Target="../media/media3.mp4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2.png"/><Relationship Id="rId3" Type="http://schemas.openxmlformats.org/officeDocument/2006/relationships/video" Target="NULL" TargetMode="Externa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3.png"/><Relationship Id="rId10" Type="http://schemas.openxmlformats.org/officeDocument/2006/relationships/image" Target="../media/image27.png"/><Relationship Id="rId4" Type="http://schemas.microsoft.com/office/2007/relationships/media" Target="../media/media4.mp4"/><Relationship Id="rId9" Type="http://schemas.openxmlformats.org/officeDocument/2006/relationships/image" Target="../media/image26.png"/><Relationship Id="rId1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2.png"/><Relationship Id="rId3" Type="http://schemas.microsoft.com/office/2007/relationships/media" Target="../media/media5.mp4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5.png"/><Relationship Id="rId10" Type="http://schemas.openxmlformats.org/officeDocument/2006/relationships/image" Target="../media/image27.png"/><Relationship Id="rId4" Type="http://schemas.openxmlformats.org/officeDocument/2006/relationships/video" Target="../media/media5.mp4"/><Relationship Id="rId9" Type="http://schemas.openxmlformats.org/officeDocument/2006/relationships/image" Target="../media/image26.png"/><Relationship Id="rId1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2.png"/><Relationship Id="rId3" Type="http://schemas.microsoft.com/office/2007/relationships/media" Target="../media/media5.mp4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5.png"/><Relationship Id="rId10" Type="http://schemas.openxmlformats.org/officeDocument/2006/relationships/image" Target="../media/image27.png"/><Relationship Id="rId4" Type="http://schemas.openxmlformats.org/officeDocument/2006/relationships/video" Target="../media/media5.mp4"/><Relationship Id="rId9" Type="http://schemas.openxmlformats.org/officeDocument/2006/relationships/image" Target="../media/image26.png"/><Relationship Id="rId1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2.png"/><Relationship Id="rId3" Type="http://schemas.microsoft.com/office/2007/relationships/media" Target="../media/media3.mp4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6.png"/><Relationship Id="rId11" Type="http://schemas.openxmlformats.org/officeDocument/2006/relationships/image" Target="../media/image2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31.emf"/><Relationship Id="rId10" Type="http://schemas.openxmlformats.org/officeDocument/2006/relationships/image" Target="../media/image27.png"/><Relationship Id="rId4" Type="http://schemas.openxmlformats.org/officeDocument/2006/relationships/video" Target="../media/media3.mp4"/><Relationship Id="rId9" Type="http://schemas.openxmlformats.org/officeDocument/2006/relationships/image" Target="../media/image26.png"/><Relationship Id="rId1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2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3.png"/><Relationship Id="rId4" Type="http://schemas.openxmlformats.org/officeDocument/2006/relationships/image" Target="../media/image16.png"/><Relationship Id="rId9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AAC7166-F503-422D-BDE1-A83D50999971}"/>
              </a:ext>
            </a:extLst>
          </p:cNvPr>
          <p:cNvSpPr/>
          <p:nvPr/>
        </p:nvSpPr>
        <p:spPr>
          <a:xfrm>
            <a:off x="8951690" y="19505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n-ea"/>
                <a:cs typeface="+mn-cs"/>
              </a:rPr>
              <a:t>TOÁN 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350F1EA6-EB9F-4B1F-8358-38FE61A69460}"/>
              </a:ext>
            </a:extLst>
          </p:cNvPr>
          <p:cNvSpPr txBox="1">
            <a:spLocks/>
          </p:cNvSpPr>
          <p:nvPr/>
        </p:nvSpPr>
        <p:spPr>
          <a:xfrm>
            <a:off x="198784" y="1761850"/>
            <a:ext cx="11887200" cy="2478846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9200" b="1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Tuần</a:t>
            </a:r>
            <a:r>
              <a:rPr kumimoji="0" lang="en-US" sz="19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34</a:t>
            </a:r>
          </a:p>
          <a:p>
            <a:pPr>
              <a:lnSpc>
                <a:spcPct val="120000"/>
              </a:lnSpc>
              <a:defRPr/>
            </a:pPr>
            <a:r>
              <a:rPr lang="en-US" sz="2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Bài 72: Ôn tập phép cộng, </a:t>
            </a:r>
          </a:p>
          <a:p>
            <a:pPr>
              <a:lnSpc>
                <a:spcPct val="120000"/>
              </a:lnSpc>
              <a:defRPr/>
            </a:pPr>
            <a:r>
              <a:rPr lang="en-US" sz="21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phép trừ trong phạm vi 10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002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0" y="428429"/>
            <a:ext cx="12163750" cy="651163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43200" y="506385"/>
            <a:ext cx="8686800" cy="1650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62000" y="990600"/>
              <a:ext cx="1375761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1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120039" y="730103"/>
            <a:ext cx="787544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lớn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nhất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có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1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chữ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cộng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với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0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bằng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bao </a:t>
            </a:r>
            <a:r>
              <a:rPr kumimoji="0" lang="en-US" sz="40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nhiêu</a:t>
            </a:r>
            <a:r>
              <a:rPr kumimoji="0" lang="en-US" sz="40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0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9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25822" y="7451500"/>
            <a:ext cx="7140357" cy="3902403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A56EB6E-A615-4151-A298-FEC429764D54}"/>
              </a:ext>
            </a:extLst>
          </p:cNvPr>
          <p:cNvSpPr/>
          <p:nvPr/>
        </p:nvSpPr>
        <p:spPr>
          <a:xfrm>
            <a:off x="-445979" y="-6944472"/>
            <a:ext cx="7140358" cy="391844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48444-1D57-4ABD-9723-69BD54F5CC3E}"/>
              </a:ext>
            </a:extLst>
          </p:cNvPr>
          <p:cNvSpPr/>
          <p:nvPr/>
        </p:nvSpPr>
        <p:spPr>
          <a:xfrm>
            <a:off x="327242" y="-8296719"/>
            <a:ext cx="7140358" cy="3918448"/>
          </a:xfrm>
          <a:prstGeom prst="roundRect">
            <a:avLst>
              <a:gd name="adj" fmla="val 116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5455" y="9192881"/>
            <a:ext cx="5921091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0" y="428429"/>
            <a:ext cx="12176450" cy="6511636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716703"/>
            <a:ext cx="8686800" cy="1751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41962" y="990600"/>
              <a:ext cx="141583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2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3852962" y="1086919"/>
            <a:ext cx="7138888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bé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nhất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có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hai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chữ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số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trừ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đi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1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bằng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bao </a:t>
            </a:r>
            <a:r>
              <a:rPr kumimoji="0" lang="en-US" sz="3600" b="0" i="0" u="none" strike="noStrike" kern="1200" cap="none" spc="0" normalizeH="0" noProof="0" dirty="0" err="1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nhiêu</a:t>
            </a:r>
            <a:r>
              <a:rPr kumimoji="0" lang="en-US" sz="3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9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10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11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28" name="Picture 27">
            <a:hlinkClick r:id="" action="ppaction://media"/>
            <a:extLst>
              <a:ext uri="{FF2B5EF4-FFF2-40B4-BE49-F238E27FC236}">
                <a16:creationId xmlns:a16="http://schemas.microsoft.com/office/drawing/2014/main" id="{769C2967-327D-4BCC-9E9A-DE3AC025031A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>
                  <p14:trim st="161"/>
                </p14:media>
              </p:ext>
            </p:extLst>
          </p:nvPr>
        </p:nvPicPr>
        <p:blipFill>
          <a:blip r:embed="rId14"/>
          <a:srcRect l="205" r="205"/>
          <a:stretch>
            <a:fillRect/>
          </a:stretch>
        </p:blipFill>
        <p:spPr>
          <a:xfrm>
            <a:off x="2525821" y="7443477"/>
            <a:ext cx="7140358" cy="3918448"/>
          </a:xfrm>
          <a:custGeom>
            <a:avLst/>
            <a:gdLst>
              <a:gd name="connsiteX0" fmla="*/ 454971 w 7140358"/>
              <a:gd name="connsiteY0" fmla="*/ 0 h 3918448"/>
              <a:gd name="connsiteX1" fmla="*/ 6685387 w 7140358"/>
              <a:gd name="connsiteY1" fmla="*/ 0 h 3918448"/>
              <a:gd name="connsiteX2" fmla="*/ 7140358 w 7140358"/>
              <a:gd name="connsiteY2" fmla="*/ 454971 h 3918448"/>
              <a:gd name="connsiteX3" fmla="*/ 7140358 w 7140358"/>
              <a:gd name="connsiteY3" fmla="*/ 3463477 h 3918448"/>
              <a:gd name="connsiteX4" fmla="*/ 6685387 w 7140358"/>
              <a:gd name="connsiteY4" fmla="*/ 3918448 h 3918448"/>
              <a:gd name="connsiteX5" fmla="*/ 454971 w 7140358"/>
              <a:gd name="connsiteY5" fmla="*/ 3918448 h 3918448"/>
              <a:gd name="connsiteX6" fmla="*/ 0 w 7140358"/>
              <a:gd name="connsiteY6" fmla="*/ 3463477 h 3918448"/>
              <a:gd name="connsiteX7" fmla="*/ 0 w 7140358"/>
              <a:gd name="connsiteY7" fmla="*/ 454971 h 3918448"/>
              <a:gd name="connsiteX8" fmla="*/ 454971 w 7140358"/>
              <a:gd name="connsiteY8" fmla="*/ 0 h 391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40358" h="3918448">
                <a:moveTo>
                  <a:pt x="454971" y="0"/>
                </a:moveTo>
                <a:lnTo>
                  <a:pt x="6685387" y="0"/>
                </a:lnTo>
                <a:cubicBezTo>
                  <a:pt x="6936661" y="0"/>
                  <a:pt x="7140358" y="203697"/>
                  <a:pt x="7140358" y="454971"/>
                </a:cubicBezTo>
                <a:lnTo>
                  <a:pt x="7140358" y="3463477"/>
                </a:lnTo>
                <a:cubicBezTo>
                  <a:pt x="7140358" y="3714751"/>
                  <a:pt x="6936661" y="3918448"/>
                  <a:pt x="6685387" y="3918448"/>
                </a:cubicBezTo>
                <a:lnTo>
                  <a:pt x="454971" y="3918448"/>
                </a:lnTo>
                <a:cubicBezTo>
                  <a:pt x="203697" y="3918448"/>
                  <a:pt x="0" y="3714751"/>
                  <a:pt x="0" y="3463477"/>
                </a:cubicBezTo>
                <a:lnTo>
                  <a:pt x="0" y="454971"/>
                </a:lnTo>
                <a:cubicBezTo>
                  <a:pt x="0" y="203697"/>
                  <a:pt x="203697" y="0"/>
                  <a:pt x="454971" y="0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12209" y="9192881"/>
            <a:ext cx="5767582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1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5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2839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8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5"/>
                      </p:tgtEl>
                    </p:cond>
                  </p:nextCondLst>
                </p:seq>
                <p:video>
                  <p:cMediaNode vol="80000">
                    <p:cTn id="66" display="0">
                      <p:stCondLst>
                        <p:cond delay="indefinite"/>
                      </p:stCondLst>
                    </p:cTn>
                    <p:tgtEl>
                      <p:spTgt spid="28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0" y="426894"/>
            <a:ext cx="12176450" cy="639200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815553"/>
            <a:ext cx="8686800" cy="16526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41962" y="990600"/>
              <a:ext cx="141583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3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4972051" y="1203627"/>
            <a:ext cx="406816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4 + …. &lt; 10</a:t>
            </a: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6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7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5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41061" y="7459828"/>
            <a:ext cx="7109878" cy="3885746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787" y="9192881"/>
            <a:ext cx="5888426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3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15550" y="419632"/>
            <a:ext cx="12176450" cy="6539345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716703"/>
            <a:ext cx="8686800" cy="17515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15513" y="990600"/>
              <a:ext cx="1468736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4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5150544" y="1165918"/>
            <a:ext cx="326747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6 = …. + 2</a:t>
            </a: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8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6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4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1" name="Picture 30">
            <a:hlinkClick r:id="" action="ppaction://media"/>
            <a:extLst>
              <a:ext uri="{FF2B5EF4-FFF2-40B4-BE49-F238E27FC236}">
                <a16:creationId xmlns:a16="http://schemas.microsoft.com/office/drawing/2014/main" id="{D8AF1AEC-3F85-4021-AE99-EB16E3C42A8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41061" y="7459828"/>
            <a:ext cx="7109878" cy="3885746"/>
          </a:xfrm>
          <a:custGeom>
            <a:avLst/>
            <a:gdLst>
              <a:gd name="connsiteX0" fmla="*/ 325142 w 7109878"/>
              <a:gd name="connsiteY0" fmla="*/ 0 h 3885746"/>
              <a:gd name="connsiteX1" fmla="*/ 6784737 w 7109878"/>
              <a:gd name="connsiteY1" fmla="*/ 0 h 3885746"/>
              <a:gd name="connsiteX2" fmla="*/ 6847243 w 7109878"/>
              <a:gd name="connsiteY2" fmla="*/ 19403 h 3885746"/>
              <a:gd name="connsiteX3" fmla="*/ 7089364 w 7109878"/>
              <a:gd name="connsiteY3" fmla="*/ 261525 h 3885746"/>
              <a:gd name="connsiteX4" fmla="*/ 7109878 w 7109878"/>
              <a:gd name="connsiteY4" fmla="*/ 327610 h 3885746"/>
              <a:gd name="connsiteX5" fmla="*/ 7109878 w 7109878"/>
              <a:gd name="connsiteY5" fmla="*/ 3558137 h 3885746"/>
              <a:gd name="connsiteX6" fmla="*/ 7089364 w 7109878"/>
              <a:gd name="connsiteY6" fmla="*/ 3624222 h 3885746"/>
              <a:gd name="connsiteX7" fmla="*/ 6847243 w 7109878"/>
              <a:gd name="connsiteY7" fmla="*/ 3866343 h 3885746"/>
              <a:gd name="connsiteX8" fmla="*/ 6784737 w 7109878"/>
              <a:gd name="connsiteY8" fmla="*/ 3885746 h 3885746"/>
              <a:gd name="connsiteX9" fmla="*/ 325141 w 7109878"/>
              <a:gd name="connsiteY9" fmla="*/ 3885746 h 3885746"/>
              <a:gd name="connsiteX10" fmla="*/ 262636 w 7109878"/>
              <a:gd name="connsiteY10" fmla="*/ 3866343 h 3885746"/>
              <a:gd name="connsiteX11" fmla="*/ 20514 w 7109878"/>
              <a:gd name="connsiteY11" fmla="*/ 3624222 h 3885746"/>
              <a:gd name="connsiteX12" fmla="*/ 0 w 7109878"/>
              <a:gd name="connsiteY12" fmla="*/ 3558137 h 3885746"/>
              <a:gd name="connsiteX13" fmla="*/ 0 w 7109878"/>
              <a:gd name="connsiteY13" fmla="*/ 327609 h 3885746"/>
              <a:gd name="connsiteX14" fmla="*/ 20514 w 7109878"/>
              <a:gd name="connsiteY14" fmla="*/ 261525 h 3885746"/>
              <a:gd name="connsiteX15" fmla="*/ 262636 w 7109878"/>
              <a:gd name="connsiteY15" fmla="*/ 19403 h 3885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109878" h="3885746">
                <a:moveTo>
                  <a:pt x="325142" y="0"/>
                </a:moveTo>
                <a:lnTo>
                  <a:pt x="6784737" y="0"/>
                </a:lnTo>
                <a:lnTo>
                  <a:pt x="6847243" y="19403"/>
                </a:lnTo>
                <a:cubicBezTo>
                  <a:pt x="6956107" y="65449"/>
                  <a:pt x="7043319" y="152661"/>
                  <a:pt x="7089364" y="261525"/>
                </a:cubicBezTo>
                <a:lnTo>
                  <a:pt x="7109878" y="327610"/>
                </a:lnTo>
                <a:lnTo>
                  <a:pt x="7109878" y="3558137"/>
                </a:lnTo>
                <a:lnTo>
                  <a:pt x="7089364" y="3624222"/>
                </a:lnTo>
                <a:cubicBezTo>
                  <a:pt x="7043319" y="3733086"/>
                  <a:pt x="6956107" y="3820298"/>
                  <a:pt x="6847243" y="3866343"/>
                </a:cubicBezTo>
                <a:lnTo>
                  <a:pt x="6784737" y="3885746"/>
                </a:lnTo>
                <a:lnTo>
                  <a:pt x="325141" y="3885746"/>
                </a:lnTo>
                <a:lnTo>
                  <a:pt x="262636" y="3866343"/>
                </a:lnTo>
                <a:cubicBezTo>
                  <a:pt x="153772" y="3820298"/>
                  <a:pt x="66559" y="3733086"/>
                  <a:pt x="20514" y="3624222"/>
                </a:cubicBezTo>
                <a:lnTo>
                  <a:pt x="0" y="3558137"/>
                </a:lnTo>
                <a:lnTo>
                  <a:pt x="0" y="327609"/>
                </a:lnTo>
                <a:lnTo>
                  <a:pt x="20514" y="261525"/>
                </a:lnTo>
                <a:cubicBezTo>
                  <a:pt x="66559" y="152661"/>
                  <a:pt x="153772" y="65449"/>
                  <a:pt x="262636" y="19403"/>
                </a:cubicBez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51787" y="9192881"/>
            <a:ext cx="5888426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1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video>
                  <p:cMediaNode vol="80000">
                    <p:cTn id="32" display="0">
                      <p:stCondLst>
                        <p:cond delay="indefinite"/>
                      </p:stCondLst>
                    </p:cTn>
                    <p:tgtEl>
                      <p:spTgt spid="31"/>
                    </p:tgtEl>
                  </p:cMediaNode>
                </p:video>
                <p:seq concurrent="1" nextAc="seek">
                  <p:cTn id="33" restart="whenNotActive" fill="hold" evtFilter="cancelBubble" nodeType="interactiveSeq">
                    <p:stCondLst>
                      <p:cond evt="onClick" delay="0">
                        <p:tgtEl>
                          <p:spTgt spid="2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4" fill="hold">
                          <p:stCondLst>
                            <p:cond delay="0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7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2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4" dur="3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6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8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7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6576"/>
                                </p:stCondLst>
                                <p:childTnLst>
                                  <p:par>
                                    <p:cTn id="59" presetID="2" presetClass="exit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2" presetClass="exit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4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7"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5E2540B-E2B5-47BA-91F9-DE0EABB066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12"/>
          <a:stretch/>
        </p:blipFill>
        <p:spPr>
          <a:xfrm>
            <a:off x="7775" y="417172"/>
            <a:ext cx="12176450" cy="653415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96D389C-1AD9-4B34-B86F-71DD2151EB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124200" y="724439"/>
            <a:ext cx="8686800" cy="17438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8044D04C-8885-45F7-B9B9-25E731689F94}"/>
              </a:ext>
            </a:extLst>
          </p:cNvPr>
          <p:cNvGrpSpPr/>
          <p:nvPr/>
        </p:nvGrpSpPr>
        <p:grpSpPr>
          <a:xfrm>
            <a:off x="609600" y="465992"/>
            <a:ext cx="2133600" cy="1743808"/>
            <a:chOff x="381000" y="449490"/>
            <a:chExt cx="2133600" cy="174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6BDF323-1074-4CE3-9DCD-1333265984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1000" y="449490"/>
              <a:ext cx="2133600" cy="1743808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51F268-9200-4776-B661-1501568788E8}"/>
                </a:ext>
              </a:extLst>
            </p:cNvPr>
            <p:cNvSpPr txBox="1"/>
            <p:nvPr/>
          </p:nvSpPr>
          <p:spPr>
            <a:xfrm>
              <a:off x="741962" y="990600"/>
              <a:ext cx="1415837" cy="6771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CÂU 5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BB2E70D-186F-492E-8822-5944E17F7F00}"/>
              </a:ext>
            </a:extLst>
          </p:cNvPr>
          <p:cNvSpPr txBox="1"/>
          <p:nvPr/>
        </p:nvSpPr>
        <p:spPr>
          <a:xfrm>
            <a:off x="6127611" y="1041512"/>
            <a:ext cx="2672206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….</a:t>
            </a:r>
            <a:r>
              <a:rPr kumimoji="0" lang="en-US" sz="54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– 2 &gt; 0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pSp>
        <p:nvGrpSpPr>
          <p:cNvPr id="25" name="Keo - 9Slide.vn">
            <a:extLst>
              <a:ext uri="{FF2B5EF4-FFF2-40B4-BE49-F238E27FC236}">
                <a16:creationId xmlns:a16="http://schemas.microsoft.com/office/drawing/2014/main" id="{3F9BD939-5013-4C52-BD34-1D9001C920CE}"/>
              </a:ext>
            </a:extLst>
          </p:cNvPr>
          <p:cNvGrpSpPr/>
          <p:nvPr/>
        </p:nvGrpSpPr>
        <p:grpSpPr>
          <a:xfrm>
            <a:off x="490264" y="2136963"/>
            <a:ext cx="11244536" cy="1751545"/>
            <a:chOff x="490264" y="2136963"/>
            <a:chExt cx="11244536" cy="1751545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7BD1A3-87C6-4150-B039-4C13E8C2DBDB}"/>
                </a:ext>
              </a:extLst>
            </p:cNvPr>
            <p:cNvSpPr/>
            <p:nvPr/>
          </p:nvSpPr>
          <p:spPr>
            <a:xfrm>
              <a:off x="1295400" y="2743200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1</a:t>
              </a:r>
            </a:p>
          </p:txBody>
        </p:sp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5EF34E3-FADD-4808-A6CE-FCD329437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90264" y="2136963"/>
              <a:ext cx="1524175" cy="1751545"/>
            </a:xfrm>
            <a:prstGeom prst="rect">
              <a:avLst/>
            </a:prstGeom>
          </p:spPr>
        </p:pic>
      </p:grpSp>
      <p:grpSp>
        <p:nvGrpSpPr>
          <p:cNvPr id="26" name="Bua - 9Slide.vn">
            <a:extLst>
              <a:ext uri="{FF2B5EF4-FFF2-40B4-BE49-F238E27FC236}">
                <a16:creationId xmlns:a16="http://schemas.microsoft.com/office/drawing/2014/main" id="{5E9C7BEF-19CD-4FDF-B098-00E605D1DAAE}"/>
              </a:ext>
            </a:extLst>
          </p:cNvPr>
          <p:cNvGrpSpPr/>
          <p:nvPr/>
        </p:nvGrpSpPr>
        <p:grpSpPr>
          <a:xfrm>
            <a:off x="609600" y="3935022"/>
            <a:ext cx="11125200" cy="1468344"/>
            <a:chOff x="609600" y="3935022"/>
            <a:chExt cx="11125200" cy="1468344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C3F609AC-00FD-4AA8-8859-DFC33DD6D4AE}"/>
                </a:ext>
              </a:extLst>
            </p:cNvPr>
            <p:cNvSpPr/>
            <p:nvPr/>
          </p:nvSpPr>
          <p:spPr>
            <a:xfrm>
              <a:off x="1295400" y="4270402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3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B700D617-8037-41CA-863C-39850408BA7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39493">
              <a:off x="609600" y="3935022"/>
              <a:ext cx="1453885" cy="1468344"/>
            </a:xfrm>
            <a:prstGeom prst="rect">
              <a:avLst/>
            </a:prstGeom>
          </p:spPr>
        </p:pic>
      </p:grpSp>
      <p:grpSp>
        <p:nvGrpSpPr>
          <p:cNvPr id="27" name="Bao - 9Slide.vn">
            <a:extLst>
              <a:ext uri="{FF2B5EF4-FFF2-40B4-BE49-F238E27FC236}">
                <a16:creationId xmlns:a16="http://schemas.microsoft.com/office/drawing/2014/main" id="{F9D7D70F-A2AC-44CB-925C-FB528ECBD59F}"/>
              </a:ext>
            </a:extLst>
          </p:cNvPr>
          <p:cNvGrpSpPr/>
          <p:nvPr/>
        </p:nvGrpSpPr>
        <p:grpSpPr>
          <a:xfrm>
            <a:off x="537589" y="5248510"/>
            <a:ext cx="11197211" cy="1646551"/>
            <a:chOff x="537589" y="5248510"/>
            <a:chExt cx="11197211" cy="1646551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9BB386F8-1E91-4358-9C7D-8FA463469EF3}"/>
                </a:ext>
              </a:extLst>
            </p:cNvPr>
            <p:cNvSpPr/>
            <p:nvPr/>
          </p:nvSpPr>
          <p:spPr>
            <a:xfrm>
              <a:off x="1295400" y="5733369"/>
              <a:ext cx="10439400" cy="941047"/>
            </a:xfrm>
            <a:prstGeom prst="roundRect">
              <a:avLst/>
            </a:prstGeom>
            <a:solidFill>
              <a:schemeClr val="bg1"/>
            </a:solidFill>
            <a:ln w="76200">
              <a:solidFill>
                <a:srgbClr val="5FC5E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j-lt"/>
                  <a:ea typeface="+mn-ea"/>
                  <a:cs typeface="+mn-cs"/>
                </a:rPr>
                <a:t>2</a:t>
              </a: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9C7AB39B-B35D-47D3-8676-D7C1F203E51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87755">
              <a:off x="537589" y="5248510"/>
              <a:ext cx="1597907" cy="1646551"/>
            </a:xfrm>
            <a:prstGeom prst="rect">
              <a:avLst/>
            </a:prstGeom>
          </p:spPr>
        </p:pic>
      </p:grpSp>
      <p:pic>
        <p:nvPicPr>
          <p:cNvPr id="29" name="59c3c5f047238">
            <a:hlinkClick r:id="" action="ppaction://media"/>
            <a:extLst>
              <a:ext uri="{FF2B5EF4-FFF2-40B4-BE49-F238E27FC236}">
                <a16:creationId xmlns:a16="http://schemas.microsoft.com/office/drawing/2014/main" id="{D439A22E-8CE5-4784-98F4-51B1999BAE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710825" y="1859813"/>
            <a:ext cx="1384390" cy="138439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8868360-A492-498F-99FA-6C30158CC00C}"/>
              </a:ext>
            </a:extLst>
          </p:cNvPr>
          <p:cNvSpPr/>
          <p:nvPr/>
        </p:nvSpPr>
        <p:spPr>
          <a:xfrm>
            <a:off x="2326181" y="7299202"/>
            <a:ext cx="7539639" cy="4206998"/>
          </a:xfrm>
          <a:prstGeom prst="roundRect">
            <a:avLst>
              <a:gd name="adj" fmla="val 12682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35" name="Picture 34">
            <a:hlinkClick r:id="" action="ppaction://media"/>
            <a:extLst>
              <a:ext uri="{FF2B5EF4-FFF2-40B4-BE49-F238E27FC236}">
                <a16:creationId xmlns:a16="http://schemas.microsoft.com/office/drawing/2014/main" id="{BBA87F3A-F0EA-4F3C-9195-80646DE0953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rcRect/>
          <a:stretch>
            <a:fillRect/>
          </a:stretch>
        </p:blipFill>
        <p:spPr>
          <a:xfrm>
            <a:off x="2525822" y="7451500"/>
            <a:ext cx="7140357" cy="3902403"/>
          </a:xfrm>
          <a:custGeom>
            <a:avLst/>
            <a:gdLst>
              <a:gd name="connsiteX0" fmla="*/ 375384 w 7140357"/>
              <a:gd name="connsiteY0" fmla="*/ 0 h 3902403"/>
              <a:gd name="connsiteX1" fmla="*/ 6764973 w 7140357"/>
              <a:gd name="connsiteY1" fmla="*/ 0 h 3902403"/>
              <a:gd name="connsiteX2" fmla="*/ 6777079 w 7140357"/>
              <a:gd name="connsiteY2" fmla="*/ 1221 h 3902403"/>
              <a:gd name="connsiteX3" fmla="*/ 7140357 w 7140357"/>
              <a:gd name="connsiteY3" fmla="*/ 446948 h 3902403"/>
              <a:gd name="connsiteX4" fmla="*/ 7140357 w 7140357"/>
              <a:gd name="connsiteY4" fmla="*/ 3455454 h 3902403"/>
              <a:gd name="connsiteX5" fmla="*/ 6777079 w 7140357"/>
              <a:gd name="connsiteY5" fmla="*/ 3901182 h 3902403"/>
              <a:gd name="connsiteX6" fmla="*/ 6764963 w 7140357"/>
              <a:gd name="connsiteY6" fmla="*/ 3902403 h 3902403"/>
              <a:gd name="connsiteX7" fmla="*/ 375393 w 7140357"/>
              <a:gd name="connsiteY7" fmla="*/ 3902403 h 3902403"/>
              <a:gd name="connsiteX8" fmla="*/ 363277 w 7140357"/>
              <a:gd name="connsiteY8" fmla="*/ 3901182 h 3902403"/>
              <a:gd name="connsiteX9" fmla="*/ 9242 w 7140357"/>
              <a:gd name="connsiteY9" fmla="*/ 3547147 h 3902403"/>
              <a:gd name="connsiteX10" fmla="*/ 0 w 7140357"/>
              <a:gd name="connsiteY10" fmla="*/ 3455465 h 3902403"/>
              <a:gd name="connsiteX11" fmla="*/ 0 w 7140357"/>
              <a:gd name="connsiteY11" fmla="*/ 446938 h 3902403"/>
              <a:gd name="connsiteX12" fmla="*/ 9242 w 7140357"/>
              <a:gd name="connsiteY12" fmla="*/ 355256 h 3902403"/>
              <a:gd name="connsiteX13" fmla="*/ 363277 w 7140357"/>
              <a:gd name="connsiteY13" fmla="*/ 1221 h 3902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40357" h="3902403">
                <a:moveTo>
                  <a:pt x="375384" y="0"/>
                </a:moveTo>
                <a:lnTo>
                  <a:pt x="6764973" y="0"/>
                </a:lnTo>
                <a:lnTo>
                  <a:pt x="6777079" y="1221"/>
                </a:lnTo>
                <a:cubicBezTo>
                  <a:pt x="6984401" y="43645"/>
                  <a:pt x="7140357" y="227083"/>
                  <a:pt x="7140357" y="446948"/>
                </a:cubicBezTo>
                <a:lnTo>
                  <a:pt x="7140357" y="3455454"/>
                </a:lnTo>
                <a:cubicBezTo>
                  <a:pt x="7140357" y="3675319"/>
                  <a:pt x="6984401" y="3858757"/>
                  <a:pt x="6777079" y="3901182"/>
                </a:cubicBezTo>
                <a:lnTo>
                  <a:pt x="6764963" y="3902403"/>
                </a:lnTo>
                <a:lnTo>
                  <a:pt x="375393" y="3902403"/>
                </a:lnTo>
                <a:lnTo>
                  <a:pt x="363277" y="3901182"/>
                </a:lnTo>
                <a:cubicBezTo>
                  <a:pt x="185572" y="3864818"/>
                  <a:pt x="45606" y="3724852"/>
                  <a:pt x="9242" y="3547147"/>
                </a:cubicBezTo>
                <a:lnTo>
                  <a:pt x="0" y="3455465"/>
                </a:lnTo>
                <a:lnTo>
                  <a:pt x="0" y="446938"/>
                </a:lnTo>
                <a:lnTo>
                  <a:pt x="9242" y="355256"/>
                </a:lnTo>
                <a:cubicBezTo>
                  <a:pt x="45606" y="177550"/>
                  <a:pt x="185572" y="37584"/>
                  <a:pt x="363277" y="1221"/>
                </a:cubicBezTo>
                <a:close/>
              </a:path>
            </a:pathLst>
          </a:cu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A56EB6E-A615-4151-A298-FEC429764D54}"/>
              </a:ext>
            </a:extLst>
          </p:cNvPr>
          <p:cNvSpPr/>
          <p:nvPr/>
        </p:nvSpPr>
        <p:spPr>
          <a:xfrm>
            <a:off x="-445979" y="-6944472"/>
            <a:ext cx="7140358" cy="391844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3C048444-1D57-4ABD-9723-69BD54F5CC3E}"/>
              </a:ext>
            </a:extLst>
          </p:cNvPr>
          <p:cNvSpPr/>
          <p:nvPr/>
        </p:nvSpPr>
        <p:spPr>
          <a:xfrm>
            <a:off x="327242" y="-8296719"/>
            <a:ext cx="7140358" cy="3918448"/>
          </a:xfrm>
          <a:prstGeom prst="roundRect">
            <a:avLst>
              <a:gd name="adj" fmla="val 1161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#9Slide02 Noi dung dai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FAE8F76-AC71-4A6A-A3C3-0FB3AAE5B2B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35455" y="9192881"/>
            <a:ext cx="5921091" cy="151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9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7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8000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8000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7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72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 p14:bounceEnd="71000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 p14:presetBounceEnd="71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 p14:bounceEnd="71000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 p14:presetBounceEnd="71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 p14:bounceEnd="71000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3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9"/>
                    </p:tgtEl>
                  </p:cMediaNode>
                </p:audio>
                <p:seq concurrent="1" nextAc="seek">
                  <p:cTn id="32" restart="whenNotActive" fill="hold" evtFilter="cancelBubble" nodeType="interactiveSeq">
                    <p:stCondLst>
                      <p:cond evt="onClick" delay="0">
                        <p:tgtEl>
                          <p:spTgt spid="2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3" fill="hold">
                          <p:stCondLst>
                            <p:cond delay="0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42" presetClass="path" presetSubtype="0" accel="5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217 " pathEditMode="relative" rAng="0" ptsTypes="AA">
                                          <p:cBhvr>
                                            <p:cTn id="3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6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81481E-6 L -0.00326 -0.73101 " pathEditMode="relative" rAng="0" ptsTypes="AA">
                                          <p:cBhvr>
                                            <p:cTn id="3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0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1" dur="4576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2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3" dur="3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accel="5000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 -4.44444E-6 L -0.00326 -0.73101 " pathEditMode="relative" rAng="0" ptsTypes="AA">
                                          <p:cBhvr>
                                            <p:cTn id="45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" y="-365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6076"/>
                                </p:stCondLst>
                                <p:childTnLst>
                                  <p:par>
                                    <p:cTn id="47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56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26"/>
                      </p:tgtEl>
                    </p:cond>
                  </p:nextCondLst>
                </p:seq>
                <p:video>
                  <p:cMediaNode vol="80000">
                    <p:cTn id="65" display="0">
                      <p:stCondLst>
                        <p:cond delay="indefinite"/>
                      </p:stCondLst>
                    </p:cTn>
                    <p:tgtEl>
                      <p:spTgt spid="35"/>
                    </p:tgtEl>
                  </p:cMediaNode>
                </p:video>
              </p:childTnLst>
            </p:cTn>
          </p:par>
        </p:tnLst>
        <p:bldLst>
          <p:bldP spid="13" grpId="0"/>
          <p:bldP spid="6" grpId="0" animBg="1"/>
          <p:bldP spid="6" grpId="1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8" descr="觅元素58b0fbac4bf92">
            <a:extLst>
              <a:ext uri="{FF2B5EF4-FFF2-40B4-BE49-F238E27FC236}">
                <a16:creationId xmlns:a16="http://schemas.microsoft.com/office/drawing/2014/main" id="{D58665DD-9139-4EF7-81C4-6EBFE489BB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473879"/>
            <a:ext cx="5212715" cy="740410"/>
          </a:xfrm>
          <a:prstGeom prst="rect">
            <a:avLst/>
          </a:prstGeom>
        </p:spPr>
      </p:pic>
      <p:pic>
        <p:nvPicPr>
          <p:cNvPr id="5" name="图片 15" descr="a05684f714522ad77246dba9447411ba">
            <a:extLst>
              <a:ext uri="{FF2B5EF4-FFF2-40B4-BE49-F238E27FC236}">
                <a16:creationId xmlns:a16="http://schemas.microsoft.com/office/drawing/2014/main" id="{85CACD44-514D-4517-A8BD-97EF92C2F6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46193" flipH="1">
            <a:off x="7626542" y="3441414"/>
            <a:ext cx="4002630" cy="2830384"/>
          </a:xfrm>
          <a:prstGeom prst="rect">
            <a:avLst/>
          </a:prstGeom>
        </p:spPr>
      </p:pic>
      <p:pic>
        <p:nvPicPr>
          <p:cNvPr id="6" name="图片 1" descr="fc85f2a324e3c42c2067966f589847df">
            <a:extLst>
              <a:ext uri="{FF2B5EF4-FFF2-40B4-BE49-F238E27FC236}">
                <a16:creationId xmlns:a16="http://schemas.microsoft.com/office/drawing/2014/main" id="{5C1ACBCE-0FA0-4817-A1BD-52607BBBDD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38051" y="4443456"/>
            <a:ext cx="1780433" cy="2060845"/>
          </a:xfrm>
          <a:prstGeom prst="rect">
            <a:avLst/>
          </a:prstGeom>
        </p:spPr>
      </p:pic>
      <p:pic>
        <p:nvPicPr>
          <p:cNvPr id="7" name="图片 3" descr="fc85f2a324e3c42c2067966f589847df">
            <a:extLst>
              <a:ext uri="{FF2B5EF4-FFF2-40B4-BE49-F238E27FC236}">
                <a16:creationId xmlns:a16="http://schemas.microsoft.com/office/drawing/2014/main" id="{BD954D33-775F-4D30-94B0-795D2FD1F11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3657" y="4104001"/>
            <a:ext cx="2956702" cy="1855380"/>
          </a:xfrm>
          <a:prstGeom prst="rect">
            <a:avLst/>
          </a:prstGeom>
        </p:spPr>
      </p:pic>
      <p:grpSp>
        <p:nvGrpSpPr>
          <p:cNvPr id="8" name="Nhóm 7">
            <a:extLst>
              <a:ext uri="{FF2B5EF4-FFF2-40B4-BE49-F238E27FC236}">
                <a16:creationId xmlns:a16="http://schemas.microsoft.com/office/drawing/2014/main" id="{32084167-7FAD-4265-9C68-D65BEDBE26A3}"/>
              </a:ext>
            </a:extLst>
          </p:cNvPr>
          <p:cNvGrpSpPr/>
          <p:nvPr/>
        </p:nvGrpSpPr>
        <p:grpSpPr>
          <a:xfrm>
            <a:off x="680024" y="818491"/>
            <a:ext cx="3626802" cy="2742797"/>
            <a:chOff x="-230853" y="7620"/>
            <a:chExt cx="3626802" cy="2742797"/>
          </a:xfrm>
        </p:grpSpPr>
        <p:grpSp>
          <p:nvGrpSpPr>
            <p:cNvPr id="9" name="Nhóm 8">
              <a:extLst>
                <a:ext uri="{FF2B5EF4-FFF2-40B4-BE49-F238E27FC236}">
                  <a16:creationId xmlns:a16="http://schemas.microsoft.com/office/drawing/2014/main" id="{3EF87F29-D949-4DA0-A2B6-19A6124E5734}"/>
                </a:ext>
              </a:extLst>
            </p:cNvPr>
            <p:cNvGrpSpPr/>
            <p:nvPr/>
          </p:nvGrpSpPr>
          <p:grpSpPr>
            <a:xfrm>
              <a:off x="-230853" y="7620"/>
              <a:ext cx="3467735" cy="2742797"/>
              <a:chOff x="425593" y="325580"/>
              <a:chExt cx="3467735" cy="2742797"/>
            </a:xfrm>
          </p:grpSpPr>
          <p:pic>
            <p:nvPicPr>
              <p:cNvPr id="11" name="图片 7" descr="572005ec0a0c4">
                <a:extLst>
                  <a:ext uri="{FF2B5EF4-FFF2-40B4-BE49-F238E27FC236}">
                    <a16:creationId xmlns:a16="http://schemas.microsoft.com/office/drawing/2014/main" id="{7DC3171A-8F9F-41A0-BEFC-380D2A748E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425593" y="325580"/>
                <a:ext cx="3467735" cy="1959610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F0F14F4B-A0F6-43AB-AB88-D48E617A3554}"/>
                  </a:ext>
                </a:extLst>
              </p:cNvPr>
              <p:cNvSpPr/>
              <p:nvPr/>
            </p:nvSpPr>
            <p:spPr>
              <a:xfrm>
                <a:off x="2521527" y="1066800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  <p:sp>
            <p:nvSpPr>
              <p:cNvPr id="13" name="Hình chữ nhật 12">
                <a:extLst>
                  <a:ext uri="{FF2B5EF4-FFF2-40B4-BE49-F238E27FC236}">
                    <a16:creationId xmlns:a16="http://schemas.microsoft.com/office/drawing/2014/main" id="{0BBD4EA2-62F3-4C8B-83C3-A163800FA79D}"/>
                  </a:ext>
                </a:extLst>
              </p:cNvPr>
              <p:cNvSpPr/>
              <p:nvPr/>
            </p:nvSpPr>
            <p:spPr>
              <a:xfrm>
                <a:off x="2159460" y="1752195"/>
                <a:ext cx="1371600" cy="131618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pic>
          <p:nvPicPr>
            <p:cNvPr id="10" name="Hình ảnh 9">
              <a:extLst>
                <a:ext uri="{FF2B5EF4-FFF2-40B4-BE49-F238E27FC236}">
                  <a16:creationId xmlns:a16="http://schemas.microsoft.com/office/drawing/2014/main" id="{B79163BE-F285-462E-9780-094FC2E21E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3015" y="772220"/>
              <a:ext cx="1892934" cy="1060043"/>
            </a:xfrm>
            <a:prstGeom prst="rect">
              <a:avLst/>
            </a:prstGeom>
          </p:spPr>
        </p:pic>
      </p:grpSp>
      <p:sp>
        <p:nvSpPr>
          <p:cNvPr id="14" name="标题 1">
            <a:extLst>
              <a:ext uri="{FF2B5EF4-FFF2-40B4-BE49-F238E27FC236}">
                <a16:creationId xmlns:a16="http://schemas.microsoft.com/office/drawing/2014/main" id="{32DA0F2D-3A79-4608-AC3B-E813FEF24C75}"/>
              </a:ext>
            </a:extLst>
          </p:cNvPr>
          <p:cNvSpPr txBox="1">
            <a:spLocks/>
          </p:cNvSpPr>
          <p:nvPr/>
        </p:nvSpPr>
        <p:spPr>
          <a:xfrm>
            <a:off x="2592334" y="2640631"/>
            <a:ext cx="8872419" cy="929240"/>
          </a:xfrm>
          <a:prstGeom prst="rect">
            <a:avLst/>
          </a:prstGeom>
        </p:spPr>
        <p:txBody>
          <a:bodyPr spcFirstLastPara="1" numCol="1" anchor="ctr" anchorCtr="0">
            <a:prstTxWarp prst="textArchUp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Tạm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biệt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và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hẹn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gặp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 </a:t>
            </a:r>
            <a:r>
              <a:rPr kumimoji="0" lang="vi-VN" altLang="zh-CN" sz="60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lại</a:t>
            </a:r>
            <a:r>
              <a:rPr kumimoji="0" lang="vi-VN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UTM Avo"/>
                <a:ea typeface="+mj-ea"/>
                <a:cs typeface="+mj-cs"/>
                <a:sym typeface="+mn-lt"/>
              </a:rPr>
              <a:t>!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UTM Avo"/>
              <a:ea typeface="+mj-ea"/>
              <a:cs typeface="+mj-cs"/>
              <a:sym typeface="+mn-lt"/>
            </a:endParaRPr>
          </a:p>
        </p:txBody>
      </p:sp>
      <p:pic>
        <p:nvPicPr>
          <p:cNvPr id="17" name="Content Placeholder 19" descr="chimxanh.png">
            <a:extLst>
              <a:ext uri="{FF2B5EF4-FFF2-40B4-BE49-F238E27FC236}">
                <a16:creationId xmlns:a16="http://schemas.microsoft.com/office/drawing/2014/main" id="{180103B2-ADFB-4699-B6DA-FCD74D950B6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69535" y="2069175"/>
            <a:ext cx="700405" cy="614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PA_图片 6" descr="图片包含 运输, 气球, 航空器&#10;&#10;已生成极高可信度的说明">
            <a:extLst>
              <a:ext uri="{FF2B5EF4-FFF2-40B4-BE49-F238E27FC236}">
                <a16:creationId xmlns:a16="http://schemas.microsoft.com/office/drawing/2014/main" id="{DBCA06F1-AA72-41D8-8526-FE48BABE81F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778964" y="286818"/>
            <a:ext cx="1351528" cy="1177202"/>
          </a:xfrm>
          <a:prstGeom prst="rect">
            <a:avLst/>
          </a:prstGeom>
        </p:spPr>
      </p:pic>
      <p:pic>
        <p:nvPicPr>
          <p:cNvPr id="20" name="PA_图片 6">
            <a:extLst>
              <a:ext uri="{FF2B5EF4-FFF2-40B4-BE49-F238E27FC236}">
                <a16:creationId xmlns:a16="http://schemas.microsoft.com/office/drawing/2014/main" id="{B46F75CC-2F1C-4C20-AAB2-2B922598FED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9237" y="611638"/>
            <a:ext cx="1232156" cy="89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00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0FC659F-59EC-4D6D-8AEB-23C5B7308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840855"/>
            <a:ext cx="9144000" cy="899928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rgbClr val="FF8119"/>
                </a:solidFill>
              </a:rPr>
              <a:t>Hoc10 </a:t>
            </a:r>
            <a:r>
              <a:rPr lang="en-US" sz="4800" b="1" dirty="0" err="1">
                <a:solidFill>
                  <a:srgbClr val="FF8119"/>
                </a:solidFill>
              </a:rPr>
              <a:t>chúc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các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em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học</a:t>
            </a:r>
            <a:r>
              <a:rPr lang="en-US" sz="4800" b="1" dirty="0">
                <a:solidFill>
                  <a:srgbClr val="FF8119"/>
                </a:solidFill>
              </a:rPr>
              <a:t> </a:t>
            </a:r>
            <a:r>
              <a:rPr lang="en-US" sz="4800" b="1" dirty="0" err="1">
                <a:solidFill>
                  <a:srgbClr val="FF8119"/>
                </a:solidFill>
              </a:rPr>
              <a:t>tốt</a:t>
            </a:r>
            <a:r>
              <a:rPr lang="en-US" sz="4800" b="1" dirty="0">
                <a:solidFill>
                  <a:srgbClr val="FF8119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810101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20" y="291410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707137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318BDCA8-1F59-4F6E-B5DC-FFEB620052E1}"/>
              </a:ext>
            </a:extLst>
          </p:cNvPr>
          <p:cNvSpPr/>
          <p:nvPr/>
        </p:nvSpPr>
        <p:spPr>
          <a:xfrm>
            <a:off x="1904350" y="837015"/>
            <a:ext cx="3503221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Tính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nhẩm: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8" name="图片 7" descr="572005ec0a0c4">
            <a:extLst>
              <a:ext uri="{FF2B5EF4-FFF2-40B4-BE49-F238E27FC236}">
                <a16:creationId xmlns:a16="http://schemas.microsoft.com/office/drawing/2014/main" id="{E5747C33-395F-4F9B-8BF2-8D07823D01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9863082" y="732711"/>
            <a:ext cx="1402723" cy="942509"/>
          </a:xfrm>
          <a:prstGeom prst="rect">
            <a:avLst/>
          </a:prstGeom>
        </p:spPr>
      </p:pic>
      <p:sp>
        <p:nvSpPr>
          <p:cNvPr id="32" name="Rounded Rectangle 5">
            <a:extLst>
              <a:ext uri="{FF2B5EF4-FFF2-40B4-BE49-F238E27FC236}">
                <a16:creationId xmlns:a16="http://schemas.microsoft.com/office/drawing/2014/main" id="{BA637FF5-8BCB-4D71-A6D9-3F6F7BE378DE}"/>
              </a:ext>
            </a:extLst>
          </p:cNvPr>
          <p:cNvSpPr/>
          <p:nvPr/>
        </p:nvSpPr>
        <p:spPr>
          <a:xfrm>
            <a:off x="1198920" y="1748318"/>
            <a:ext cx="103677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33" name="Rounded Rectangle 5">
            <a:extLst>
              <a:ext uri="{FF2B5EF4-FFF2-40B4-BE49-F238E27FC236}">
                <a16:creationId xmlns:a16="http://schemas.microsoft.com/office/drawing/2014/main" id="{1D89C76F-0A4B-441D-8DA1-AEC1CF9DB184}"/>
              </a:ext>
            </a:extLst>
          </p:cNvPr>
          <p:cNvSpPr/>
          <p:nvPr/>
        </p:nvSpPr>
        <p:spPr>
          <a:xfrm>
            <a:off x="1225523" y="3881163"/>
            <a:ext cx="103677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b)</a:t>
            </a:r>
          </a:p>
        </p:txBody>
      </p:sp>
      <p:grpSp>
        <p:nvGrpSpPr>
          <p:cNvPr id="2" name="Nhóm 1">
            <a:extLst>
              <a:ext uri="{FF2B5EF4-FFF2-40B4-BE49-F238E27FC236}">
                <a16:creationId xmlns:a16="http://schemas.microsoft.com/office/drawing/2014/main" id="{4E7FBE97-4D78-47DA-89EA-80A9029B17F6}"/>
              </a:ext>
            </a:extLst>
          </p:cNvPr>
          <p:cNvGrpSpPr/>
          <p:nvPr/>
        </p:nvGrpSpPr>
        <p:grpSpPr>
          <a:xfrm>
            <a:off x="1743910" y="1748318"/>
            <a:ext cx="3886145" cy="2532737"/>
            <a:chOff x="1795490" y="1748318"/>
            <a:chExt cx="3834565" cy="2532737"/>
          </a:xfrm>
        </p:grpSpPr>
        <p:grpSp>
          <p:nvGrpSpPr>
            <p:cNvPr id="6" name="Nhóm 5">
              <a:extLst>
                <a:ext uri="{FF2B5EF4-FFF2-40B4-BE49-F238E27FC236}">
                  <a16:creationId xmlns:a16="http://schemas.microsoft.com/office/drawing/2014/main" id="{86264840-FC93-418A-A6F5-7E61F57CB57F}"/>
                </a:ext>
              </a:extLst>
            </p:cNvPr>
            <p:cNvGrpSpPr/>
            <p:nvPr/>
          </p:nvGrpSpPr>
          <p:grpSpPr>
            <a:xfrm>
              <a:off x="1795490" y="1748318"/>
              <a:ext cx="2255898" cy="2532737"/>
              <a:chOff x="447918" y="1780742"/>
              <a:chExt cx="3079623" cy="3951750"/>
            </a:xfrm>
          </p:grpSpPr>
          <p:pic>
            <p:nvPicPr>
              <p:cNvPr id="7" name="Hình ảnh 6">
                <a:extLst>
                  <a:ext uri="{FF2B5EF4-FFF2-40B4-BE49-F238E27FC236}">
                    <a16:creationId xmlns:a16="http://schemas.microsoft.com/office/drawing/2014/main" id="{43B93F99-D779-42E1-A7D9-493D5606E1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265"/>
              <a:stretch/>
            </p:blipFill>
            <p:spPr>
              <a:xfrm>
                <a:off x="447918" y="1780742"/>
                <a:ext cx="3079623" cy="3951750"/>
              </a:xfrm>
              <a:prstGeom prst="rect">
                <a:avLst/>
              </a:prstGeom>
            </p:spPr>
          </p:pic>
          <p:sp>
            <p:nvSpPr>
              <p:cNvPr id="8" name="Hình chữ nhật 7">
                <a:extLst>
                  <a:ext uri="{FF2B5EF4-FFF2-40B4-BE49-F238E27FC236}">
                    <a16:creationId xmlns:a16="http://schemas.microsoft.com/office/drawing/2014/main" id="{4AB4D52A-EDE3-48A0-8E8C-88295AE4C29A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0" name="Rounded Rectangle 5">
              <a:extLst>
                <a:ext uri="{FF2B5EF4-FFF2-40B4-BE49-F238E27FC236}">
                  <a16:creationId xmlns:a16="http://schemas.microsoft.com/office/drawing/2014/main" id="{41DE55F2-3B47-4A68-8FCC-FF34311D46A9}"/>
                </a:ext>
              </a:extLst>
            </p:cNvPr>
            <p:cNvSpPr/>
            <p:nvPr/>
          </p:nvSpPr>
          <p:spPr>
            <a:xfrm>
              <a:off x="2126834" y="2382944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8 + 1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3 + 3 = </a:t>
              </a:r>
              <a:r>
                <a:rPr lang="en-US" sz="2800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Nhóm 2">
            <a:extLst>
              <a:ext uri="{FF2B5EF4-FFF2-40B4-BE49-F238E27FC236}">
                <a16:creationId xmlns:a16="http://schemas.microsoft.com/office/drawing/2014/main" id="{10D72E89-4DF6-4D4E-BFF4-06CB547959B1}"/>
              </a:ext>
            </a:extLst>
          </p:cNvPr>
          <p:cNvGrpSpPr/>
          <p:nvPr/>
        </p:nvGrpSpPr>
        <p:grpSpPr>
          <a:xfrm>
            <a:off x="4364295" y="1778550"/>
            <a:ext cx="3777401" cy="2532737"/>
            <a:chOff x="4291113" y="1794592"/>
            <a:chExt cx="3777401" cy="2532737"/>
          </a:xfrm>
        </p:grpSpPr>
        <p:grpSp>
          <p:nvGrpSpPr>
            <p:cNvPr id="37" name="Nhóm 36">
              <a:extLst>
                <a:ext uri="{FF2B5EF4-FFF2-40B4-BE49-F238E27FC236}">
                  <a16:creationId xmlns:a16="http://schemas.microsoft.com/office/drawing/2014/main" id="{28F0B4EC-CC0D-4E52-99AE-1D017ACBCCC2}"/>
                </a:ext>
              </a:extLst>
            </p:cNvPr>
            <p:cNvGrpSpPr/>
            <p:nvPr/>
          </p:nvGrpSpPr>
          <p:grpSpPr>
            <a:xfrm>
              <a:off x="4291113" y="1794592"/>
              <a:ext cx="2249802" cy="2532737"/>
              <a:chOff x="490289" y="1780742"/>
              <a:chExt cx="3044206" cy="3951750"/>
            </a:xfrm>
          </p:grpSpPr>
          <p:pic>
            <p:nvPicPr>
              <p:cNvPr id="38" name="Hình ảnh 37">
                <a:extLst>
                  <a:ext uri="{FF2B5EF4-FFF2-40B4-BE49-F238E27FC236}">
                    <a16:creationId xmlns:a16="http://schemas.microsoft.com/office/drawing/2014/main" id="{B3A8F55B-2DCC-4DD5-A318-F785C7C6EC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43" r="78060"/>
              <a:stretch/>
            </p:blipFill>
            <p:spPr>
              <a:xfrm>
                <a:off x="490289" y="1780742"/>
                <a:ext cx="3044206" cy="3951750"/>
              </a:xfrm>
              <a:prstGeom prst="rect">
                <a:avLst/>
              </a:prstGeom>
            </p:spPr>
          </p:pic>
          <p:sp>
            <p:nvSpPr>
              <p:cNvPr id="39" name="Hình chữ nhật 38">
                <a:extLst>
                  <a:ext uri="{FF2B5EF4-FFF2-40B4-BE49-F238E27FC236}">
                    <a16:creationId xmlns:a16="http://schemas.microsoft.com/office/drawing/2014/main" id="{8CFD50E5-8F36-4FF2-9CAD-9B73ABBBDA44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1" name="Rounded Rectangle 5">
              <a:extLst>
                <a:ext uri="{FF2B5EF4-FFF2-40B4-BE49-F238E27FC236}">
                  <a16:creationId xmlns:a16="http://schemas.microsoft.com/office/drawing/2014/main" id="{94DD2F39-070A-4CA2-A22F-C7D81D871914}"/>
                </a:ext>
              </a:extLst>
            </p:cNvPr>
            <p:cNvSpPr/>
            <p:nvPr/>
          </p:nvSpPr>
          <p:spPr>
            <a:xfrm>
              <a:off x="4565293" y="2456531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6 + 0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7 + 3 = </a:t>
              </a:r>
              <a:r>
                <a:rPr lang="en-US" sz="2800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4" name="Nhóm 43">
            <a:extLst>
              <a:ext uri="{FF2B5EF4-FFF2-40B4-BE49-F238E27FC236}">
                <a16:creationId xmlns:a16="http://schemas.microsoft.com/office/drawing/2014/main" id="{68308ACF-F5EB-42B7-A2F4-2EA80CB64A27}"/>
              </a:ext>
            </a:extLst>
          </p:cNvPr>
          <p:cNvGrpSpPr/>
          <p:nvPr/>
        </p:nvGrpSpPr>
        <p:grpSpPr>
          <a:xfrm>
            <a:off x="6646666" y="1804524"/>
            <a:ext cx="3759203" cy="2532737"/>
            <a:chOff x="6646666" y="1804524"/>
            <a:chExt cx="3759203" cy="2532737"/>
          </a:xfrm>
        </p:grpSpPr>
        <p:grpSp>
          <p:nvGrpSpPr>
            <p:cNvPr id="15" name="Nhóm 14">
              <a:extLst>
                <a:ext uri="{FF2B5EF4-FFF2-40B4-BE49-F238E27FC236}">
                  <a16:creationId xmlns:a16="http://schemas.microsoft.com/office/drawing/2014/main" id="{BF6DDA81-E9DD-40E2-B764-A650BC81974C}"/>
                </a:ext>
              </a:extLst>
            </p:cNvPr>
            <p:cNvGrpSpPr/>
            <p:nvPr/>
          </p:nvGrpSpPr>
          <p:grpSpPr>
            <a:xfrm>
              <a:off x="6646666" y="1804524"/>
              <a:ext cx="2393037" cy="2532737"/>
              <a:chOff x="447882" y="1780742"/>
              <a:chExt cx="3114833" cy="3951750"/>
            </a:xfrm>
          </p:grpSpPr>
          <p:pic>
            <p:nvPicPr>
              <p:cNvPr id="16" name="Hình ảnh 15">
                <a:extLst>
                  <a:ext uri="{FF2B5EF4-FFF2-40B4-BE49-F238E27FC236}">
                    <a16:creationId xmlns:a16="http://schemas.microsoft.com/office/drawing/2014/main" id="{31A4C2DF-40D2-4CEE-9526-B7B12CDAD8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884"/>
              <a:stretch/>
            </p:blipFill>
            <p:spPr>
              <a:xfrm>
                <a:off x="447882" y="1780742"/>
                <a:ext cx="3114833" cy="3951750"/>
              </a:xfrm>
              <a:prstGeom prst="rect">
                <a:avLst/>
              </a:prstGeom>
            </p:spPr>
          </p:pic>
          <p:sp>
            <p:nvSpPr>
              <p:cNvPr id="17" name="Hình chữ nhật 16">
                <a:extLst>
                  <a:ext uri="{FF2B5EF4-FFF2-40B4-BE49-F238E27FC236}">
                    <a16:creationId xmlns:a16="http://schemas.microsoft.com/office/drawing/2014/main" id="{55C9114C-57F7-439E-AAF4-C501B2B0F7ED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0669F176-48A4-4789-9AED-66C9BC32911B}"/>
                </a:ext>
              </a:extLst>
            </p:cNvPr>
            <p:cNvSpPr/>
            <p:nvPr/>
          </p:nvSpPr>
          <p:spPr>
            <a:xfrm>
              <a:off x="6902648" y="2465911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10 - 5 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8 - 3  = </a:t>
              </a:r>
              <a:r>
                <a:rPr lang="en-US" sz="2800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5" name="Nhóm 44">
            <a:extLst>
              <a:ext uri="{FF2B5EF4-FFF2-40B4-BE49-F238E27FC236}">
                <a16:creationId xmlns:a16="http://schemas.microsoft.com/office/drawing/2014/main" id="{966D6A99-3407-496E-A401-9EE9E40A8EF3}"/>
              </a:ext>
            </a:extLst>
          </p:cNvPr>
          <p:cNvGrpSpPr/>
          <p:nvPr/>
        </p:nvGrpSpPr>
        <p:grpSpPr>
          <a:xfrm>
            <a:off x="9156459" y="1787699"/>
            <a:ext cx="3978535" cy="2532737"/>
            <a:chOff x="9163481" y="1813904"/>
            <a:chExt cx="3788382" cy="2532737"/>
          </a:xfrm>
        </p:grpSpPr>
        <p:grpSp>
          <p:nvGrpSpPr>
            <p:cNvPr id="29" name="Nhóm 28">
              <a:extLst>
                <a:ext uri="{FF2B5EF4-FFF2-40B4-BE49-F238E27FC236}">
                  <a16:creationId xmlns:a16="http://schemas.microsoft.com/office/drawing/2014/main" id="{60BE0955-CFA1-427B-A4DE-377C52281DD9}"/>
                </a:ext>
              </a:extLst>
            </p:cNvPr>
            <p:cNvGrpSpPr/>
            <p:nvPr/>
          </p:nvGrpSpPr>
          <p:grpSpPr>
            <a:xfrm>
              <a:off x="9163481" y="1813904"/>
              <a:ext cx="2393037" cy="2532737"/>
              <a:chOff x="447882" y="1780742"/>
              <a:chExt cx="3114833" cy="3951750"/>
            </a:xfrm>
          </p:grpSpPr>
          <p:pic>
            <p:nvPicPr>
              <p:cNvPr id="30" name="Hình ảnh 29">
                <a:extLst>
                  <a:ext uri="{FF2B5EF4-FFF2-40B4-BE49-F238E27FC236}">
                    <a16:creationId xmlns:a16="http://schemas.microsoft.com/office/drawing/2014/main" id="{A89D2D5F-8919-4091-8BD2-1108013103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884"/>
              <a:stretch/>
            </p:blipFill>
            <p:spPr>
              <a:xfrm>
                <a:off x="447882" y="1780742"/>
                <a:ext cx="3114833" cy="3951750"/>
              </a:xfrm>
              <a:prstGeom prst="rect">
                <a:avLst/>
              </a:prstGeom>
            </p:spPr>
          </p:pic>
          <p:sp>
            <p:nvSpPr>
              <p:cNvPr id="31" name="Hình chữ nhật 30">
                <a:extLst>
                  <a:ext uri="{FF2B5EF4-FFF2-40B4-BE49-F238E27FC236}">
                    <a16:creationId xmlns:a16="http://schemas.microsoft.com/office/drawing/2014/main" id="{DDD20884-B1B4-4598-BB4E-909097EAC717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3" name="Rounded Rectangle 5">
              <a:extLst>
                <a:ext uri="{FF2B5EF4-FFF2-40B4-BE49-F238E27FC236}">
                  <a16:creationId xmlns:a16="http://schemas.microsoft.com/office/drawing/2014/main" id="{2DFBDE46-41CB-462A-8AFF-0B21853365DC}"/>
                </a:ext>
              </a:extLst>
            </p:cNvPr>
            <p:cNvSpPr/>
            <p:nvPr/>
          </p:nvSpPr>
          <p:spPr>
            <a:xfrm>
              <a:off x="9448642" y="2446599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5 - 0 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4 - 4  = </a:t>
              </a:r>
              <a:r>
                <a:rPr lang="en-US" sz="2800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6" name="Nhóm 45">
            <a:extLst>
              <a:ext uri="{FF2B5EF4-FFF2-40B4-BE49-F238E27FC236}">
                <a16:creationId xmlns:a16="http://schemas.microsoft.com/office/drawing/2014/main" id="{DCA1B1F4-95B1-4FAE-B8C2-3716FBFD3D3A}"/>
              </a:ext>
            </a:extLst>
          </p:cNvPr>
          <p:cNvGrpSpPr/>
          <p:nvPr/>
        </p:nvGrpSpPr>
        <p:grpSpPr>
          <a:xfrm>
            <a:off x="3081425" y="4278265"/>
            <a:ext cx="4028768" cy="2032348"/>
            <a:chOff x="3299251" y="4281055"/>
            <a:chExt cx="3737760" cy="2032348"/>
          </a:xfrm>
        </p:grpSpPr>
        <p:grpSp>
          <p:nvGrpSpPr>
            <p:cNvPr id="34" name="Nhóm 33">
              <a:extLst>
                <a:ext uri="{FF2B5EF4-FFF2-40B4-BE49-F238E27FC236}">
                  <a16:creationId xmlns:a16="http://schemas.microsoft.com/office/drawing/2014/main" id="{D985DF53-5312-424E-8A5A-BEC7F55FC424}"/>
                </a:ext>
              </a:extLst>
            </p:cNvPr>
            <p:cNvGrpSpPr/>
            <p:nvPr/>
          </p:nvGrpSpPr>
          <p:grpSpPr>
            <a:xfrm>
              <a:off x="3299251" y="4281055"/>
              <a:ext cx="3055721" cy="2032348"/>
              <a:chOff x="447918" y="1780744"/>
              <a:chExt cx="3214641" cy="3171009"/>
            </a:xfrm>
          </p:grpSpPr>
          <p:pic>
            <p:nvPicPr>
              <p:cNvPr id="35" name="Hình ảnh 34">
                <a:extLst>
                  <a:ext uri="{FF2B5EF4-FFF2-40B4-BE49-F238E27FC236}">
                    <a16:creationId xmlns:a16="http://schemas.microsoft.com/office/drawing/2014/main" id="{D86CAA18-B6B4-476F-8678-1AB62EB4219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780" r="77265" b="19757"/>
              <a:stretch/>
            </p:blipFill>
            <p:spPr>
              <a:xfrm>
                <a:off x="447918" y="1780744"/>
                <a:ext cx="3214641" cy="3171009"/>
              </a:xfrm>
              <a:prstGeom prst="rect">
                <a:avLst/>
              </a:prstGeom>
            </p:spPr>
          </p:pic>
          <p:sp>
            <p:nvSpPr>
              <p:cNvPr id="36" name="Hình chữ nhật 35">
                <a:extLst>
                  <a:ext uri="{FF2B5EF4-FFF2-40B4-BE49-F238E27FC236}">
                    <a16:creationId xmlns:a16="http://schemas.microsoft.com/office/drawing/2014/main" id="{CC44CAF0-4DAF-47C7-9753-E8C558729907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7" name="Rounded Rectangle 5">
              <a:extLst>
                <a:ext uri="{FF2B5EF4-FFF2-40B4-BE49-F238E27FC236}">
                  <a16:creationId xmlns:a16="http://schemas.microsoft.com/office/drawing/2014/main" id="{0F3BDB7B-60DA-49F4-932C-718CEADBF507}"/>
                </a:ext>
              </a:extLst>
            </p:cNvPr>
            <p:cNvSpPr/>
            <p:nvPr/>
          </p:nvSpPr>
          <p:spPr>
            <a:xfrm>
              <a:off x="3533790" y="4971417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7 + 2 + 1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latin typeface="+mj-lt"/>
                  <a:cs typeface="Times New Roman" panose="02020603050405020304" pitchFamily="18" charset="0"/>
                </a:rPr>
                <a:t>5 - 1 - 2 = </a:t>
              </a:r>
              <a:r>
                <a:rPr lang="en-US" sz="2800" dirty="0">
                  <a:solidFill>
                    <a:srgbClr val="002060"/>
                  </a:solidFill>
                  <a:latin typeface="+mj-lt"/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Nhóm 49">
            <a:extLst>
              <a:ext uri="{FF2B5EF4-FFF2-40B4-BE49-F238E27FC236}">
                <a16:creationId xmlns:a16="http://schemas.microsoft.com/office/drawing/2014/main" id="{B7131DA9-DDAB-42CF-A30B-4AA88676EE15}"/>
              </a:ext>
            </a:extLst>
          </p:cNvPr>
          <p:cNvGrpSpPr/>
          <p:nvPr/>
        </p:nvGrpSpPr>
        <p:grpSpPr>
          <a:xfrm>
            <a:off x="7504940" y="4281056"/>
            <a:ext cx="4567789" cy="2032347"/>
            <a:chOff x="7477042" y="4281056"/>
            <a:chExt cx="3775330" cy="2032347"/>
          </a:xfrm>
        </p:grpSpPr>
        <p:grpSp>
          <p:nvGrpSpPr>
            <p:cNvPr id="10" name="Nhóm 9">
              <a:extLst>
                <a:ext uri="{FF2B5EF4-FFF2-40B4-BE49-F238E27FC236}">
                  <a16:creationId xmlns:a16="http://schemas.microsoft.com/office/drawing/2014/main" id="{A4AF6440-27BF-4BE8-A382-F7793CA56515}"/>
                </a:ext>
              </a:extLst>
            </p:cNvPr>
            <p:cNvGrpSpPr/>
            <p:nvPr/>
          </p:nvGrpSpPr>
          <p:grpSpPr>
            <a:xfrm>
              <a:off x="7477042" y="4281056"/>
              <a:ext cx="2919468" cy="2032347"/>
              <a:chOff x="490289" y="1780742"/>
              <a:chExt cx="3044206" cy="3171007"/>
            </a:xfrm>
          </p:grpSpPr>
          <p:pic>
            <p:nvPicPr>
              <p:cNvPr id="11" name="Hình ảnh 10">
                <a:extLst>
                  <a:ext uri="{FF2B5EF4-FFF2-40B4-BE49-F238E27FC236}">
                    <a16:creationId xmlns:a16="http://schemas.microsoft.com/office/drawing/2014/main" id="{0314F3DC-1CBE-40BB-98D8-2541C965513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3043" r="78060" b="19757"/>
              <a:stretch/>
            </p:blipFill>
            <p:spPr>
              <a:xfrm>
                <a:off x="490289" y="1780742"/>
                <a:ext cx="3044206" cy="3171007"/>
              </a:xfrm>
              <a:prstGeom prst="rect">
                <a:avLst/>
              </a:prstGeom>
            </p:spPr>
          </p:pic>
          <p:sp>
            <p:nvSpPr>
              <p:cNvPr id="12" name="Hình chữ nhật 11">
                <a:extLst>
                  <a:ext uri="{FF2B5EF4-FFF2-40B4-BE49-F238E27FC236}">
                    <a16:creationId xmlns:a16="http://schemas.microsoft.com/office/drawing/2014/main" id="{6192493D-02B5-45AB-9C9B-894E4E36081A}"/>
                  </a:ext>
                </a:extLst>
              </p:cNvPr>
              <p:cNvSpPr/>
              <p:nvPr/>
            </p:nvSpPr>
            <p:spPr>
              <a:xfrm>
                <a:off x="955964" y="2327564"/>
                <a:ext cx="1814945" cy="221672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UTM Avo"/>
                  <a:ea typeface="+mn-ea"/>
                  <a:cs typeface="+mn-cs"/>
                </a:endParaRPr>
              </a:p>
            </p:txBody>
          </p:sp>
        </p:grpSp>
        <p:sp>
          <p:nvSpPr>
            <p:cNvPr id="49" name="Rounded Rectangle 5">
              <a:extLst>
                <a:ext uri="{FF2B5EF4-FFF2-40B4-BE49-F238E27FC236}">
                  <a16:creationId xmlns:a16="http://schemas.microsoft.com/office/drawing/2014/main" id="{2CB01CAA-8C32-44E1-B79E-38F7E684EF2C}"/>
                </a:ext>
              </a:extLst>
            </p:cNvPr>
            <p:cNvSpPr/>
            <p:nvPr/>
          </p:nvSpPr>
          <p:spPr>
            <a:xfrm>
              <a:off x="7749151" y="4971417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10 - 3  + 2 = </a:t>
              </a:r>
              <a:r>
                <a:rPr kumimoji="0" lang="en-US" sz="280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lt"/>
                  <a:ea typeface="+mn-ea"/>
                  <a:cs typeface="Times New Roman" panose="02020603050405020304" pitchFamily="18" charset="0"/>
                </a:rPr>
                <a:t>…..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latin typeface="+mj-lt"/>
                  <a:cs typeface="Times New Roman" panose="02020603050405020304" pitchFamily="18" charset="0"/>
                </a:rPr>
                <a:t>4 + 2 - 5 = </a:t>
              </a:r>
              <a:r>
                <a:rPr lang="en-US" sz="2800" dirty="0">
                  <a:solidFill>
                    <a:srgbClr val="002060"/>
                  </a:solidFill>
                  <a:latin typeface="+mj-lt"/>
                  <a:cs typeface="Times New Roman" panose="02020603050405020304" pitchFamily="18" charset="0"/>
                </a:rPr>
                <a:t>…..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0E6E1239-DC75-4228-B452-4ED7C5DAEE57}"/>
              </a:ext>
            </a:extLst>
          </p:cNvPr>
          <p:cNvSpPr/>
          <p:nvPr/>
        </p:nvSpPr>
        <p:spPr>
          <a:xfrm>
            <a:off x="3396764" y="215499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9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2" name="Rounded Rectangle 5">
            <a:extLst>
              <a:ext uri="{FF2B5EF4-FFF2-40B4-BE49-F238E27FC236}">
                <a16:creationId xmlns:a16="http://schemas.microsoft.com/office/drawing/2014/main" id="{662B6530-A28D-4758-9356-9D934057BAC1}"/>
              </a:ext>
            </a:extLst>
          </p:cNvPr>
          <p:cNvSpPr/>
          <p:nvPr/>
        </p:nvSpPr>
        <p:spPr>
          <a:xfrm>
            <a:off x="3393186" y="2783646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DF8DE079-DD8E-458B-9142-ED2CA182574A}"/>
              </a:ext>
            </a:extLst>
          </p:cNvPr>
          <p:cNvSpPr/>
          <p:nvPr/>
        </p:nvSpPr>
        <p:spPr>
          <a:xfrm>
            <a:off x="5844597" y="220023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4" name="Rounded Rectangle 5">
            <a:extLst>
              <a:ext uri="{FF2B5EF4-FFF2-40B4-BE49-F238E27FC236}">
                <a16:creationId xmlns:a16="http://schemas.microsoft.com/office/drawing/2014/main" id="{5CD278B4-44B4-4D62-B540-48FF6E690997}"/>
              </a:ext>
            </a:extLst>
          </p:cNvPr>
          <p:cNvSpPr/>
          <p:nvPr/>
        </p:nvSpPr>
        <p:spPr>
          <a:xfrm>
            <a:off x="5763970" y="2838124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5" name="Rounded Rectangle 5">
            <a:extLst>
              <a:ext uri="{FF2B5EF4-FFF2-40B4-BE49-F238E27FC236}">
                <a16:creationId xmlns:a16="http://schemas.microsoft.com/office/drawing/2014/main" id="{E5EA00DD-6C17-4854-8F13-DE832D373C2D}"/>
              </a:ext>
            </a:extLst>
          </p:cNvPr>
          <p:cNvSpPr/>
          <p:nvPr/>
        </p:nvSpPr>
        <p:spPr>
          <a:xfrm>
            <a:off x="8368473" y="221366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6" name="Rounded Rectangle 5">
            <a:extLst>
              <a:ext uri="{FF2B5EF4-FFF2-40B4-BE49-F238E27FC236}">
                <a16:creationId xmlns:a16="http://schemas.microsoft.com/office/drawing/2014/main" id="{EF6A850F-689E-47DD-A7AC-553F74A7DBF3}"/>
              </a:ext>
            </a:extLst>
          </p:cNvPr>
          <p:cNvSpPr/>
          <p:nvPr/>
        </p:nvSpPr>
        <p:spPr>
          <a:xfrm>
            <a:off x="8204120" y="2847958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7" name="Rounded Rectangle 5">
            <a:extLst>
              <a:ext uri="{FF2B5EF4-FFF2-40B4-BE49-F238E27FC236}">
                <a16:creationId xmlns:a16="http://schemas.microsoft.com/office/drawing/2014/main" id="{63F7FBEF-7D49-49BB-893D-6C4A926DC3F1}"/>
              </a:ext>
            </a:extLst>
          </p:cNvPr>
          <p:cNvSpPr/>
          <p:nvPr/>
        </p:nvSpPr>
        <p:spPr>
          <a:xfrm>
            <a:off x="10749139" y="217861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8" name="Rounded Rectangle 5">
            <a:extLst>
              <a:ext uri="{FF2B5EF4-FFF2-40B4-BE49-F238E27FC236}">
                <a16:creationId xmlns:a16="http://schemas.microsoft.com/office/drawing/2014/main" id="{8D3CE5FD-5342-41CC-8242-66D46D80F047}"/>
              </a:ext>
            </a:extLst>
          </p:cNvPr>
          <p:cNvSpPr/>
          <p:nvPr/>
        </p:nvSpPr>
        <p:spPr>
          <a:xfrm>
            <a:off x="10749139" y="282145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9" name="Rounded Rectangle 5">
            <a:extLst>
              <a:ext uri="{FF2B5EF4-FFF2-40B4-BE49-F238E27FC236}">
                <a16:creationId xmlns:a16="http://schemas.microsoft.com/office/drawing/2014/main" id="{FC24AA9B-4400-4F1B-9849-98B7F46B94E8}"/>
              </a:ext>
            </a:extLst>
          </p:cNvPr>
          <p:cNvSpPr/>
          <p:nvPr/>
        </p:nvSpPr>
        <p:spPr>
          <a:xfrm>
            <a:off x="5257756" y="4692880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0" name="Rounded Rectangle 5">
            <a:extLst>
              <a:ext uri="{FF2B5EF4-FFF2-40B4-BE49-F238E27FC236}">
                <a16:creationId xmlns:a16="http://schemas.microsoft.com/office/drawing/2014/main" id="{A5EF6067-F94D-4721-BE65-041CC86241C0}"/>
              </a:ext>
            </a:extLst>
          </p:cNvPr>
          <p:cNvSpPr/>
          <p:nvPr/>
        </p:nvSpPr>
        <p:spPr>
          <a:xfrm>
            <a:off x="5210364" y="533581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1" name="Rounded Rectangle 5">
            <a:extLst>
              <a:ext uri="{FF2B5EF4-FFF2-40B4-BE49-F238E27FC236}">
                <a16:creationId xmlns:a16="http://schemas.microsoft.com/office/drawing/2014/main" id="{5EF4DAEB-5FB7-42E5-9B6C-47DA2A3A5B2B}"/>
              </a:ext>
            </a:extLst>
          </p:cNvPr>
          <p:cNvSpPr/>
          <p:nvPr/>
        </p:nvSpPr>
        <p:spPr>
          <a:xfrm>
            <a:off x="9987507" y="468767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9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62" name="Rounded Rectangle 5">
            <a:extLst>
              <a:ext uri="{FF2B5EF4-FFF2-40B4-BE49-F238E27FC236}">
                <a16:creationId xmlns:a16="http://schemas.microsoft.com/office/drawing/2014/main" id="{3FE68895-A822-42AA-B43E-FC100EFD8B29}"/>
              </a:ext>
            </a:extLst>
          </p:cNvPr>
          <p:cNvSpPr/>
          <p:nvPr/>
        </p:nvSpPr>
        <p:spPr>
          <a:xfrm>
            <a:off x="9708524" y="533180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1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027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8" y="401782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02605" cy="867489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54792" y="86961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6" name="Picture 8">
            <a:extLst>
              <a:ext uri="{FF2B5EF4-FFF2-40B4-BE49-F238E27FC236}">
                <a16:creationId xmlns:a16="http://schemas.microsoft.com/office/drawing/2014/main" id="{568B3A4E-5FBD-47C0-931E-E5E1F1200F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85" t="16995" r="54237" b="20843"/>
          <a:stretch/>
        </p:blipFill>
        <p:spPr>
          <a:xfrm>
            <a:off x="1332345" y="1737100"/>
            <a:ext cx="4431464" cy="3393529"/>
          </a:xfrm>
          <a:prstGeom prst="rect">
            <a:avLst/>
          </a:prstGeom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CD5254F9-D586-42AB-9AA4-8BCFBF2322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38" t="15400" r="11652" b="20842"/>
          <a:stretch/>
        </p:blipFill>
        <p:spPr>
          <a:xfrm>
            <a:off x="6709832" y="1600200"/>
            <a:ext cx="4555973" cy="3480651"/>
          </a:xfrm>
          <a:prstGeom prst="rect">
            <a:avLst/>
          </a:prstGeom>
        </p:spPr>
      </p:pic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F4105C6D-4505-4CC8-BE2E-FE3012D490E0}"/>
              </a:ext>
            </a:extLst>
          </p:cNvPr>
          <p:cNvSpPr/>
          <p:nvPr/>
        </p:nvSpPr>
        <p:spPr>
          <a:xfrm>
            <a:off x="1828801" y="837015"/>
            <a:ext cx="928977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Xem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sz="36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hợp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图片 7" descr="572005ec0a0c4">
            <a:extLst>
              <a:ext uri="{FF2B5EF4-FFF2-40B4-BE49-F238E27FC236}">
                <a16:creationId xmlns:a16="http://schemas.microsoft.com/office/drawing/2014/main" id="{598D196B-16FC-4522-B0C0-7C9D2CF6BF6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8224" b="26546"/>
          <a:stretch/>
        </p:blipFill>
        <p:spPr>
          <a:xfrm>
            <a:off x="10616910" y="732711"/>
            <a:ext cx="1402723" cy="942509"/>
          </a:xfrm>
          <a:prstGeom prst="rect">
            <a:avLst/>
          </a:prstGeom>
        </p:spPr>
      </p:pic>
      <p:grpSp>
        <p:nvGrpSpPr>
          <p:cNvPr id="23" name="Nhóm 22">
            <a:extLst>
              <a:ext uri="{FF2B5EF4-FFF2-40B4-BE49-F238E27FC236}">
                <a16:creationId xmlns:a16="http://schemas.microsoft.com/office/drawing/2014/main" id="{6A9F975B-F333-40C8-BC14-162B179AEACC}"/>
              </a:ext>
            </a:extLst>
          </p:cNvPr>
          <p:cNvGrpSpPr/>
          <p:nvPr/>
        </p:nvGrpSpPr>
        <p:grpSpPr>
          <a:xfrm>
            <a:off x="1494266" y="5383676"/>
            <a:ext cx="3818519" cy="637309"/>
            <a:chOff x="3380578" y="2633163"/>
            <a:chExt cx="3818519" cy="637309"/>
          </a:xfrm>
        </p:grpSpPr>
        <p:sp>
          <p:nvSpPr>
            <p:cNvPr id="24" name="Hình chữ nhật: Góc Tròn 23">
              <a:extLst>
                <a:ext uri="{FF2B5EF4-FFF2-40B4-BE49-F238E27FC236}">
                  <a16:creationId xmlns:a16="http://schemas.microsoft.com/office/drawing/2014/main" id="{4F46A9C5-1B94-4924-8008-59D3831B3F2A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Hình chữ nhật: Góc Tròn 24">
              <a:extLst>
                <a:ext uri="{FF2B5EF4-FFF2-40B4-BE49-F238E27FC236}">
                  <a16:creationId xmlns:a16="http://schemas.microsoft.com/office/drawing/2014/main" id="{2D4B8FD6-79FC-4EC8-BD9A-7B33AAE5A1CD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Hình chữ nhật: Góc Tròn 25">
              <a:extLst>
                <a:ext uri="{FF2B5EF4-FFF2-40B4-BE49-F238E27FC236}">
                  <a16:creationId xmlns:a16="http://schemas.microsoft.com/office/drawing/2014/main" id="{B18B9375-F94A-42C5-A18D-8D940DBF3561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Hình Bầu dục 26">
              <a:extLst>
                <a:ext uri="{FF2B5EF4-FFF2-40B4-BE49-F238E27FC236}">
                  <a16:creationId xmlns:a16="http://schemas.microsoft.com/office/drawing/2014/main" id="{C1D29823-A267-4105-9A57-D54D7B80C17D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A6943179-7395-4ECA-9DC3-39014DE1E396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29" name="Rounded Rectangle 5">
            <a:extLst>
              <a:ext uri="{FF2B5EF4-FFF2-40B4-BE49-F238E27FC236}">
                <a16:creationId xmlns:a16="http://schemas.microsoft.com/office/drawing/2014/main" id="{335757E0-984C-44F3-8F84-6A74ADA1B5D6}"/>
              </a:ext>
            </a:extLst>
          </p:cNvPr>
          <p:cNvSpPr/>
          <p:nvPr/>
        </p:nvSpPr>
        <p:spPr>
          <a:xfrm>
            <a:off x="1594621" y="539062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5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87E5650B-8009-4948-824A-CE77A2701BED}"/>
              </a:ext>
            </a:extLst>
          </p:cNvPr>
          <p:cNvSpPr/>
          <p:nvPr/>
        </p:nvSpPr>
        <p:spPr>
          <a:xfrm>
            <a:off x="2464161" y="541275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+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43F79FE7-A068-4C92-BDA7-D6AD624BE6DE}"/>
              </a:ext>
            </a:extLst>
          </p:cNvPr>
          <p:cNvSpPr/>
          <p:nvPr/>
        </p:nvSpPr>
        <p:spPr>
          <a:xfrm>
            <a:off x="3323613" y="538283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E5465188-BB7E-4279-AC01-008C524A0D9D}"/>
              </a:ext>
            </a:extLst>
          </p:cNvPr>
          <p:cNvSpPr/>
          <p:nvPr/>
        </p:nvSpPr>
        <p:spPr>
          <a:xfrm>
            <a:off x="4788123" y="536357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7" name="Nhóm 36">
            <a:extLst>
              <a:ext uri="{FF2B5EF4-FFF2-40B4-BE49-F238E27FC236}">
                <a16:creationId xmlns:a16="http://schemas.microsoft.com/office/drawing/2014/main" id="{F516D47F-749D-43E3-A090-94C8A0364416}"/>
              </a:ext>
            </a:extLst>
          </p:cNvPr>
          <p:cNvGrpSpPr/>
          <p:nvPr/>
        </p:nvGrpSpPr>
        <p:grpSpPr>
          <a:xfrm>
            <a:off x="7101676" y="5383676"/>
            <a:ext cx="3818519" cy="637309"/>
            <a:chOff x="3380578" y="2633163"/>
            <a:chExt cx="3818519" cy="637309"/>
          </a:xfrm>
        </p:grpSpPr>
        <p:sp>
          <p:nvSpPr>
            <p:cNvPr id="38" name="Hình chữ nhật: Góc Tròn 37">
              <a:extLst>
                <a:ext uri="{FF2B5EF4-FFF2-40B4-BE49-F238E27FC236}">
                  <a16:creationId xmlns:a16="http://schemas.microsoft.com/office/drawing/2014/main" id="{AE637797-1D97-4113-B373-FC7AC4DE3D5F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Hình chữ nhật: Góc Tròn 38">
              <a:extLst>
                <a:ext uri="{FF2B5EF4-FFF2-40B4-BE49-F238E27FC236}">
                  <a16:creationId xmlns:a16="http://schemas.microsoft.com/office/drawing/2014/main" id="{905774A8-D0B0-426D-B2C5-B37EEAE5EFDE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Hình chữ nhật: Góc Tròn 39">
              <a:extLst>
                <a:ext uri="{FF2B5EF4-FFF2-40B4-BE49-F238E27FC236}">
                  <a16:creationId xmlns:a16="http://schemas.microsoft.com/office/drawing/2014/main" id="{190304EB-7156-4DFA-8AE9-B047438106E9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Hình Bầu dục 40">
              <a:extLst>
                <a:ext uri="{FF2B5EF4-FFF2-40B4-BE49-F238E27FC236}">
                  <a16:creationId xmlns:a16="http://schemas.microsoft.com/office/drawing/2014/main" id="{DAF97024-E969-4797-B3AD-6B0BC959628D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ounded Rectangle 5">
              <a:extLst>
                <a:ext uri="{FF2B5EF4-FFF2-40B4-BE49-F238E27FC236}">
                  <a16:creationId xmlns:a16="http://schemas.microsoft.com/office/drawing/2014/main" id="{803075E3-8219-484A-90E8-604331B19E5A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F6B930DB-9BC3-401C-921B-B671D9F2B312}"/>
              </a:ext>
            </a:extLst>
          </p:cNvPr>
          <p:cNvSpPr/>
          <p:nvPr/>
        </p:nvSpPr>
        <p:spPr>
          <a:xfrm>
            <a:off x="7198580" y="539062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Rounded Rectangle 5">
            <a:extLst>
              <a:ext uri="{FF2B5EF4-FFF2-40B4-BE49-F238E27FC236}">
                <a16:creationId xmlns:a16="http://schemas.microsoft.com/office/drawing/2014/main" id="{C37BA054-F4AD-47EC-8ABD-71D472DBF9DC}"/>
              </a:ext>
            </a:extLst>
          </p:cNvPr>
          <p:cNvSpPr/>
          <p:nvPr/>
        </p:nvSpPr>
        <p:spPr>
          <a:xfrm>
            <a:off x="8058032" y="539062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+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Rounded Rectangle 5">
            <a:extLst>
              <a:ext uri="{FF2B5EF4-FFF2-40B4-BE49-F238E27FC236}">
                <a16:creationId xmlns:a16="http://schemas.microsoft.com/office/drawing/2014/main" id="{674E2E9C-A517-45BF-B006-A4BBC1ADA86C}"/>
              </a:ext>
            </a:extLst>
          </p:cNvPr>
          <p:cNvSpPr/>
          <p:nvPr/>
        </p:nvSpPr>
        <p:spPr>
          <a:xfrm>
            <a:off x="8946331" y="538729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" name="Rounded Rectangle 5">
            <a:extLst>
              <a:ext uri="{FF2B5EF4-FFF2-40B4-BE49-F238E27FC236}">
                <a16:creationId xmlns:a16="http://schemas.microsoft.com/office/drawing/2014/main" id="{35678A1C-11C4-47E3-835B-EDDF1D4B3058}"/>
              </a:ext>
            </a:extLst>
          </p:cNvPr>
          <p:cNvSpPr/>
          <p:nvPr/>
        </p:nvSpPr>
        <p:spPr>
          <a:xfrm>
            <a:off x="10410726" y="538283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8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21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9" grpId="0"/>
      <p:bldP spid="34" grpId="0"/>
      <p:bldP spid="35" grpId="0"/>
      <p:bldP spid="36" grpId="0"/>
      <p:bldP spid="43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0" y="441158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680293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CBB3CC1-43A9-4F81-92B2-9817AD64381F}"/>
              </a:ext>
            </a:extLst>
          </p:cNvPr>
          <p:cNvSpPr/>
          <p:nvPr/>
        </p:nvSpPr>
        <p:spPr>
          <a:xfrm>
            <a:off x="1904349" y="837015"/>
            <a:ext cx="8670885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Xem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tranh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rồi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nêu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trừ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thích</a:t>
            </a:r>
            <a:r>
              <a:rPr kumimoji="0" lang="en-US" sz="36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 hợp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: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" name="图片 7" descr="572005ec0a0c4">
            <a:extLst>
              <a:ext uri="{FF2B5EF4-FFF2-40B4-BE49-F238E27FC236}">
                <a16:creationId xmlns:a16="http://schemas.microsoft.com/office/drawing/2014/main" id="{15E32C6E-4AE8-40D8-8F46-33A02D34A7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224" b="26546"/>
          <a:stretch/>
        </p:blipFill>
        <p:spPr>
          <a:xfrm>
            <a:off x="10108984" y="732711"/>
            <a:ext cx="1402723" cy="942509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00BC0FE3-BE33-4F37-BFD6-ACC53180C4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14" t="16105" r="61465" b="23699"/>
          <a:stretch/>
        </p:blipFill>
        <p:spPr>
          <a:xfrm>
            <a:off x="1083358" y="1848986"/>
            <a:ext cx="3936799" cy="3510313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DF578B51-962F-4131-A1BD-BEDC421098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633" t="16105" r="11605" b="23699"/>
          <a:stretch/>
        </p:blipFill>
        <p:spPr>
          <a:xfrm>
            <a:off x="5366309" y="2094410"/>
            <a:ext cx="6145398" cy="3264889"/>
          </a:xfrm>
          <a:prstGeom prst="rect">
            <a:avLst/>
          </a:prstGeom>
        </p:spPr>
      </p:pic>
      <p:grpSp>
        <p:nvGrpSpPr>
          <p:cNvPr id="10" name="Nhóm 9">
            <a:extLst>
              <a:ext uri="{FF2B5EF4-FFF2-40B4-BE49-F238E27FC236}">
                <a16:creationId xmlns:a16="http://schemas.microsoft.com/office/drawing/2014/main" id="{42C8CF28-6735-43C2-A2B6-7E1D591012FF}"/>
              </a:ext>
            </a:extLst>
          </p:cNvPr>
          <p:cNvGrpSpPr/>
          <p:nvPr/>
        </p:nvGrpSpPr>
        <p:grpSpPr>
          <a:xfrm>
            <a:off x="1201638" y="5438253"/>
            <a:ext cx="3818519" cy="637309"/>
            <a:chOff x="3380578" y="2633163"/>
            <a:chExt cx="3818519" cy="637309"/>
          </a:xfrm>
        </p:grpSpPr>
        <p:sp>
          <p:nvSpPr>
            <p:cNvPr id="11" name="Hình chữ nhật: Góc Tròn 10">
              <a:extLst>
                <a:ext uri="{FF2B5EF4-FFF2-40B4-BE49-F238E27FC236}">
                  <a16:creationId xmlns:a16="http://schemas.microsoft.com/office/drawing/2014/main" id="{2A950940-EA0D-4555-8A69-9C0F91E7279A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Hình chữ nhật: Góc Tròn 11">
              <a:extLst>
                <a:ext uri="{FF2B5EF4-FFF2-40B4-BE49-F238E27FC236}">
                  <a16:creationId xmlns:a16="http://schemas.microsoft.com/office/drawing/2014/main" id="{44B9F1F4-C3D8-4E58-A5FE-0C604B56EEF6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Hình chữ nhật: Góc Tròn 12">
              <a:extLst>
                <a:ext uri="{FF2B5EF4-FFF2-40B4-BE49-F238E27FC236}">
                  <a16:creationId xmlns:a16="http://schemas.microsoft.com/office/drawing/2014/main" id="{B6A3AA45-FCF7-4841-BD08-6E2473E454D5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Hình Bầu dục 13">
              <a:extLst>
                <a:ext uri="{FF2B5EF4-FFF2-40B4-BE49-F238E27FC236}">
                  <a16:creationId xmlns:a16="http://schemas.microsoft.com/office/drawing/2014/main" id="{7ED01C7A-45A5-4C6D-90FA-B2328B068263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ounded Rectangle 5">
              <a:extLst>
                <a:ext uri="{FF2B5EF4-FFF2-40B4-BE49-F238E27FC236}">
                  <a16:creationId xmlns:a16="http://schemas.microsoft.com/office/drawing/2014/main" id="{4C0A4C93-7081-4597-AE26-EFBA19BE4B96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6D95A45F-1D7F-40D4-AF9A-60258399E281}"/>
              </a:ext>
            </a:extLst>
          </p:cNvPr>
          <p:cNvSpPr/>
          <p:nvPr/>
        </p:nvSpPr>
        <p:spPr>
          <a:xfrm>
            <a:off x="1289993" y="541876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FC206D5F-40DB-4897-B087-65170208637F}"/>
              </a:ext>
            </a:extLst>
          </p:cNvPr>
          <p:cNvSpPr/>
          <p:nvPr/>
        </p:nvSpPr>
        <p:spPr>
          <a:xfrm>
            <a:off x="2200273" y="545517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-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5D863CF9-EA59-4B51-9769-EDF9D6B11C07}"/>
              </a:ext>
            </a:extLst>
          </p:cNvPr>
          <p:cNvSpPr/>
          <p:nvPr/>
        </p:nvSpPr>
        <p:spPr>
          <a:xfrm>
            <a:off x="3015968" y="544231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9ED2EEB4-3951-4496-9518-08648087F559}"/>
              </a:ext>
            </a:extLst>
          </p:cNvPr>
          <p:cNvSpPr/>
          <p:nvPr/>
        </p:nvSpPr>
        <p:spPr>
          <a:xfrm>
            <a:off x="4493538" y="5427734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4" name="Nhóm 23">
            <a:extLst>
              <a:ext uri="{FF2B5EF4-FFF2-40B4-BE49-F238E27FC236}">
                <a16:creationId xmlns:a16="http://schemas.microsoft.com/office/drawing/2014/main" id="{BE1D65C0-E89C-41A6-AC53-7DA792EA77BF}"/>
              </a:ext>
            </a:extLst>
          </p:cNvPr>
          <p:cNvGrpSpPr/>
          <p:nvPr/>
        </p:nvGrpSpPr>
        <p:grpSpPr>
          <a:xfrm>
            <a:off x="6600525" y="5428572"/>
            <a:ext cx="3818519" cy="637309"/>
            <a:chOff x="3380578" y="2633163"/>
            <a:chExt cx="3818519" cy="637309"/>
          </a:xfrm>
        </p:grpSpPr>
        <p:sp>
          <p:nvSpPr>
            <p:cNvPr id="25" name="Hình chữ nhật: Góc Tròn 24">
              <a:extLst>
                <a:ext uri="{FF2B5EF4-FFF2-40B4-BE49-F238E27FC236}">
                  <a16:creationId xmlns:a16="http://schemas.microsoft.com/office/drawing/2014/main" id="{53D3988C-4871-4A29-B221-85AB74FBFCB3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Hình chữ nhật: Góc Tròn 25">
              <a:extLst>
                <a:ext uri="{FF2B5EF4-FFF2-40B4-BE49-F238E27FC236}">
                  <a16:creationId xmlns:a16="http://schemas.microsoft.com/office/drawing/2014/main" id="{4FE9E5C0-6785-4D69-8F16-A34881CE6CC8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Hình chữ nhật: Góc Tròn 26">
              <a:extLst>
                <a:ext uri="{FF2B5EF4-FFF2-40B4-BE49-F238E27FC236}">
                  <a16:creationId xmlns:a16="http://schemas.microsoft.com/office/drawing/2014/main" id="{B96A6C41-BB0E-46C6-88F9-F55AB09CE1DE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Hình Bầu dục 27">
              <a:extLst>
                <a:ext uri="{FF2B5EF4-FFF2-40B4-BE49-F238E27FC236}">
                  <a16:creationId xmlns:a16="http://schemas.microsoft.com/office/drawing/2014/main" id="{F0E66CF1-0796-412C-92CC-1A69114032B0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ounded Rectangle 5">
              <a:extLst>
                <a:ext uri="{FF2B5EF4-FFF2-40B4-BE49-F238E27FC236}">
                  <a16:creationId xmlns:a16="http://schemas.microsoft.com/office/drawing/2014/main" id="{C462EAB2-1276-4BE6-B879-042EA085DE06}"/>
                </a:ext>
              </a:extLst>
            </p:cNvPr>
            <p:cNvSpPr/>
            <p:nvPr/>
          </p:nvSpPr>
          <p:spPr>
            <a:xfrm>
              <a:off x="5011490" y="2633163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8E2E76DD-223D-48DB-8C3D-D6577C9E3900}"/>
              </a:ext>
            </a:extLst>
          </p:cNvPr>
          <p:cNvSpPr/>
          <p:nvPr/>
        </p:nvSpPr>
        <p:spPr>
          <a:xfrm>
            <a:off x="6668246" y="540679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7EFA1645-9BC9-47F5-B7E1-BC172FB63D82}"/>
              </a:ext>
            </a:extLst>
          </p:cNvPr>
          <p:cNvSpPr/>
          <p:nvPr/>
        </p:nvSpPr>
        <p:spPr>
          <a:xfrm>
            <a:off x="7624469" y="5387247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D60282F2-EAE5-4B05-98D9-82D4685A8686}"/>
              </a:ext>
            </a:extLst>
          </p:cNvPr>
          <p:cNvSpPr/>
          <p:nvPr/>
        </p:nvSpPr>
        <p:spPr>
          <a:xfrm>
            <a:off x="8402970" y="543589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1C50CAED-2EE8-45BC-8038-E60C93E2E01F}"/>
              </a:ext>
            </a:extLst>
          </p:cNvPr>
          <p:cNvSpPr/>
          <p:nvPr/>
        </p:nvSpPr>
        <p:spPr>
          <a:xfrm>
            <a:off x="9883019" y="541752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Rounded Rectangle 5">
            <a:extLst>
              <a:ext uri="{FF2B5EF4-FFF2-40B4-BE49-F238E27FC236}">
                <a16:creationId xmlns:a16="http://schemas.microsoft.com/office/drawing/2014/main" id="{45228DE9-2247-4817-8375-521A8F14997B}"/>
              </a:ext>
            </a:extLst>
          </p:cNvPr>
          <p:cNvSpPr/>
          <p:nvPr/>
        </p:nvSpPr>
        <p:spPr>
          <a:xfrm>
            <a:off x="680292" y="959664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304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21" grpId="0"/>
      <p:bldP spid="22" grpId="0"/>
      <p:bldP spid="23" grpId="0"/>
      <p:bldP spid="30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Hình ảnh 47">
            <a:extLst>
              <a:ext uri="{FF2B5EF4-FFF2-40B4-BE49-F238E27FC236}">
                <a16:creationId xmlns:a16="http://schemas.microsoft.com/office/drawing/2014/main" id="{BE82A44B-DCD1-40E6-B14C-A7713580B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504442"/>
            <a:ext cx="12192001" cy="6456218"/>
          </a:xfrm>
          <a:prstGeom prst="rect">
            <a:avLst/>
          </a:prstGeom>
        </p:spPr>
      </p:pic>
      <p:sp>
        <p:nvSpPr>
          <p:cNvPr id="4" name="Sun 3">
            <a:extLst>
              <a:ext uri="{FF2B5EF4-FFF2-40B4-BE49-F238E27FC236}">
                <a16:creationId xmlns:a16="http://schemas.microsoft.com/office/drawing/2014/main" id="{1B5DE965-D947-48C8-ACC1-6737245E3094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0E3BB454-8069-44EB-B96C-12EB0674EFC3}"/>
              </a:ext>
            </a:extLst>
          </p:cNvPr>
          <p:cNvSpPr/>
          <p:nvPr/>
        </p:nvSpPr>
        <p:spPr>
          <a:xfrm>
            <a:off x="73744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6E88B861-7597-45D5-BDDA-E32567EB5C08}"/>
              </a:ext>
            </a:extLst>
          </p:cNvPr>
          <p:cNvSpPr/>
          <p:nvPr/>
        </p:nvSpPr>
        <p:spPr>
          <a:xfrm>
            <a:off x="1904350" y="837015"/>
            <a:ext cx="669978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a</a:t>
            </a:r>
            <a:r>
              <a:rPr kumimoji="0" lang="en-US" sz="360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) Số</a:t>
            </a:r>
            <a:r>
              <a:rPr kumimoji="0" lang="en-US" sz="36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ea typeface="+mn-ea"/>
                <a:cs typeface="Times New Roman" panose="02020603050405020304" pitchFamily="18" charset="0"/>
              </a:rPr>
              <a:t>?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3" name="Nhóm 2">
            <a:extLst>
              <a:ext uri="{FF2B5EF4-FFF2-40B4-BE49-F238E27FC236}">
                <a16:creationId xmlns:a16="http://schemas.microsoft.com/office/drawing/2014/main" id="{7935E5C9-22E8-44C1-BE80-9934A6322E75}"/>
              </a:ext>
            </a:extLst>
          </p:cNvPr>
          <p:cNvGrpSpPr/>
          <p:nvPr/>
        </p:nvGrpSpPr>
        <p:grpSpPr>
          <a:xfrm>
            <a:off x="2328621" y="1631172"/>
            <a:ext cx="7915517" cy="3034540"/>
            <a:chOff x="1628533" y="1679904"/>
            <a:chExt cx="9531668" cy="3785906"/>
          </a:xfrm>
        </p:grpSpPr>
        <p:pic>
          <p:nvPicPr>
            <p:cNvPr id="7" name="Picture 8">
              <a:extLst>
                <a:ext uri="{FF2B5EF4-FFF2-40B4-BE49-F238E27FC236}">
                  <a16:creationId xmlns:a16="http://schemas.microsoft.com/office/drawing/2014/main" id="{4A399C31-60C5-41C0-9233-CE54871190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798" t="4733" r="13567" b="30690"/>
            <a:stretch/>
          </p:blipFill>
          <p:spPr>
            <a:xfrm>
              <a:off x="1628533" y="1826056"/>
              <a:ext cx="9531668" cy="3639754"/>
            </a:xfrm>
            <a:prstGeom prst="rect">
              <a:avLst/>
            </a:prstGeom>
          </p:spPr>
        </p:pic>
        <p:sp>
          <p:nvSpPr>
            <p:cNvPr id="2" name="Hình chữ nhật 1">
              <a:extLst>
                <a:ext uri="{FF2B5EF4-FFF2-40B4-BE49-F238E27FC236}">
                  <a16:creationId xmlns:a16="http://schemas.microsoft.com/office/drawing/2014/main" id="{E70CA827-8A0E-456A-A290-3D9A047662E8}"/>
                </a:ext>
              </a:extLst>
            </p:cNvPr>
            <p:cNvSpPr/>
            <p:nvPr/>
          </p:nvSpPr>
          <p:spPr>
            <a:xfrm>
              <a:off x="1686253" y="1679904"/>
              <a:ext cx="1443038" cy="8048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15587B98-9163-4783-89F6-77A6EDEA670F}"/>
              </a:ext>
            </a:extLst>
          </p:cNvPr>
          <p:cNvSpPr/>
          <p:nvPr/>
        </p:nvSpPr>
        <p:spPr>
          <a:xfrm>
            <a:off x="4628906" y="488159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E8CAA909-5F68-4BE0-BB52-C165E69EB860}"/>
              </a:ext>
            </a:extLst>
          </p:cNvPr>
          <p:cNvSpPr/>
          <p:nvPr/>
        </p:nvSpPr>
        <p:spPr>
          <a:xfrm>
            <a:off x="4628906" y="564081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63F17A3D-7FF7-4754-A4AC-03FBD7598C67}"/>
              </a:ext>
            </a:extLst>
          </p:cNvPr>
          <p:cNvSpPr/>
          <p:nvPr/>
        </p:nvSpPr>
        <p:spPr>
          <a:xfrm>
            <a:off x="9036154" y="485219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6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A479A573-AF24-4109-BA78-9347F847DED5}"/>
              </a:ext>
            </a:extLst>
          </p:cNvPr>
          <p:cNvSpPr/>
          <p:nvPr/>
        </p:nvSpPr>
        <p:spPr>
          <a:xfrm>
            <a:off x="9036154" y="5668573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8" name="Nhóm 7">
            <a:extLst>
              <a:ext uri="{FF2B5EF4-FFF2-40B4-BE49-F238E27FC236}">
                <a16:creationId xmlns:a16="http://schemas.microsoft.com/office/drawing/2014/main" id="{E395D1AC-462C-42DE-A8DF-4F508A870D02}"/>
              </a:ext>
            </a:extLst>
          </p:cNvPr>
          <p:cNvGrpSpPr/>
          <p:nvPr/>
        </p:nvGrpSpPr>
        <p:grpSpPr>
          <a:xfrm>
            <a:off x="3091171" y="4913067"/>
            <a:ext cx="3503221" cy="1378771"/>
            <a:chOff x="3091171" y="4913067"/>
            <a:chExt cx="3503221" cy="1378771"/>
          </a:xfrm>
        </p:grpSpPr>
        <p:sp>
          <p:nvSpPr>
            <p:cNvPr id="9" name="Rounded Rectangle 5">
              <a:extLst>
                <a:ext uri="{FF2B5EF4-FFF2-40B4-BE49-F238E27FC236}">
                  <a16:creationId xmlns:a16="http://schemas.microsoft.com/office/drawing/2014/main" id="{8AE27C6D-0A2C-445A-A068-E765710B2151}"/>
                </a:ext>
              </a:extLst>
            </p:cNvPr>
            <p:cNvSpPr/>
            <p:nvPr/>
          </p:nvSpPr>
          <p:spPr>
            <a:xfrm>
              <a:off x="3091171" y="5159372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6 + 4 = 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4 + 6 = 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</p:txBody>
        </p:sp>
        <p:sp>
          <p:nvSpPr>
            <p:cNvPr id="25" name="Hình chữ nhật: Góc Tròn 24">
              <a:extLst>
                <a:ext uri="{FF2B5EF4-FFF2-40B4-BE49-F238E27FC236}">
                  <a16:creationId xmlns:a16="http://schemas.microsoft.com/office/drawing/2014/main" id="{EAB570A4-9DA3-4273-ABD9-DEBF4983FB46}"/>
                </a:ext>
              </a:extLst>
            </p:cNvPr>
            <p:cNvSpPr/>
            <p:nvPr/>
          </p:nvSpPr>
          <p:spPr>
            <a:xfrm>
              <a:off x="4629715" y="4913067"/>
              <a:ext cx="612000" cy="612000"/>
            </a:xfrm>
            <a:prstGeom prst="roundRect">
              <a:avLst/>
            </a:prstGeom>
            <a:noFill/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Hình chữ nhật: Góc Tròn 25">
              <a:extLst>
                <a:ext uri="{FF2B5EF4-FFF2-40B4-BE49-F238E27FC236}">
                  <a16:creationId xmlns:a16="http://schemas.microsoft.com/office/drawing/2014/main" id="{4261EFE8-72E5-4F76-B5BF-A5A30D7105C6}"/>
                </a:ext>
              </a:extLst>
            </p:cNvPr>
            <p:cNvSpPr/>
            <p:nvPr/>
          </p:nvSpPr>
          <p:spPr>
            <a:xfrm>
              <a:off x="4628906" y="5679838"/>
              <a:ext cx="612000" cy="612000"/>
            </a:xfrm>
            <a:prstGeom prst="roundRect">
              <a:avLst/>
            </a:prstGeom>
            <a:noFill/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9" name="Nhóm 28">
            <a:extLst>
              <a:ext uri="{FF2B5EF4-FFF2-40B4-BE49-F238E27FC236}">
                <a16:creationId xmlns:a16="http://schemas.microsoft.com/office/drawing/2014/main" id="{4C4CF672-0F97-4BE2-9AA8-0E816E43F4D9}"/>
              </a:ext>
            </a:extLst>
          </p:cNvPr>
          <p:cNvGrpSpPr/>
          <p:nvPr/>
        </p:nvGrpSpPr>
        <p:grpSpPr>
          <a:xfrm>
            <a:off x="7498357" y="4867788"/>
            <a:ext cx="3503221" cy="1378771"/>
            <a:chOff x="7498357" y="4867788"/>
            <a:chExt cx="3503221" cy="1378771"/>
          </a:xfrm>
        </p:grpSpPr>
        <p:sp>
          <p:nvSpPr>
            <p:cNvPr id="10" name="Rounded Rectangle 5">
              <a:extLst>
                <a:ext uri="{FF2B5EF4-FFF2-40B4-BE49-F238E27FC236}">
                  <a16:creationId xmlns:a16="http://schemas.microsoft.com/office/drawing/2014/main" id="{B6E7582B-D9BE-4EAD-BBD6-9ECF483B2E15}"/>
                </a:ext>
              </a:extLst>
            </p:cNvPr>
            <p:cNvSpPr/>
            <p:nvPr/>
          </p:nvSpPr>
          <p:spPr>
            <a:xfrm>
              <a:off x="7498357" y="5159372"/>
              <a:ext cx="3503221" cy="614362"/>
            </a:xfrm>
            <a:prstGeom prst="roundRect">
              <a:avLst/>
            </a:prstGeom>
            <a:noFill/>
            <a:ln w="28575">
              <a:noFill/>
              <a:prstDash val="lg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cs typeface="Times New Roman" panose="02020603050405020304" pitchFamily="18" charset="0"/>
                </a:rPr>
                <a:t>10 - 4 = 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800" b="1" dirty="0">
                  <a:solidFill>
                    <a:srgbClr val="002060"/>
                  </a:solidFill>
                  <a:cs typeface="Times New Roman" panose="02020603050405020304" pitchFamily="18" charset="0"/>
                </a:rPr>
                <a:t>10 - 6 = </a:t>
              </a:r>
              <a:endParaRPr kumimoji="0" 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Times New Roman" panose="02020603050405020304" pitchFamily="18" charset="0"/>
              </a:endParaRPr>
            </a:p>
          </p:txBody>
        </p:sp>
        <p:sp>
          <p:nvSpPr>
            <p:cNvPr id="27" name="Hình chữ nhật: Góc Tròn 26">
              <a:extLst>
                <a:ext uri="{FF2B5EF4-FFF2-40B4-BE49-F238E27FC236}">
                  <a16:creationId xmlns:a16="http://schemas.microsoft.com/office/drawing/2014/main" id="{AEAEEEF7-0B1E-4183-B0D1-31BFE4D16D08}"/>
                </a:ext>
              </a:extLst>
            </p:cNvPr>
            <p:cNvSpPr/>
            <p:nvPr/>
          </p:nvSpPr>
          <p:spPr>
            <a:xfrm>
              <a:off x="8954065" y="4867788"/>
              <a:ext cx="612000" cy="612000"/>
            </a:xfrm>
            <a:prstGeom prst="roundRect">
              <a:avLst/>
            </a:prstGeom>
            <a:noFill/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Hình chữ nhật: Góc Tròn 27">
              <a:extLst>
                <a:ext uri="{FF2B5EF4-FFF2-40B4-BE49-F238E27FC236}">
                  <a16:creationId xmlns:a16="http://schemas.microsoft.com/office/drawing/2014/main" id="{6AC37511-89E3-4FC2-9E4C-50FFC3AA7926}"/>
                </a:ext>
              </a:extLst>
            </p:cNvPr>
            <p:cNvSpPr/>
            <p:nvPr/>
          </p:nvSpPr>
          <p:spPr>
            <a:xfrm>
              <a:off x="8953256" y="5634559"/>
              <a:ext cx="612000" cy="612000"/>
            </a:xfrm>
            <a:prstGeom prst="roundRect">
              <a:avLst/>
            </a:prstGeom>
            <a:noFill/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554A2F03-3BDD-47EA-A1BB-A7B4D6EC32AD}"/>
              </a:ext>
            </a:extLst>
          </p:cNvPr>
          <p:cNvSpPr/>
          <p:nvPr/>
        </p:nvSpPr>
        <p:spPr>
          <a:xfrm>
            <a:off x="681296" y="949123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32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3" grpId="0"/>
      <p:bldP spid="15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1" cy="6456218"/>
          </a:xfrm>
          <a:prstGeom prst="rect">
            <a:avLst/>
          </a:prstGeom>
        </p:spPr>
      </p:pic>
      <p:sp>
        <p:nvSpPr>
          <p:cNvPr id="9" name="Sun 3">
            <a:extLst>
              <a:ext uri="{FF2B5EF4-FFF2-40B4-BE49-F238E27FC236}">
                <a16:creationId xmlns:a16="http://schemas.microsoft.com/office/drawing/2014/main" id="{1F0FF7A6-1697-4099-B714-2363E584F22A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ounded Rectangle 5">
            <a:extLst>
              <a:ext uri="{FF2B5EF4-FFF2-40B4-BE49-F238E27FC236}">
                <a16:creationId xmlns:a16="http://schemas.microsoft.com/office/drawing/2014/main" id="{DC59AD06-1999-4FE2-843E-28309515CE3F}"/>
              </a:ext>
            </a:extLst>
          </p:cNvPr>
          <p:cNvSpPr/>
          <p:nvPr/>
        </p:nvSpPr>
        <p:spPr>
          <a:xfrm>
            <a:off x="1904350" y="837015"/>
            <a:ext cx="982382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>
                <a:solidFill>
                  <a:srgbClr val="002060"/>
                </a:solidFill>
                <a:latin typeface="UTM Avo"/>
                <a:cs typeface="Times New Roman" panose="02020603050405020304" pitchFamily="18" charset="0"/>
              </a:rPr>
              <a:t>b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)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Xem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tranh</a:t>
            </a: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rồi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nêu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phép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tính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</a:t>
            </a:r>
            <a:r>
              <a:rPr kumimoji="0" lang="en-US" sz="3600" i="0" u="none" strike="noStrike" kern="1200" cap="none" spc="0" normalizeH="0" noProof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thích</a:t>
            </a:r>
            <a:r>
              <a:rPr kumimoji="0" lang="en-US" sz="3600" i="0" u="none" strike="noStrike" kern="1200" cap="none" spc="0" normalizeH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/>
                <a:cs typeface="Times New Roman" panose="02020603050405020304" pitchFamily="18" charset="0"/>
              </a:rPr>
              <a:t> hợp: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/>
              <a:cs typeface="Times New Roman" panose="02020603050405020304" pitchFamily="18" charset="0"/>
            </a:endParaRP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09FA8FF6-2271-421F-B9C4-EE3FB2B36875}"/>
              </a:ext>
            </a:extLst>
          </p:cNvPr>
          <p:cNvSpPr/>
          <p:nvPr/>
        </p:nvSpPr>
        <p:spPr>
          <a:xfrm>
            <a:off x="73744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81202FB8-9EF5-4B38-AD99-DE3DDA28D5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12" t="14399" r="40934"/>
          <a:stretch/>
        </p:blipFill>
        <p:spPr>
          <a:xfrm>
            <a:off x="1107895" y="2045834"/>
            <a:ext cx="5683601" cy="3661487"/>
          </a:xfrm>
          <a:prstGeom prst="rect">
            <a:avLst/>
          </a:prstGeom>
        </p:spPr>
      </p:pic>
      <p:grpSp>
        <p:nvGrpSpPr>
          <p:cNvPr id="13" name="Nhóm 12">
            <a:extLst>
              <a:ext uri="{FF2B5EF4-FFF2-40B4-BE49-F238E27FC236}">
                <a16:creationId xmlns:a16="http://schemas.microsoft.com/office/drawing/2014/main" id="{8366B7D9-04D6-4F3C-B899-BFCC414D2E56}"/>
              </a:ext>
            </a:extLst>
          </p:cNvPr>
          <p:cNvGrpSpPr/>
          <p:nvPr/>
        </p:nvGrpSpPr>
        <p:grpSpPr>
          <a:xfrm>
            <a:off x="7262550" y="2165407"/>
            <a:ext cx="3606669" cy="612000"/>
            <a:chOff x="3276218" y="2633163"/>
            <a:chExt cx="3606669" cy="612000"/>
          </a:xfrm>
        </p:grpSpPr>
        <p:sp>
          <p:nvSpPr>
            <p:cNvPr id="14" name="Hình chữ nhật: Góc Tròn 13">
              <a:extLst>
                <a:ext uri="{FF2B5EF4-FFF2-40B4-BE49-F238E27FC236}">
                  <a16:creationId xmlns:a16="http://schemas.microsoft.com/office/drawing/2014/main" id="{F94F8136-7719-412F-9712-50AA5EBCCA97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Hình chữ nhật: Góc Tròn 14">
              <a:extLst>
                <a:ext uri="{FF2B5EF4-FFF2-40B4-BE49-F238E27FC236}">
                  <a16:creationId xmlns:a16="http://schemas.microsoft.com/office/drawing/2014/main" id="{70455FB1-AA35-4A56-B51C-AC227CEE073A}"/>
                </a:ext>
              </a:extLst>
            </p:cNvPr>
            <p:cNvSpPr/>
            <p:nvPr/>
          </p:nvSpPr>
          <p:spPr>
            <a:xfrm>
              <a:off x="472137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Hình chữ nhật: Góc Tròn 15">
              <a:extLst>
                <a:ext uri="{FF2B5EF4-FFF2-40B4-BE49-F238E27FC236}">
                  <a16:creationId xmlns:a16="http://schemas.microsoft.com/office/drawing/2014/main" id="{257C38AD-0B8C-4AD0-9A85-6B1E91BE9B95}"/>
                </a:ext>
              </a:extLst>
            </p:cNvPr>
            <p:cNvSpPr/>
            <p:nvPr/>
          </p:nvSpPr>
          <p:spPr>
            <a:xfrm>
              <a:off x="627088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ounded Rectangle 5">
              <a:extLst>
                <a:ext uri="{FF2B5EF4-FFF2-40B4-BE49-F238E27FC236}">
                  <a16:creationId xmlns:a16="http://schemas.microsoft.com/office/drawing/2014/main" id="{52217F28-DF8C-4AA7-B9E7-C1913E743737}"/>
                </a:ext>
              </a:extLst>
            </p:cNvPr>
            <p:cNvSpPr/>
            <p:nvPr/>
          </p:nvSpPr>
          <p:spPr>
            <a:xfrm>
              <a:off x="3276218" y="2669575"/>
              <a:ext cx="3502309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+            =</a:t>
              </a:r>
            </a:p>
          </p:txBody>
        </p:sp>
      </p:grpSp>
      <p:grpSp>
        <p:nvGrpSpPr>
          <p:cNvPr id="19" name="Nhóm 18">
            <a:extLst>
              <a:ext uri="{FF2B5EF4-FFF2-40B4-BE49-F238E27FC236}">
                <a16:creationId xmlns:a16="http://schemas.microsoft.com/office/drawing/2014/main" id="{BDBF9FAD-97DF-42A7-BB33-E8F485603981}"/>
              </a:ext>
            </a:extLst>
          </p:cNvPr>
          <p:cNvGrpSpPr/>
          <p:nvPr/>
        </p:nvGrpSpPr>
        <p:grpSpPr>
          <a:xfrm>
            <a:off x="7262550" y="3041636"/>
            <a:ext cx="3606669" cy="612000"/>
            <a:chOff x="3276218" y="2633163"/>
            <a:chExt cx="3606669" cy="612000"/>
          </a:xfrm>
        </p:grpSpPr>
        <p:sp>
          <p:nvSpPr>
            <p:cNvPr id="20" name="Hình chữ nhật: Góc Tròn 19">
              <a:extLst>
                <a:ext uri="{FF2B5EF4-FFF2-40B4-BE49-F238E27FC236}">
                  <a16:creationId xmlns:a16="http://schemas.microsoft.com/office/drawing/2014/main" id="{64B6415C-A743-4389-9095-707C12AED398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Hình chữ nhật: Góc Tròn 20">
              <a:extLst>
                <a:ext uri="{FF2B5EF4-FFF2-40B4-BE49-F238E27FC236}">
                  <a16:creationId xmlns:a16="http://schemas.microsoft.com/office/drawing/2014/main" id="{96A6FE4A-B4CA-44AA-BE6C-E60699EB5157}"/>
                </a:ext>
              </a:extLst>
            </p:cNvPr>
            <p:cNvSpPr/>
            <p:nvPr/>
          </p:nvSpPr>
          <p:spPr>
            <a:xfrm>
              <a:off x="472137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Hình chữ nhật: Góc Tròn 21">
              <a:extLst>
                <a:ext uri="{FF2B5EF4-FFF2-40B4-BE49-F238E27FC236}">
                  <a16:creationId xmlns:a16="http://schemas.microsoft.com/office/drawing/2014/main" id="{14C9DED0-A44B-499D-8D3E-413120F0FFAA}"/>
                </a:ext>
              </a:extLst>
            </p:cNvPr>
            <p:cNvSpPr/>
            <p:nvPr/>
          </p:nvSpPr>
          <p:spPr>
            <a:xfrm>
              <a:off x="627088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ounded Rectangle 5">
              <a:extLst>
                <a:ext uri="{FF2B5EF4-FFF2-40B4-BE49-F238E27FC236}">
                  <a16:creationId xmlns:a16="http://schemas.microsoft.com/office/drawing/2014/main" id="{72772D27-3666-4A26-90C4-4EAF2BD01587}"/>
                </a:ext>
              </a:extLst>
            </p:cNvPr>
            <p:cNvSpPr/>
            <p:nvPr/>
          </p:nvSpPr>
          <p:spPr>
            <a:xfrm>
              <a:off x="3276218" y="2669575"/>
              <a:ext cx="3502309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+            =</a:t>
              </a:r>
            </a:p>
          </p:txBody>
        </p:sp>
      </p:grpSp>
      <p:grpSp>
        <p:nvGrpSpPr>
          <p:cNvPr id="24" name="Nhóm 23">
            <a:extLst>
              <a:ext uri="{FF2B5EF4-FFF2-40B4-BE49-F238E27FC236}">
                <a16:creationId xmlns:a16="http://schemas.microsoft.com/office/drawing/2014/main" id="{0A40E397-16A3-488B-ADD0-B35515CE80D1}"/>
              </a:ext>
            </a:extLst>
          </p:cNvPr>
          <p:cNvGrpSpPr/>
          <p:nvPr/>
        </p:nvGrpSpPr>
        <p:grpSpPr>
          <a:xfrm>
            <a:off x="7262550" y="3935857"/>
            <a:ext cx="3606669" cy="612000"/>
            <a:chOff x="3276218" y="2633163"/>
            <a:chExt cx="3606669" cy="612000"/>
          </a:xfrm>
        </p:grpSpPr>
        <p:sp>
          <p:nvSpPr>
            <p:cNvPr id="25" name="Hình chữ nhật: Góc Tròn 24">
              <a:extLst>
                <a:ext uri="{FF2B5EF4-FFF2-40B4-BE49-F238E27FC236}">
                  <a16:creationId xmlns:a16="http://schemas.microsoft.com/office/drawing/2014/main" id="{4BC5FDCB-B60A-4FFD-971B-474A68A6B380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Hình chữ nhật: Góc Tròn 25">
              <a:extLst>
                <a:ext uri="{FF2B5EF4-FFF2-40B4-BE49-F238E27FC236}">
                  <a16:creationId xmlns:a16="http://schemas.microsoft.com/office/drawing/2014/main" id="{4356FA1C-65C0-4897-AD66-3B487E861B8D}"/>
                </a:ext>
              </a:extLst>
            </p:cNvPr>
            <p:cNvSpPr/>
            <p:nvPr/>
          </p:nvSpPr>
          <p:spPr>
            <a:xfrm>
              <a:off x="472137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Hình chữ nhật: Góc Tròn 26">
              <a:extLst>
                <a:ext uri="{FF2B5EF4-FFF2-40B4-BE49-F238E27FC236}">
                  <a16:creationId xmlns:a16="http://schemas.microsoft.com/office/drawing/2014/main" id="{5A7381DC-E592-4C03-B4F5-D283AB881414}"/>
                </a:ext>
              </a:extLst>
            </p:cNvPr>
            <p:cNvSpPr/>
            <p:nvPr/>
          </p:nvSpPr>
          <p:spPr>
            <a:xfrm>
              <a:off x="627088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ounded Rectangle 5">
              <a:extLst>
                <a:ext uri="{FF2B5EF4-FFF2-40B4-BE49-F238E27FC236}">
                  <a16:creationId xmlns:a16="http://schemas.microsoft.com/office/drawing/2014/main" id="{2D921215-B03E-41FF-9355-F516CBD00D6A}"/>
                </a:ext>
              </a:extLst>
            </p:cNvPr>
            <p:cNvSpPr/>
            <p:nvPr/>
          </p:nvSpPr>
          <p:spPr>
            <a:xfrm>
              <a:off x="3276218" y="2669575"/>
              <a:ext cx="3502309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-            =</a:t>
              </a:r>
            </a:p>
          </p:txBody>
        </p:sp>
      </p:grpSp>
      <p:grpSp>
        <p:nvGrpSpPr>
          <p:cNvPr id="29" name="Nhóm 28">
            <a:extLst>
              <a:ext uri="{FF2B5EF4-FFF2-40B4-BE49-F238E27FC236}">
                <a16:creationId xmlns:a16="http://schemas.microsoft.com/office/drawing/2014/main" id="{5EC80EA3-96C6-41AD-A337-AD4FF4290FAF}"/>
              </a:ext>
            </a:extLst>
          </p:cNvPr>
          <p:cNvGrpSpPr/>
          <p:nvPr/>
        </p:nvGrpSpPr>
        <p:grpSpPr>
          <a:xfrm>
            <a:off x="7262550" y="4780783"/>
            <a:ext cx="3606669" cy="612000"/>
            <a:chOff x="3276218" y="2633163"/>
            <a:chExt cx="3606669" cy="612000"/>
          </a:xfrm>
        </p:grpSpPr>
        <p:sp>
          <p:nvSpPr>
            <p:cNvPr id="30" name="Hình chữ nhật: Góc Tròn 29">
              <a:extLst>
                <a:ext uri="{FF2B5EF4-FFF2-40B4-BE49-F238E27FC236}">
                  <a16:creationId xmlns:a16="http://schemas.microsoft.com/office/drawing/2014/main" id="{97F06190-74CB-41EE-B0D2-7277880EEE61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Hình chữ nhật: Góc Tròn 30">
              <a:extLst>
                <a:ext uri="{FF2B5EF4-FFF2-40B4-BE49-F238E27FC236}">
                  <a16:creationId xmlns:a16="http://schemas.microsoft.com/office/drawing/2014/main" id="{460B16CF-E6D9-4200-A6D1-0D85C2AA1D75}"/>
                </a:ext>
              </a:extLst>
            </p:cNvPr>
            <p:cNvSpPr/>
            <p:nvPr/>
          </p:nvSpPr>
          <p:spPr>
            <a:xfrm>
              <a:off x="472137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Hình chữ nhật: Góc Tròn 31">
              <a:extLst>
                <a:ext uri="{FF2B5EF4-FFF2-40B4-BE49-F238E27FC236}">
                  <a16:creationId xmlns:a16="http://schemas.microsoft.com/office/drawing/2014/main" id="{C5411924-2046-4EFB-A627-59D626C9C174}"/>
                </a:ext>
              </a:extLst>
            </p:cNvPr>
            <p:cNvSpPr/>
            <p:nvPr/>
          </p:nvSpPr>
          <p:spPr>
            <a:xfrm>
              <a:off x="627088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ounded Rectangle 5">
              <a:extLst>
                <a:ext uri="{FF2B5EF4-FFF2-40B4-BE49-F238E27FC236}">
                  <a16:creationId xmlns:a16="http://schemas.microsoft.com/office/drawing/2014/main" id="{48373FD2-9907-41B8-9BEF-AE5CB2BEEFF0}"/>
                </a:ext>
              </a:extLst>
            </p:cNvPr>
            <p:cNvSpPr/>
            <p:nvPr/>
          </p:nvSpPr>
          <p:spPr>
            <a:xfrm>
              <a:off x="3276218" y="2669575"/>
              <a:ext cx="3502309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-            =</a:t>
              </a:r>
            </a:p>
          </p:txBody>
        </p:sp>
      </p:grpSp>
      <p:sp>
        <p:nvSpPr>
          <p:cNvPr id="34" name="Rounded Rectangle 5">
            <a:extLst>
              <a:ext uri="{FF2B5EF4-FFF2-40B4-BE49-F238E27FC236}">
                <a16:creationId xmlns:a16="http://schemas.microsoft.com/office/drawing/2014/main" id="{956D02AB-FFD5-47BF-BFE8-B2C4E865BE52}"/>
              </a:ext>
            </a:extLst>
          </p:cNvPr>
          <p:cNvSpPr/>
          <p:nvPr/>
        </p:nvSpPr>
        <p:spPr>
          <a:xfrm>
            <a:off x="7456867" y="215793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Rounded Rectangle 5">
            <a:extLst>
              <a:ext uri="{FF2B5EF4-FFF2-40B4-BE49-F238E27FC236}">
                <a16:creationId xmlns:a16="http://schemas.microsoft.com/office/drawing/2014/main" id="{B31629BC-9E32-4DF6-832C-380751E634DA}"/>
              </a:ext>
            </a:extLst>
          </p:cNvPr>
          <p:cNvSpPr/>
          <p:nvPr/>
        </p:nvSpPr>
        <p:spPr>
          <a:xfrm>
            <a:off x="8779649" y="2141628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Rounded Rectangle 5">
            <a:extLst>
              <a:ext uri="{FF2B5EF4-FFF2-40B4-BE49-F238E27FC236}">
                <a16:creationId xmlns:a16="http://schemas.microsoft.com/office/drawing/2014/main" id="{121508C1-16D3-4838-98D4-F00A2769A475}"/>
              </a:ext>
            </a:extLst>
          </p:cNvPr>
          <p:cNvSpPr/>
          <p:nvPr/>
        </p:nvSpPr>
        <p:spPr>
          <a:xfrm>
            <a:off x="10257219" y="212704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Rounded Rectangle 5">
            <a:extLst>
              <a:ext uri="{FF2B5EF4-FFF2-40B4-BE49-F238E27FC236}">
                <a16:creationId xmlns:a16="http://schemas.microsoft.com/office/drawing/2014/main" id="{A0483BC8-BE2A-4436-816F-AEF64BEAF4F6}"/>
              </a:ext>
            </a:extLst>
          </p:cNvPr>
          <p:cNvSpPr/>
          <p:nvPr/>
        </p:nvSpPr>
        <p:spPr>
          <a:xfrm>
            <a:off x="8828032" y="3034762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Rounded Rectangle 5">
            <a:extLst>
              <a:ext uri="{FF2B5EF4-FFF2-40B4-BE49-F238E27FC236}">
                <a16:creationId xmlns:a16="http://schemas.microsoft.com/office/drawing/2014/main" id="{7E18CDFB-F00C-422B-A2F8-DE16CE292122}"/>
              </a:ext>
            </a:extLst>
          </p:cNvPr>
          <p:cNvSpPr/>
          <p:nvPr/>
        </p:nvSpPr>
        <p:spPr>
          <a:xfrm>
            <a:off x="7454350" y="305748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Rounded Rectangle 5">
            <a:extLst>
              <a:ext uri="{FF2B5EF4-FFF2-40B4-BE49-F238E27FC236}">
                <a16:creationId xmlns:a16="http://schemas.microsoft.com/office/drawing/2014/main" id="{EDC95486-78D1-41FD-98DA-9A36B214F8F7}"/>
              </a:ext>
            </a:extLst>
          </p:cNvPr>
          <p:cNvSpPr/>
          <p:nvPr/>
        </p:nvSpPr>
        <p:spPr>
          <a:xfrm>
            <a:off x="10257219" y="303145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Rounded Rectangle 5">
            <a:extLst>
              <a:ext uri="{FF2B5EF4-FFF2-40B4-BE49-F238E27FC236}">
                <a16:creationId xmlns:a16="http://schemas.microsoft.com/office/drawing/2014/main" id="{14BB5EAA-CECF-44BC-B163-319771E05BDA}"/>
              </a:ext>
            </a:extLst>
          </p:cNvPr>
          <p:cNvSpPr/>
          <p:nvPr/>
        </p:nvSpPr>
        <p:spPr>
          <a:xfrm>
            <a:off x="7363490" y="3934675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Rounded Rectangle 5">
            <a:extLst>
              <a:ext uri="{FF2B5EF4-FFF2-40B4-BE49-F238E27FC236}">
                <a16:creationId xmlns:a16="http://schemas.microsoft.com/office/drawing/2014/main" id="{2290124A-8032-42DF-9356-44AEE9F66553}"/>
              </a:ext>
            </a:extLst>
          </p:cNvPr>
          <p:cNvSpPr/>
          <p:nvPr/>
        </p:nvSpPr>
        <p:spPr>
          <a:xfrm>
            <a:off x="8779649" y="390525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Rounded Rectangle 5">
            <a:extLst>
              <a:ext uri="{FF2B5EF4-FFF2-40B4-BE49-F238E27FC236}">
                <a16:creationId xmlns:a16="http://schemas.microsoft.com/office/drawing/2014/main" id="{92B03700-1B11-45A1-AB6C-BF99648AFA22}"/>
              </a:ext>
            </a:extLst>
          </p:cNvPr>
          <p:cNvSpPr/>
          <p:nvPr/>
        </p:nvSpPr>
        <p:spPr>
          <a:xfrm>
            <a:off x="10346392" y="3956616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Rounded Rectangle 5">
            <a:extLst>
              <a:ext uri="{FF2B5EF4-FFF2-40B4-BE49-F238E27FC236}">
                <a16:creationId xmlns:a16="http://schemas.microsoft.com/office/drawing/2014/main" id="{7A4F0F28-F33E-402B-BB7A-935B0F91C8E3}"/>
              </a:ext>
            </a:extLst>
          </p:cNvPr>
          <p:cNvSpPr/>
          <p:nvPr/>
        </p:nvSpPr>
        <p:spPr>
          <a:xfrm>
            <a:off x="7369767" y="477842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Times New Roman" panose="02020603050405020304" pitchFamily="18" charset="0"/>
              </a:rPr>
              <a:t>10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Rounded Rectangle 5">
            <a:extLst>
              <a:ext uri="{FF2B5EF4-FFF2-40B4-BE49-F238E27FC236}">
                <a16:creationId xmlns:a16="http://schemas.microsoft.com/office/drawing/2014/main" id="{7A7B3F9F-E92C-4B0C-884B-45B7372ED2AA}"/>
              </a:ext>
            </a:extLst>
          </p:cNvPr>
          <p:cNvSpPr/>
          <p:nvPr/>
        </p:nvSpPr>
        <p:spPr>
          <a:xfrm>
            <a:off x="8779649" y="4778421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7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Rounded Rectangle 5">
            <a:extLst>
              <a:ext uri="{FF2B5EF4-FFF2-40B4-BE49-F238E27FC236}">
                <a16:creationId xmlns:a16="http://schemas.microsoft.com/office/drawing/2014/main" id="{69C931E8-0611-4047-B4FA-23585B6E9276}"/>
              </a:ext>
            </a:extLst>
          </p:cNvPr>
          <p:cNvSpPr/>
          <p:nvPr/>
        </p:nvSpPr>
        <p:spPr>
          <a:xfrm>
            <a:off x="10346392" y="4764083"/>
            <a:ext cx="941294" cy="614362"/>
          </a:xfrm>
          <a:prstGeom prst="roundRect">
            <a:avLst/>
          </a:prstGeom>
          <a:noFill/>
          <a:ln w="28575">
            <a:noFill/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3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Rounded Rectangle 5">
            <a:extLst>
              <a:ext uri="{FF2B5EF4-FFF2-40B4-BE49-F238E27FC236}">
                <a16:creationId xmlns:a16="http://schemas.microsoft.com/office/drawing/2014/main" id="{39021734-4E86-4984-AE13-E35BB2763A7F}"/>
              </a:ext>
            </a:extLst>
          </p:cNvPr>
          <p:cNvSpPr/>
          <p:nvPr/>
        </p:nvSpPr>
        <p:spPr>
          <a:xfrm>
            <a:off x="681296" y="935871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84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id="{560515AE-8126-49C3-AA95-6B6FC74F30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193" y="401782"/>
            <a:ext cx="12192001" cy="6456218"/>
          </a:xfrm>
          <a:prstGeom prst="rect">
            <a:avLst/>
          </a:prstGeom>
        </p:spPr>
      </p:pic>
      <p:sp>
        <p:nvSpPr>
          <p:cNvPr id="9" name="Sun 3">
            <a:extLst>
              <a:ext uri="{FF2B5EF4-FFF2-40B4-BE49-F238E27FC236}">
                <a16:creationId xmlns:a16="http://schemas.microsoft.com/office/drawing/2014/main" id="{AAF5DB7C-8ACD-401C-A430-E895A33546C9}"/>
              </a:ext>
            </a:extLst>
          </p:cNvPr>
          <p:cNvSpPr/>
          <p:nvPr/>
        </p:nvSpPr>
        <p:spPr>
          <a:xfrm>
            <a:off x="926195" y="732711"/>
            <a:ext cx="978155" cy="1015607"/>
          </a:xfrm>
          <a:prstGeom prst="sun">
            <a:avLst/>
          </a:prstGeom>
          <a:solidFill>
            <a:srgbClr val="FF7707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ounded Rectangle 5">
            <a:extLst>
              <a:ext uri="{FF2B5EF4-FFF2-40B4-BE49-F238E27FC236}">
                <a16:creationId xmlns:a16="http://schemas.microsoft.com/office/drawing/2014/main" id="{738F6F71-94BE-4DA2-A87C-D841C7FE933C}"/>
              </a:ext>
            </a:extLst>
          </p:cNvPr>
          <p:cNvSpPr/>
          <p:nvPr/>
        </p:nvSpPr>
        <p:spPr>
          <a:xfrm>
            <a:off x="737445" y="940172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2" name="Picture 8">
            <a:extLst>
              <a:ext uri="{FF2B5EF4-FFF2-40B4-BE49-F238E27FC236}">
                <a16:creationId xmlns:a16="http://schemas.microsoft.com/office/drawing/2014/main" id="{1424482C-2627-4306-83BB-849AC0553E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228" t="24371" r="18263" b="34313"/>
          <a:stretch/>
        </p:blipFill>
        <p:spPr>
          <a:xfrm>
            <a:off x="2276676" y="2129514"/>
            <a:ext cx="7671650" cy="2578706"/>
          </a:xfrm>
          <a:prstGeom prst="rect">
            <a:avLst/>
          </a:prstGeom>
        </p:spPr>
      </p:pic>
      <p:sp>
        <p:nvSpPr>
          <p:cNvPr id="13" name="Rounded Rectangle 5">
            <a:extLst>
              <a:ext uri="{FF2B5EF4-FFF2-40B4-BE49-F238E27FC236}">
                <a16:creationId xmlns:a16="http://schemas.microsoft.com/office/drawing/2014/main" id="{97018A3E-B558-43F7-9891-FBB8FC4C4ADB}"/>
              </a:ext>
            </a:extLst>
          </p:cNvPr>
          <p:cNvSpPr/>
          <p:nvPr/>
        </p:nvSpPr>
        <p:spPr>
          <a:xfrm>
            <a:off x="1811582" y="659327"/>
            <a:ext cx="10380418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       Ổ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trứng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7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quả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,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trong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đó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2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quả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đã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nở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. </a:t>
            </a:r>
          </a:p>
        </p:txBody>
      </p:sp>
      <p:sp>
        <p:nvSpPr>
          <p:cNvPr id="14" name="Rounded Rectangle 5">
            <a:extLst>
              <a:ext uri="{FF2B5EF4-FFF2-40B4-BE49-F238E27FC236}">
                <a16:creationId xmlns:a16="http://schemas.microsoft.com/office/drawing/2014/main" id="{8663E8AE-2F9A-442B-B61E-358857EB3224}"/>
              </a:ext>
            </a:extLst>
          </p:cNvPr>
          <p:cNvSpPr/>
          <p:nvPr/>
        </p:nvSpPr>
        <p:spPr>
          <a:xfrm>
            <a:off x="2276676" y="1117336"/>
            <a:ext cx="9392557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Hỏi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trong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ổ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còn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lại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mấy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quả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trứng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chưa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nở</a:t>
            </a:r>
            <a:r>
              <a:rPr lang="en-US" sz="3200" kern="0" dirty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 ?</a:t>
            </a:r>
          </a:p>
        </p:txBody>
      </p:sp>
      <p:sp>
        <p:nvSpPr>
          <p:cNvPr id="15" name="Rounded Rectangle 5">
            <a:extLst>
              <a:ext uri="{FF2B5EF4-FFF2-40B4-BE49-F238E27FC236}">
                <a16:creationId xmlns:a16="http://schemas.microsoft.com/office/drawing/2014/main" id="{5D2B1735-0871-439B-B93C-28D7558C018E}"/>
              </a:ext>
            </a:extLst>
          </p:cNvPr>
          <p:cNvSpPr/>
          <p:nvPr/>
        </p:nvSpPr>
        <p:spPr>
          <a:xfrm>
            <a:off x="2490019" y="4944698"/>
            <a:ext cx="5482045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Phép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6" name="Rounded Rectangle 5">
            <a:extLst>
              <a:ext uri="{FF2B5EF4-FFF2-40B4-BE49-F238E27FC236}">
                <a16:creationId xmlns:a16="http://schemas.microsoft.com/office/drawing/2014/main" id="{67E48798-D3B7-4AAE-A13F-013CBE734E64}"/>
              </a:ext>
            </a:extLst>
          </p:cNvPr>
          <p:cNvSpPr/>
          <p:nvPr/>
        </p:nvSpPr>
        <p:spPr>
          <a:xfrm>
            <a:off x="1904350" y="5725324"/>
            <a:ext cx="9764883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Trả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lời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: </a:t>
            </a: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Trong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ổ </a:t>
            </a: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còn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lại</a:t>
            </a:r>
            <a:r>
              <a:rPr lang="en-US" sz="3200" ker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       quả </a:t>
            </a:r>
            <a:r>
              <a:rPr lang="en-US" sz="3200" kern="0" dirty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trứng</a:t>
            </a:r>
            <a:r>
              <a:rPr lang="en-US" sz="3200" kern="0" dirty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3200" kern="0" err="1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chưa</a:t>
            </a:r>
            <a:r>
              <a:rPr lang="en-US" sz="3200" kern="0">
                <a:solidFill>
                  <a:srgbClr val="002060"/>
                </a:solidFill>
                <a:latin typeface="+mj-lt"/>
                <a:cs typeface="Times New Roman" panose="02020603050405020304" pitchFamily="18" charset="0"/>
              </a:rPr>
              <a:t> nở.</a:t>
            </a:r>
            <a:endParaRPr lang="en-US" sz="3200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grpSp>
        <p:nvGrpSpPr>
          <p:cNvPr id="27" name="Nhóm 26">
            <a:extLst>
              <a:ext uri="{FF2B5EF4-FFF2-40B4-BE49-F238E27FC236}">
                <a16:creationId xmlns:a16="http://schemas.microsoft.com/office/drawing/2014/main" id="{D67479CA-BEC3-4455-8028-92FA16A25AB8}"/>
              </a:ext>
            </a:extLst>
          </p:cNvPr>
          <p:cNvGrpSpPr/>
          <p:nvPr/>
        </p:nvGrpSpPr>
        <p:grpSpPr>
          <a:xfrm>
            <a:off x="4557350" y="4969368"/>
            <a:ext cx="3818519" cy="664901"/>
            <a:chOff x="3380578" y="2605571"/>
            <a:chExt cx="3818519" cy="664901"/>
          </a:xfrm>
        </p:grpSpPr>
        <p:sp>
          <p:nvSpPr>
            <p:cNvPr id="28" name="Hình chữ nhật: Góc Tròn 27">
              <a:extLst>
                <a:ext uri="{FF2B5EF4-FFF2-40B4-BE49-F238E27FC236}">
                  <a16:creationId xmlns:a16="http://schemas.microsoft.com/office/drawing/2014/main" id="{E3617D33-E2A0-4DFB-8FC6-E701B1073E27}"/>
                </a:ext>
              </a:extLst>
            </p:cNvPr>
            <p:cNvSpPr/>
            <p:nvPr/>
          </p:nvSpPr>
          <p:spPr>
            <a:xfrm>
              <a:off x="3380578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Hình chữ nhật: Góc Tròn 28">
              <a:extLst>
                <a:ext uri="{FF2B5EF4-FFF2-40B4-BE49-F238E27FC236}">
                  <a16:creationId xmlns:a16="http://schemas.microsoft.com/office/drawing/2014/main" id="{31E00745-4FF3-4425-A75D-A158FC6D5D8F}"/>
                </a:ext>
              </a:extLst>
            </p:cNvPr>
            <p:cNvSpPr/>
            <p:nvPr/>
          </p:nvSpPr>
          <p:spPr>
            <a:xfrm>
              <a:off x="5122702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Hình chữ nhật: Góc Tròn 29">
              <a:extLst>
                <a:ext uri="{FF2B5EF4-FFF2-40B4-BE49-F238E27FC236}">
                  <a16:creationId xmlns:a16="http://schemas.microsoft.com/office/drawing/2014/main" id="{88B37880-BE04-4E20-B834-A2F1AFD0BD45}"/>
                </a:ext>
              </a:extLst>
            </p:cNvPr>
            <p:cNvSpPr/>
            <p:nvPr/>
          </p:nvSpPr>
          <p:spPr>
            <a:xfrm>
              <a:off x="6587097" y="2633163"/>
              <a:ext cx="612000" cy="6120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257B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Hình Bầu dục 30">
              <a:extLst>
                <a:ext uri="{FF2B5EF4-FFF2-40B4-BE49-F238E27FC236}">
                  <a16:creationId xmlns:a16="http://schemas.microsoft.com/office/drawing/2014/main" id="{74F939D6-F63E-405A-8F61-28619FBB1AEF}"/>
                </a:ext>
              </a:extLst>
            </p:cNvPr>
            <p:cNvSpPr/>
            <p:nvPr/>
          </p:nvSpPr>
          <p:spPr>
            <a:xfrm>
              <a:off x="4245727" y="2633163"/>
              <a:ext cx="637309" cy="637309"/>
            </a:xfrm>
            <a:prstGeom prst="ellipse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ounded Rectangle 5">
              <a:extLst>
                <a:ext uri="{FF2B5EF4-FFF2-40B4-BE49-F238E27FC236}">
                  <a16:creationId xmlns:a16="http://schemas.microsoft.com/office/drawing/2014/main" id="{CB79C7FE-1D02-4052-A6DD-9EA81E5F99FF}"/>
                </a:ext>
              </a:extLst>
            </p:cNvPr>
            <p:cNvSpPr/>
            <p:nvPr/>
          </p:nvSpPr>
          <p:spPr>
            <a:xfrm>
              <a:off x="5199947" y="2605571"/>
              <a:ext cx="1767037" cy="539175"/>
            </a:xfrm>
            <a:prstGeom prst="roundRect">
              <a:avLst/>
            </a:prstGeom>
            <a:noFill/>
            <a:ln w="28575" cap="flat" cmpd="sng" algn="ctr">
              <a:noFill/>
              <a:prstDash val="lgDashDot"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=</a:t>
              </a:r>
            </a:p>
          </p:txBody>
        </p:sp>
      </p:grpSp>
      <p:sp>
        <p:nvSpPr>
          <p:cNvPr id="17" name="Rounded Rectangle 5">
            <a:extLst>
              <a:ext uri="{FF2B5EF4-FFF2-40B4-BE49-F238E27FC236}">
                <a16:creationId xmlns:a16="http://schemas.microsoft.com/office/drawing/2014/main" id="{C31D2DDD-298E-4392-9470-FA713BE336E4}"/>
              </a:ext>
            </a:extLst>
          </p:cNvPr>
          <p:cNvSpPr/>
          <p:nvPr/>
        </p:nvSpPr>
        <p:spPr>
          <a:xfrm>
            <a:off x="4651928" y="4996960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7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Rounded Rectangle 5">
            <a:extLst>
              <a:ext uri="{FF2B5EF4-FFF2-40B4-BE49-F238E27FC236}">
                <a16:creationId xmlns:a16="http://schemas.microsoft.com/office/drawing/2014/main" id="{3B19F9E7-1C12-4DA1-B9D0-825590A18E6D}"/>
              </a:ext>
            </a:extLst>
          </p:cNvPr>
          <p:cNvSpPr/>
          <p:nvPr/>
        </p:nvSpPr>
        <p:spPr>
          <a:xfrm>
            <a:off x="5555322" y="4999212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-</a:t>
            </a:r>
            <a:endParaRPr lang="en-US" sz="2800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1" name="Rounded Rectangle 5">
            <a:extLst>
              <a:ext uri="{FF2B5EF4-FFF2-40B4-BE49-F238E27FC236}">
                <a16:creationId xmlns:a16="http://schemas.microsoft.com/office/drawing/2014/main" id="{F2F4C490-2E7B-48D1-BE73-55B71EE02032}"/>
              </a:ext>
            </a:extLst>
          </p:cNvPr>
          <p:cNvSpPr/>
          <p:nvPr/>
        </p:nvSpPr>
        <p:spPr>
          <a:xfrm>
            <a:off x="6372658" y="4998141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2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2" name="Rounded Rectangle 5">
            <a:extLst>
              <a:ext uri="{FF2B5EF4-FFF2-40B4-BE49-F238E27FC236}">
                <a16:creationId xmlns:a16="http://schemas.microsoft.com/office/drawing/2014/main" id="{4E833FF0-8514-43FD-9842-AA851E60250B}"/>
              </a:ext>
            </a:extLst>
          </p:cNvPr>
          <p:cNvSpPr/>
          <p:nvPr/>
        </p:nvSpPr>
        <p:spPr>
          <a:xfrm>
            <a:off x="7852167" y="5026379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33" name="Hình chữ nhật: Góc Tròn 32">
            <a:extLst>
              <a:ext uri="{FF2B5EF4-FFF2-40B4-BE49-F238E27FC236}">
                <a16:creationId xmlns:a16="http://schemas.microsoft.com/office/drawing/2014/main" id="{87F6E692-AF49-49BB-96A7-10E50C8747C4}"/>
              </a:ext>
            </a:extLst>
          </p:cNvPr>
          <p:cNvSpPr/>
          <p:nvPr/>
        </p:nvSpPr>
        <p:spPr>
          <a:xfrm>
            <a:off x="6559895" y="5708704"/>
            <a:ext cx="612000" cy="612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257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8" name="Rounded Rectangle 5">
            <a:extLst>
              <a:ext uri="{FF2B5EF4-FFF2-40B4-BE49-F238E27FC236}">
                <a16:creationId xmlns:a16="http://schemas.microsoft.com/office/drawing/2014/main" id="{C782E4B6-581A-4069-857E-816A48ADA49A}"/>
              </a:ext>
            </a:extLst>
          </p:cNvPr>
          <p:cNvSpPr/>
          <p:nvPr/>
        </p:nvSpPr>
        <p:spPr>
          <a:xfrm>
            <a:off x="6630818" y="5782955"/>
            <a:ext cx="941294" cy="614362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sz="2800" b="1" kern="0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5</a:t>
            </a:r>
            <a:endParaRPr lang="en-US" sz="2800" b="1" kern="0" dirty="0">
              <a:solidFill>
                <a:srgbClr val="002060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3" name="Rounded Rectangle 5">
            <a:extLst>
              <a:ext uri="{FF2B5EF4-FFF2-40B4-BE49-F238E27FC236}">
                <a16:creationId xmlns:a16="http://schemas.microsoft.com/office/drawing/2014/main" id="{02C7B6A5-74ED-442B-A9D4-6D4DA37FE00C}"/>
              </a:ext>
            </a:extLst>
          </p:cNvPr>
          <p:cNvSpPr/>
          <p:nvPr/>
        </p:nvSpPr>
        <p:spPr>
          <a:xfrm>
            <a:off x="691062" y="965588"/>
            <a:ext cx="1036773" cy="511205"/>
          </a:xfrm>
          <a:prstGeom prst="roundRect">
            <a:avLst/>
          </a:prstGeom>
          <a:noFill/>
          <a:ln w="28575" cap="flat" cmpd="sng" algn="ctr">
            <a:noFill/>
            <a:prstDash val="lgDashDot"/>
            <a:miter lim="800000"/>
          </a:ln>
          <a:effectLst/>
        </p:spPr>
        <p:txBody>
          <a:bodyPr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</a:t>
            </a: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8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9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2F0E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33" grpId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BA1CEB-275A-45CF-B8DD-210F781EBC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12"/>
          <a:stretch/>
        </p:blipFill>
        <p:spPr>
          <a:xfrm>
            <a:off x="28250" y="381000"/>
            <a:ext cx="12176450" cy="6477000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D34E809-AB9A-437B-B6CF-573B0B77E85E}"/>
              </a:ext>
            </a:extLst>
          </p:cNvPr>
          <p:cNvGrpSpPr/>
          <p:nvPr/>
        </p:nvGrpSpPr>
        <p:grpSpPr>
          <a:xfrm>
            <a:off x="1109454" y="556475"/>
            <a:ext cx="9973091" cy="5920525"/>
            <a:chOff x="-113416" y="656520"/>
            <a:chExt cx="7468320" cy="443356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C474D3F-451B-475C-8B19-C08513913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13416" y="1051488"/>
              <a:ext cx="7468320" cy="4038600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705D82F-8B5E-4BF3-80FC-7B0F66B37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04448" y="656520"/>
              <a:ext cx="4432594" cy="1009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0B39681-866C-49F7-836F-90D32E53ABF1}"/>
                </a:ext>
              </a:extLst>
            </p:cNvPr>
            <p:cNvSpPr txBox="1"/>
            <p:nvPr/>
          </p:nvSpPr>
          <p:spPr>
            <a:xfrm>
              <a:off x="2642878" y="810427"/>
              <a:ext cx="2308906" cy="6222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Ciel Cadena" panose="02000503000000020004" pitchFamily="50" charset="0"/>
                  <a:ea typeface="+mn-ea"/>
                  <a:cs typeface="+mn-cs"/>
                </a:rPr>
                <a:t>CÁCH CHƠI</a:t>
              </a: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8EAEFF3-BD07-4FCB-9B8F-65D3150A9F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553868">
            <a:off x="3372419" y="4631889"/>
            <a:ext cx="2467586" cy="2819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08E03-D803-4580-90D8-56C146AB48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34000" y="5251688"/>
            <a:ext cx="1533886" cy="18948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74CCB74-0DDF-476F-A51D-022647DF1A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814567">
            <a:off x="6545974" y="4831819"/>
            <a:ext cx="2325893" cy="243116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89332A6-42DB-43A3-89FC-8A5654C7FEBA}"/>
              </a:ext>
            </a:extLst>
          </p:cNvPr>
          <p:cNvSpPr txBox="1"/>
          <p:nvPr/>
        </p:nvSpPr>
        <p:spPr>
          <a:xfrm>
            <a:off x="1710434" y="2173356"/>
            <a:ext cx="8811793" cy="2443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Trò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chơi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sẽ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có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5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trắc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nghiệm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28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Để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trả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lời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câu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hỏi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này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,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hãy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đưa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ra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kí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hiệu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KÉO - BÚA - BAO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chứa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đáp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án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đúng</a:t>
            </a:r>
            <a:b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</a:b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mà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các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tìm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được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trước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camera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nhé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82539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D607FA-5F91-4836-B17D-4523BE9535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12"/>
          <a:stretch/>
        </p:blipFill>
        <p:spPr>
          <a:xfrm>
            <a:off x="28250" y="0"/>
            <a:ext cx="12176450" cy="6858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F04706F-B77F-46B3-88CF-5C4FFB438F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1000"/>
            <a:ext cx="6002236" cy="685800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017BA04B-1F65-44F1-B88A-4426346067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3400" y="953625"/>
            <a:ext cx="3731075" cy="460897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11D8D22-3F2C-4761-B8F3-4F7191283D6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29400" y="762000"/>
            <a:ext cx="5657578" cy="5913633"/>
          </a:xfrm>
          <a:prstGeom prst="rect">
            <a:avLst/>
          </a:prstGeom>
        </p:spPr>
      </p:pic>
      <p:pic>
        <p:nvPicPr>
          <p:cNvPr id="8" name="NhacnenTroCHoi">
            <a:hlinkClick r:id="" action="ppaction://media"/>
            <a:extLst>
              <a:ext uri="{FF2B5EF4-FFF2-40B4-BE49-F238E27FC236}">
                <a16:creationId xmlns:a16="http://schemas.microsoft.com/office/drawing/2014/main" id="{19082BFF-E186-4430-BAAA-31FA294EF5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676400" y="539366"/>
            <a:ext cx="828517" cy="828517"/>
          </a:xfrm>
          <a:prstGeom prst="rect">
            <a:avLst/>
          </a:prstGeom>
        </p:spPr>
      </p:pic>
      <p:pic>
        <p:nvPicPr>
          <p:cNvPr id="9" name="Picture 2" descr="Hình ảnh Nút Play Vector PNG, Vector, PSD, và biểu tượng để tải về miễn phí  | pngtree">
            <a:hlinkClick r:id="rId9" action="ppaction://hlinksldjump"/>
            <a:extLst>
              <a:ext uri="{FF2B5EF4-FFF2-40B4-BE49-F238E27FC236}">
                <a16:creationId xmlns:a16="http://schemas.microsoft.com/office/drawing/2014/main" id="{309CAF1E-DFFD-40D8-90D2-FF88CF0906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" t="36913" r="1919" b="31212"/>
          <a:stretch/>
        </p:blipFill>
        <p:spPr bwMode="auto">
          <a:xfrm>
            <a:off x="4798891" y="5505024"/>
            <a:ext cx="2635168" cy="877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16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nodeType="afterEffect" p14:presetBounceEnd="6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69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6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9000">
                                          <p:cBhvr additive="base">
                                            <p:cTn id="1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9000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1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0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1" presetID="32" presetClass="emph" presetSubtype="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2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3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4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6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32" presetClass="emph" presetSubtype="0" repeatCount="indefinite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8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0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1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2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32" presetClass="emph" presetSubtype="0" repeatCount="indefinite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4" dur="1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5" dur="3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6" dur="3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3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8" dur="300" fill="hold">
                                              <p:stCondLst>
                                                <p:cond delay="120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0" presetID="6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2" dur="2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25610" numSld="999" showWhenStopped="0">
                    <p:cTn id="43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95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_LOCKS" val="16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9Slide - 2021">
      <a:dk1>
        <a:sysClr val="windowText" lastClr="000000"/>
      </a:dk1>
      <a:lt1>
        <a:sysClr val="window" lastClr="FFFFFF"/>
      </a:lt1>
      <a:dk2>
        <a:srgbClr val="092D6C"/>
      </a:dk2>
      <a:lt2>
        <a:srgbClr val="FCECD0"/>
      </a:lt2>
      <a:accent1>
        <a:srgbClr val="4FC1E9"/>
      </a:accent1>
      <a:accent2>
        <a:srgbClr val="48CFAD"/>
      </a:accent2>
      <a:accent3>
        <a:srgbClr val="A0D468"/>
      </a:accent3>
      <a:accent4>
        <a:srgbClr val="FFBD45"/>
      </a:accent4>
      <a:accent5>
        <a:srgbClr val="FC6E51"/>
      </a:accent5>
      <a:accent6>
        <a:srgbClr val="ED5565"/>
      </a:accent6>
      <a:hlink>
        <a:srgbClr val="5D9CEC"/>
      </a:hlink>
      <a:folHlink>
        <a:srgbClr val="AC92EC"/>
      </a:folHlink>
    </a:clrScheme>
    <a:fontScheme name="9Slide Fonts">
      <a:majorFont>
        <a:latin typeface="#9Slide02 Tieu de dai"/>
        <a:ea typeface=""/>
        <a:cs typeface=""/>
      </a:majorFont>
      <a:minorFont>
        <a:latin typeface="#9Slide02 Noi dung da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4C410E64-73D4-4894-A16A-B0A564A2C1B3}" vid="{BD11DD77-7AB8-40E7-98B4-F754939C4E0E}"/>
    </a:ext>
  </a:extLst>
</a:theme>
</file>

<file path=ppt/theme/theme4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403</Words>
  <Application>Microsoft Office PowerPoint</Application>
  <PresentationFormat>Widescreen</PresentationFormat>
  <Paragraphs>130</Paragraphs>
  <Slides>16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#9Slide02 Noi dung dai</vt:lpstr>
      <vt:lpstr>#9Slide02 Tieu de dai</vt:lpstr>
      <vt:lpstr>Arial</vt:lpstr>
      <vt:lpstr>Calibri</vt:lpstr>
      <vt:lpstr>iCiel Cadena</vt:lpstr>
      <vt:lpstr>Times New Roman</vt:lpstr>
      <vt:lpstr>UTM Avo</vt:lpstr>
      <vt:lpstr>1_Office Theme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Hoc10 chúc các em học tốt!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Bản trình bày PowerPoint</dc:title>
  <dc:creator>Bùi Thị Kim Huyền</dc:creator>
  <cp:lastModifiedBy>Vũ Trọng Đông</cp:lastModifiedBy>
  <cp:revision>65</cp:revision>
  <dcterms:created xsi:type="dcterms:W3CDTF">2022-02-25T11:18:39Z</dcterms:created>
  <dcterms:modified xsi:type="dcterms:W3CDTF">2022-04-12T02:34:12Z</dcterms:modified>
</cp:coreProperties>
</file>