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sldIdLst>
    <p:sldId id="267" r:id="rId3"/>
    <p:sldId id="532" r:id="rId4"/>
    <p:sldId id="534" r:id="rId5"/>
    <p:sldId id="538" r:id="rId6"/>
    <p:sldId id="539" r:id="rId7"/>
    <p:sldId id="535" r:id="rId8"/>
    <p:sldId id="536" r:id="rId9"/>
    <p:sldId id="533" r:id="rId10"/>
    <p:sldId id="537" r:id="rId11"/>
    <p:sldId id="526" r:id="rId12"/>
    <p:sldId id="52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47" autoAdjust="0"/>
    <p:restoredTop sz="94660"/>
  </p:normalViewPr>
  <p:slideViewPr>
    <p:cSldViewPr snapToGrid="0">
      <p:cViewPr varScale="1">
        <p:scale>
          <a:sx n="72" d="100"/>
          <a:sy n="72" d="100"/>
        </p:scale>
        <p:origin x="65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316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6C6A0C5-A58D-497D-87A0-F926B583C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AED18E-A2B7-4E79-BCB2-5A940B92F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76CAEA-67BE-4816-B1E7-41658737E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57672-735A-48CF-B4BE-6D360712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929CE-D546-45E7-9512-43EAA33AD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B64245-321E-4D0A-977E-D09E6120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003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3AE678F-A982-4A11-B6D5-E4EA8E0CAA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01CF19-F0A5-4049-B00B-5887BAD1E9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CFEB78-67CD-4D61-A945-C99A96A6C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C5EB8-55E4-40D3-9444-A75EEE310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24AE4C-470C-4596-927E-BEBE0246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8276C-9A0E-4BF6-88D9-D4C27235E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3164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149D5-D9AD-4ACB-B6FF-2DAC3709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FFB89-B9BD-4AE7-AEE1-E3D3BB9C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55F649-BCD4-4DF4-9D3A-5A1788C1E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077461-4DD8-41EB-BB6D-74D8AE1E7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960BD7-E350-4338-AE4E-097AA1748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C91111-8CC6-49E8-AFF4-460D7AA5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B47E37-C210-4655-8E14-302E21E8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78A9EA-D7E5-4BBD-AB42-C9A78E6B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A878C85-2C2D-4555-91B2-7F695AA418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5301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2477" y="-90897"/>
            <a:ext cx="12740237" cy="7095201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1000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8460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1578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03887A-5588-4C23-AFDC-6F0C19FDD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56D9D5-5507-472C-B469-8E96B66777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7E36FB-734F-48B8-94EA-0D32A5328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C6CAD9A-9198-48E7-921A-19152ACC00E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888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2506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149D5-D9AD-4ACB-B6FF-2DAC3709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FFB89-B9BD-4AE7-AEE1-E3D3BB9C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55F649-BCD4-4DF4-9D3A-5A1788C1E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077461-4DD8-41EB-BB6D-74D8AE1E7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960BD7-E350-4338-AE4E-097AA1748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C91111-8CC6-49E8-AFF4-460D7AA5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B47E37-C210-4655-8E14-302E21E8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78A9EA-D7E5-4BBD-AB42-C9A78E6B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A878C85-2C2D-4555-91B2-7F695AA418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0821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4173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589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02552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3A6E64-5B43-4BA6-8890-55DEB65F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79167-2151-44FC-BF25-DFD27049F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6E8D4D-9575-44FE-80EF-A5E5D3774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0DF73A-77BC-4174-B01E-823EE96F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88BB73-AA98-40B8-86A0-7E9FF8C4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71948-3005-4AD2-A429-FBDF9FC90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0829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DBF4CA-4B3B-47DC-AC91-7CC00B696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900BA-A396-46B0-A22B-E6A8AD387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F30CA7-1F4D-40C1-9A6A-040327EAE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1032F2-F618-4746-9BAE-D6D1CB3D4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2D1357-92FD-4B75-BF6D-B58B3069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FC0E1B-A2C9-4098-AFC0-7ED63619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80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AED18E-A2B7-4E79-BCB2-5A940B92F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76CAEA-67BE-4816-B1E7-41658737E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57672-735A-48CF-B4BE-6D360712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929CE-D546-45E7-9512-43EAA33AD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B64245-321E-4D0A-977E-D09E6120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165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01CF19-F0A5-4049-B00B-5887BAD1E9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CFEB78-67CD-4D61-A945-C99A96A6C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C5EB8-55E4-40D3-9444-A75EEE310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24AE4C-470C-4596-927E-BEBE0246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8276C-9A0E-4BF6-88D9-D4C27235E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499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6505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6B4D996-D27A-45F3-8A94-7114A45F77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074030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0473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953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6D94F5-CFF9-40EA-9987-8B1A63E88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8130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7524DFA-13F6-43C0-9053-95A339ACE8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3A6E64-5B43-4BA6-8890-55DEB65F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79167-2151-44FC-BF25-DFD27049F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6E8D4D-9575-44FE-80EF-A5E5D3774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0DF73A-77BC-4174-B01E-823EE96F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88BB73-AA98-40B8-86A0-7E9FF8C4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71948-3005-4AD2-A429-FBDF9FC90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082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FCD88A7-8EBB-43E1-AB26-941303AA58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DBF4CA-4B3B-47DC-AC91-7CC00B696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900BA-A396-46B0-A22B-E6A8AD387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F30CA7-1F4D-40C1-9A6A-040327EAE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1032F2-F618-4746-9BAE-D6D1CB3D4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2D1357-92FD-4B75-BF6D-B58B3069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FC0E1B-A2C9-4098-AFC0-7ED63619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33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199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646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27.png"/><Relationship Id="rId5" Type="http://schemas.openxmlformats.org/officeDocument/2006/relationships/image" Target="../media/image22.png"/><Relationship Id="rId10" Type="http://schemas.openxmlformats.org/officeDocument/2006/relationships/image" Target="../media/image26.png"/><Relationship Id="rId4" Type="http://schemas.openxmlformats.org/officeDocument/2006/relationships/image" Target="../media/image21.png"/><Relationship Id="rId9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5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5.xm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gif"/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14.gif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3.gif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5.xml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5.xml"/><Relationship Id="rId4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5.xml"/><Relationship Id="rId4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AAC7166-F503-422D-BDE1-A83D50999971}"/>
              </a:ext>
            </a:extLst>
          </p:cNvPr>
          <p:cNvSpPr/>
          <p:nvPr/>
        </p:nvSpPr>
        <p:spPr>
          <a:xfrm>
            <a:off x="8951690" y="195050"/>
            <a:ext cx="14863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n-ea"/>
                <a:cs typeface="+mn-cs"/>
              </a:rPr>
              <a:t>TOÁN 1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350F1EA6-EB9F-4B1F-8358-38FE61A69460}"/>
              </a:ext>
            </a:extLst>
          </p:cNvPr>
          <p:cNvSpPr txBox="1">
            <a:spLocks/>
          </p:cNvSpPr>
          <p:nvPr/>
        </p:nvSpPr>
        <p:spPr>
          <a:xfrm>
            <a:off x="165652" y="2013641"/>
            <a:ext cx="11860695" cy="1655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err="1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n-ea"/>
                <a:cs typeface="+mn-cs"/>
              </a:rPr>
              <a:t>Tuần</a:t>
            </a:r>
            <a:r>
              <a:rPr kumimoji="0" lang="en-US" sz="44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n-ea"/>
                <a:cs typeface="+mn-cs"/>
              </a:rPr>
              <a:t> 34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4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/>
              </a:rPr>
              <a:t>Bài 73: Ôn tập các số trong phạm vi 100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UTM Av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70025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8" descr="觅元素58b0fbac4bf92">
            <a:extLst>
              <a:ext uri="{FF2B5EF4-FFF2-40B4-BE49-F238E27FC236}">
                <a16:creationId xmlns:a16="http://schemas.microsoft.com/office/drawing/2014/main" id="{D58665DD-9139-4EF7-81C4-6EBFE489BBE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473879"/>
            <a:ext cx="5212715" cy="740410"/>
          </a:xfrm>
          <a:prstGeom prst="rect">
            <a:avLst/>
          </a:prstGeom>
        </p:spPr>
      </p:pic>
      <p:pic>
        <p:nvPicPr>
          <p:cNvPr id="5" name="图片 15" descr="a05684f714522ad77246dba9447411ba">
            <a:extLst>
              <a:ext uri="{FF2B5EF4-FFF2-40B4-BE49-F238E27FC236}">
                <a16:creationId xmlns:a16="http://schemas.microsoft.com/office/drawing/2014/main" id="{85CACD44-514D-4517-A8BD-97EF92C2F6E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346193" flipH="1">
            <a:off x="7626542" y="3441414"/>
            <a:ext cx="4002630" cy="2830384"/>
          </a:xfrm>
          <a:prstGeom prst="rect">
            <a:avLst/>
          </a:prstGeom>
        </p:spPr>
      </p:pic>
      <p:pic>
        <p:nvPicPr>
          <p:cNvPr id="6" name="图片 1" descr="fc85f2a324e3c42c2067966f589847df">
            <a:extLst>
              <a:ext uri="{FF2B5EF4-FFF2-40B4-BE49-F238E27FC236}">
                <a16:creationId xmlns:a16="http://schemas.microsoft.com/office/drawing/2014/main" id="{5C1ACBCE-0FA0-4817-A1BD-52607BBBDD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938051" y="4443456"/>
            <a:ext cx="1780433" cy="2060845"/>
          </a:xfrm>
          <a:prstGeom prst="rect">
            <a:avLst/>
          </a:prstGeom>
        </p:spPr>
      </p:pic>
      <p:pic>
        <p:nvPicPr>
          <p:cNvPr id="7" name="图片 3" descr="fc85f2a324e3c42c2067966f589847df">
            <a:extLst>
              <a:ext uri="{FF2B5EF4-FFF2-40B4-BE49-F238E27FC236}">
                <a16:creationId xmlns:a16="http://schemas.microsoft.com/office/drawing/2014/main" id="{BD954D33-775F-4D30-94B0-795D2FD1F11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03657" y="4104001"/>
            <a:ext cx="2956702" cy="1855380"/>
          </a:xfrm>
          <a:prstGeom prst="rect">
            <a:avLst/>
          </a:prstGeom>
        </p:spPr>
      </p:pic>
      <p:grpSp>
        <p:nvGrpSpPr>
          <p:cNvPr id="8" name="Nhóm 7">
            <a:extLst>
              <a:ext uri="{FF2B5EF4-FFF2-40B4-BE49-F238E27FC236}">
                <a16:creationId xmlns:a16="http://schemas.microsoft.com/office/drawing/2014/main" id="{32084167-7FAD-4265-9C68-D65BEDBE26A3}"/>
              </a:ext>
            </a:extLst>
          </p:cNvPr>
          <p:cNvGrpSpPr/>
          <p:nvPr/>
        </p:nvGrpSpPr>
        <p:grpSpPr>
          <a:xfrm>
            <a:off x="680024" y="818491"/>
            <a:ext cx="3626802" cy="2742797"/>
            <a:chOff x="-230853" y="7620"/>
            <a:chExt cx="3626802" cy="2742797"/>
          </a:xfrm>
        </p:grpSpPr>
        <p:grpSp>
          <p:nvGrpSpPr>
            <p:cNvPr id="9" name="Nhóm 8">
              <a:extLst>
                <a:ext uri="{FF2B5EF4-FFF2-40B4-BE49-F238E27FC236}">
                  <a16:creationId xmlns:a16="http://schemas.microsoft.com/office/drawing/2014/main" id="{3EF87F29-D949-4DA0-A2B6-19A6124E5734}"/>
                </a:ext>
              </a:extLst>
            </p:cNvPr>
            <p:cNvGrpSpPr/>
            <p:nvPr/>
          </p:nvGrpSpPr>
          <p:grpSpPr>
            <a:xfrm>
              <a:off x="-230853" y="7620"/>
              <a:ext cx="3467735" cy="2742797"/>
              <a:chOff x="425593" y="325580"/>
              <a:chExt cx="3467735" cy="2742797"/>
            </a:xfrm>
          </p:grpSpPr>
          <p:pic>
            <p:nvPicPr>
              <p:cNvPr id="11" name="图片 7" descr="572005ec0a0c4">
                <a:extLst>
                  <a:ext uri="{FF2B5EF4-FFF2-40B4-BE49-F238E27FC236}">
                    <a16:creationId xmlns:a16="http://schemas.microsoft.com/office/drawing/2014/main" id="{7DC3171A-8F9F-41A0-BEFC-380D2A748E9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>
              <a:xfrm>
                <a:off x="425593" y="325580"/>
                <a:ext cx="3467735" cy="1959610"/>
              </a:xfrm>
              <a:prstGeom prst="rect">
                <a:avLst/>
              </a:prstGeom>
            </p:spPr>
          </p:pic>
          <p:sp>
            <p:nvSpPr>
              <p:cNvPr id="12" name="Hình chữ nhật 11">
                <a:extLst>
                  <a:ext uri="{FF2B5EF4-FFF2-40B4-BE49-F238E27FC236}">
                    <a16:creationId xmlns:a16="http://schemas.microsoft.com/office/drawing/2014/main" id="{F0F14F4B-A0F6-43AB-AB88-D48E617A3554}"/>
                  </a:ext>
                </a:extLst>
              </p:cNvPr>
              <p:cNvSpPr/>
              <p:nvPr/>
            </p:nvSpPr>
            <p:spPr>
              <a:xfrm>
                <a:off x="2521527" y="1066800"/>
                <a:ext cx="1371600" cy="131618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13" name="Hình chữ nhật 12">
                <a:extLst>
                  <a:ext uri="{FF2B5EF4-FFF2-40B4-BE49-F238E27FC236}">
                    <a16:creationId xmlns:a16="http://schemas.microsoft.com/office/drawing/2014/main" id="{0BBD4EA2-62F3-4C8B-83C3-A163800FA79D}"/>
                  </a:ext>
                </a:extLst>
              </p:cNvPr>
              <p:cNvSpPr/>
              <p:nvPr/>
            </p:nvSpPr>
            <p:spPr>
              <a:xfrm>
                <a:off x="2159460" y="1752195"/>
                <a:ext cx="1371600" cy="131618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</p:grpSp>
        <p:pic>
          <p:nvPicPr>
            <p:cNvPr id="10" name="Hình ảnh 9">
              <a:extLst>
                <a:ext uri="{FF2B5EF4-FFF2-40B4-BE49-F238E27FC236}">
                  <a16:creationId xmlns:a16="http://schemas.microsoft.com/office/drawing/2014/main" id="{B79163BE-F285-462E-9780-094FC2E21E1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03015" y="772220"/>
              <a:ext cx="1892934" cy="1060043"/>
            </a:xfrm>
            <a:prstGeom prst="rect">
              <a:avLst/>
            </a:prstGeom>
          </p:spPr>
        </p:pic>
      </p:grpSp>
      <p:sp>
        <p:nvSpPr>
          <p:cNvPr id="14" name="标题 1">
            <a:extLst>
              <a:ext uri="{FF2B5EF4-FFF2-40B4-BE49-F238E27FC236}">
                <a16:creationId xmlns:a16="http://schemas.microsoft.com/office/drawing/2014/main" id="{32DA0F2D-3A79-4608-AC3B-E813FEF24C75}"/>
              </a:ext>
            </a:extLst>
          </p:cNvPr>
          <p:cNvSpPr txBox="1">
            <a:spLocks/>
          </p:cNvSpPr>
          <p:nvPr/>
        </p:nvSpPr>
        <p:spPr>
          <a:xfrm>
            <a:off x="2592334" y="2640631"/>
            <a:ext cx="8872419" cy="929240"/>
          </a:xfrm>
          <a:prstGeom prst="rect">
            <a:avLst/>
          </a:prstGeom>
        </p:spPr>
        <p:txBody>
          <a:bodyPr spcFirstLastPara="1" numCol="1" anchor="ctr" anchorCtr="0">
            <a:prstTxWarp prst="textArchUp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Tạm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 </a:t>
            </a: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biệt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 </a:t>
            </a: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và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 </a:t>
            </a: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hẹn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 </a:t>
            </a: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gặp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 </a:t>
            </a: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lại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!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UTM Avo"/>
              <a:ea typeface="+mj-ea"/>
              <a:cs typeface="+mj-cs"/>
              <a:sym typeface="+mn-lt"/>
            </a:endParaRPr>
          </a:p>
        </p:txBody>
      </p:sp>
      <p:pic>
        <p:nvPicPr>
          <p:cNvPr id="17" name="Content Placeholder 19" descr="chimxanh.png">
            <a:extLst>
              <a:ext uri="{FF2B5EF4-FFF2-40B4-BE49-F238E27FC236}">
                <a16:creationId xmlns:a16="http://schemas.microsoft.com/office/drawing/2014/main" id="{180103B2-ADFB-4699-B6DA-FCD74D950B6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969535" y="2069175"/>
            <a:ext cx="700405" cy="6140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PA_图片 6" descr="图片包含 运输, 气球, 航空器&#10;&#10;已生成极高可信度的说明">
            <a:extLst>
              <a:ext uri="{FF2B5EF4-FFF2-40B4-BE49-F238E27FC236}">
                <a16:creationId xmlns:a16="http://schemas.microsoft.com/office/drawing/2014/main" id="{DBCA06F1-AA72-41D8-8526-FE48BABE81F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78964" y="286818"/>
            <a:ext cx="1351528" cy="1177202"/>
          </a:xfrm>
          <a:prstGeom prst="rect">
            <a:avLst/>
          </a:prstGeom>
        </p:spPr>
      </p:pic>
      <p:pic>
        <p:nvPicPr>
          <p:cNvPr id="20" name="PA_图片 6">
            <a:extLst>
              <a:ext uri="{FF2B5EF4-FFF2-40B4-BE49-F238E27FC236}">
                <a16:creationId xmlns:a16="http://schemas.microsoft.com/office/drawing/2014/main" id="{B46F75CC-2F1C-4C20-AAB2-2B922598FEDE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9237" y="611638"/>
            <a:ext cx="1232156" cy="892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500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0FC659F-59EC-4D6D-8AEB-23C5B73084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840855"/>
            <a:ext cx="9144000" cy="899928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rgbClr val="FF8119"/>
                </a:solidFill>
              </a:rPr>
              <a:t>Hoc10 </a:t>
            </a:r>
            <a:r>
              <a:rPr lang="en-US" sz="4800" b="1" dirty="0" err="1">
                <a:solidFill>
                  <a:srgbClr val="FF8119"/>
                </a:solidFill>
              </a:rPr>
              <a:t>chúc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các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em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học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tốt</a:t>
            </a:r>
            <a:r>
              <a:rPr lang="en-US" sz="4800" b="1" dirty="0">
                <a:solidFill>
                  <a:srgbClr val="FF8119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810101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Hình ảnh 47">
            <a:extLst>
              <a:ext uri="{FF2B5EF4-FFF2-40B4-BE49-F238E27FC236}">
                <a16:creationId xmlns:a16="http://schemas.microsoft.com/office/drawing/2014/main" id="{BE82A44B-DCD1-40E6-B14C-A7713580B6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7824"/>
            <a:ext cx="12192001" cy="6456218"/>
          </a:xfrm>
          <a:prstGeom prst="rect">
            <a:avLst/>
          </a:prstGeom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id="{C7F50FF3-7384-4307-94FB-AED1392393E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259" t="14510" r="56841" b="57980"/>
          <a:stretch/>
        </p:blipFill>
        <p:spPr>
          <a:xfrm>
            <a:off x="1746751" y="1274552"/>
            <a:ext cx="3761358" cy="2048788"/>
          </a:xfrm>
          <a:prstGeom prst="rect">
            <a:avLst/>
          </a:prstGeom>
        </p:spPr>
      </p:pic>
      <p:pic>
        <p:nvPicPr>
          <p:cNvPr id="7" name="Picture 9">
            <a:extLst>
              <a:ext uri="{FF2B5EF4-FFF2-40B4-BE49-F238E27FC236}">
                <a16:creationId xmlns:a16="http://schemas.microsoft.com/office/drawing/2014/main" id="{E4DD0B77-06A2-4374-AED7-280F41247A4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884" t="7475" r="10493" b="59394"/>
          <a:stretch/>
        </p:blipFill>
        <p:spPr>
          <a:xfrm>
            <a:off x="6829515" y="996403"/>
            <a:ext cx="3761358" cy="2119804"/>
          </a:xfrm>
          <a:prstGeom prst="rect">
            <a:avLst/>
          </a:prstGeom>
        </p:spPr>
      </p:pic>
      <p:pic>
        <p:nvPicPr>
          <p:cNvPr id="8" name="Picture 10">
            <a:extLst>
              <a:ext uri="{FF2B5EF4-FFF2-40B4-BE49-F238E27FC236}">
                <a16:creationId xmlns:a16="http://schemas.microsoft.com/office/drawing/2014/main" id="{C290FB7F-23CC-4086-98BE-360ACACF5D7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47" t="50000" r="54885" b="13131"/>
          <a:stretch/>
        </p:blipFill>
        <p:spPr>
          <a:xfrm>
            <a:off x="1771620" y="3844368"/>
            <a:ext cx="3320092" cy="2148641"/>
          </a:xfrm>
          <a:prstGeom prst="rect">
            <a:avLst/>
          </a:prstGeom>
        </p:spPr>
      </p:pic>
      <p:pic>
        <p:nvPicPr>
          <p:cNvPr id="9" name="Picture 11">
            <a:extLst>
              <a:ext uri="{FF2B5EF4-FFF2-40B4-BE49-F238E27FC236}">
                <a16:creationId xmlns:a16="http://schemas.microsoft.com/office/drawing/2014/main" id="{70A4B973-FA2F-4110-86A5-BC80A8EE39A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974" t="52890" r="5188" b="13978"/>
          <a:stretch/>
        </p:blipFill>
        <p:spPr>
          <a:xfrm>
            <a:off x="6480264" y="3764623"/>
            <a:ext cx="4459860" cy="2308130"/>
          </a:xfrm>
          <a:prstGeom prst="rect">
            <a:avLst/>
          </a:prstGeom>
        </p:spPr>
      </p:pic>
      <p:sp>
        <p:nvSpPr>
          <p:cNvPr id="4" name="Sun 3">
            <a:extLst>
              <a:ext uri="{FF2B5EF4-FFF2-40B4-BE49-F238E27FC236}">
                <a16:creationId xmlns:a16="http://schemas.microsoft.com/office/drawing/2014/main" id="{1B5DE965-D947-48C8-ACC1-6737245E3094}"/>
              </a:ext>
            </a:extLst>
          </p:cNvPr>
          <p:cNvSpPr/>
          <p:nvPr/>
        </p:nvSpPr>
        <p:spPr>
          <a:xfrm>
            <a:off x="926195" y="732711"/>
            <a:ext cx="978155" cy="1015607"/>
          </a:xfrm>
          <a:prstGeom prst="sun">
            <a:avLst/>
          </a:prstGeom>
          <a:solidFill>
            <a:srgbClr val="FF7707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1</a:t>
            </a:r>
            <a:endParaRPr kumimoji="0" lang="en-US" sz="20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5" name="Rounded Rectangle 5">
            <a:extLst>
              <a:ext uri="{FF2B5EF4-FFF2-40B4-BE49-F238E27FC236}">
                <a16:creationId xmlns:a16="http://schemas.microsoft.com/office/drawing/2014/main" id="{0E3BB454-8069-44EB-B96C-12EB0674EFC3}"/>
              </a:ext>
            </a:extLst>
          </p:cNvPr>
          <p:cNvSpPr/>
          <p:nvPr/>
        </p:nvSpPr>
        <p:spPr>
          <a:xfrm>
            <a:off x="734847" y="954027"/>
            <a:ext cx="1036773" cy="511205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    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1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0" name="Rounded Rectangle 5">
            <a:extLst>
              <a:ext uri="{FF2B5EF4-FFF2-40B4-BE49-F238E27FC236}">
                <a16:creationId xmlns:a16="http://schemas.microsoft.com/office/drawing/2014/main" id="{9B7313EB-B8B0-440F-A289-F9E2159467D9}"/>
              </a:ext>
            </a:extLst>
          </p:cNvPr>
          <p:cNvSpPr/>
          <p:nvPr/>
        </p:nvSpPr>
        <p:spPr>
          <a:xfrm>
            <a:off x="1904350" y="837015"/>
            <a:ext cx="669978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00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Số</a:t>
            </a:r>
            <a:r>
              <a:rPr kumimoji="0" lang="en-US" sz="4000" i="0" u="none" strike="noStrike" kern="1200" cap="none" spc="0" normalizeH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?</a:t>
            </a:r>
            <a:endParaRPr kumimoji="0" lang="en-US" sz="320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Hình chữ nhật: Góc Tròn 10">
            <a:extLst>
              <a:ext uri="{FF2B5EF4-FFF2-40B4-BE49-F238E27FC236}">
                <a16:creationId xmlns:a16="http://schemas.microsoft.com/office/drawing/2014/main" id="{E69466C4-209E-405E-96CA-53A146693694}"/>
              </a:ext>
            </a:extLst>
          </p:cNvPr>
          <p:cNvSpPr/>
          <p:nvPr/>
        </p:nvSpPr>
        <p:spPr>
          <a:xfrm>
            <a:off x="3125666" y="3253181"/>
            <a:ext cx="612000" cy="612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F257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</a:p>
        </p:txBody>
      </p:sp>
      <p:sp>
        <p:nvSpPr>
          <p:cNvPr id="12" name="Hình chữ nhật: Góc Tròn 11">
            <a:extLst>
              <a:ext uri="{FF2B5EF4-FFF2-40B4-BE49-F238E27FC236}">
                <a16:creationId xmlns:a16="http://schemas.microsoft.com/office/drawing/2014/main" id="{3E7D7A09-97F4-4A05-9E25-8C214B083860}"/>
              </a:ext>
            </a:extLst>
          </p:cNvPr>
          <p:cNvSpPr/>
          <p:nvPr/>
        </p:nvSpPr>
        <p:spPr>
          <a:xfrm>
            <a:off x="8454336" y="3226359"/>
            <a:ext cx="612000" cy="612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F257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</a:p>
        </p:txBody>
      </p:sp>
      <p:sp>
        <p:nvSpPr>
          <p:cNvPr id="13" name="Hình chữ nhật: Góc Tròn 12">
            <a:extLst>
              <a:ext uri="{FF2B5EF4-FFF2-40B4-BE49-F238E27FC236}">
                <a16:creationId xmlns:a16="http://schemas.microsoft.com/office/drawing/2014/main" id="{7FDD5E03-38B0-4070-8749-D66B2774A964}"/>
              </a:ext>
            </a:extLst>
          </p:cNvPr>
          <p:cNvSpPr/>
          <p:nvPr/>
        </p:nvSpPr>
        <p:spPr>
          <a:xfrm>
            <a:off x="3070072" y="5993009"/>
            <a:ext cx="612000" cy="612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F257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</a:p>
        </p:txBody>
      </p:sp>
      <p:sp>
        <p:nvSpPr>
          <p:cNvPr id="14" name="Hình chữ nhật: Góc Tròn 13">
            <a:extLst>
              <a:ext uri="{FF2B5EF4-FFF2-40B4-BE49-F238E27FC236}">
                <a16:creationId xmlns:a16="http://schemas.microsoft.com/office/drawing/2014/main" id="{61093108-BB2B-4B22-AC39-B4C77997EA7C}"/>
              </a:ext>
            </a:extLst>
          </p:cNvPr>
          <p:cNvSpPr/>
          <p:nvPr/>
        </p:nvSpPr>
        <p:spPr>
          <a:xfrm>
            <a:off x="8581405" y="6020985"/>
            <a:ext cx="612000" cy="612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F257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</a:p>
        </p:txBody>
      </p:sp>
      <p:sp>
        <p:nvSpPr>
          <p:cNvPr id="15" name="Rounded Rectangle 5">
            <a:extLst>
              <a:ext uri="{FF2B5EF4-FFF2-40B4-BE49-F238E27FC236}">
                <a16:creationId xmlns:a16="http://schemas.microsoft.com/office/drawing/2014/main" id="{1FD57F6A-9949-495F-A9CA-56D6A3C7B201}"/>
              </a:ext>
            </a:extLst>
          </p:cNvPr>
          <p:cNvSpPr/>
          <p:nvPr/>
        </p:nvSpPr>
        <p:spPr>
          <a:xfrm>
            <a:off x="3132584" y="3253181"/>
            <a:ext cx="760171" cy="536278"/>
          </a:xfrm>
          <a:prstGeom prst="roundRect">
            <a:avLst/>
          </a:prstGeom>
          <a:noFill/>
          <a:ln w="12700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12</a:t>
            </a:r>
            <a:r>
              <a:rPr kumimoji="0" 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" name="Rounded Rectangle 5">
            <a:extLst>
              <a:ext uri="{FF2B5EF4-FFF2-40B4-BE49-F238E27FC236}">
                <a16:creationId xmlns:a16="http://schemas.microsoft.com/office/drawing/2014/main" id="{4C53829A-5B2E-466A-A6EF-75107E94C0D8}"/>
              </a:ext>
            </a:extLst>
          </p:cNvPr>
          <p:cNvSpPr/>
          <p:nvPr/>
        </p:nvSpPr>
        <p:spPr>
          <a:xfrm>
            <a:off x="8454336" y="3263216"/>
            <a:ext cx="760171" cy="536278"/>
          </a:xfrm>
          <a:prstGeom prst="roundRect">
            <a:avLst/>
          </a:prstGeom>
          <a:noFill/>
          <a:ln w="12700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35</a:t>
            </a:r>
            <a:r>
              <a:rPr kumimoji="0" 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7" name="Rounded Rectangle 5">
            <a:extLst>
              <a:ext uri="{FF2B5EF4-FFF2-40B4-BE49-F238E27FC236}">
                <a16:creationId xmlns:a16="http://schemas.microsoft.com/office/drawing/2014/main" id="{511ADF70-0626-4783-B776-848E14778E3A}"/>
              </a:ext>
            </a:extLst>
          </p:cNvPr>
          <p:cNvSpPr/>
          <p:nvPr/>
        </p:nvSpPr>
        <p:spPr>
          <a:xfrm>
            <a:off x="3070072" y="6056254"/>
            <a:ext cx="760171" cy="536278"/>
          </a:xfrm>
          <a:prstGeom prst="roundRect">
            <a:avLst/>
          </a:prstGeom>
          <a:noFill/>
          <a:ln w="12700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40</a:t>
            </a:r>
            <a:r>
              <a:rPr kumimoji="0" 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" name="Rounded Rectangle 5">
            <a:extLst>
              <a:ext uri="{FF2B5EF4-FFF2-40B4-BE49-F238E27FC236}">
                <a16:creationId xmlns:a16="http://schemas.microsoft.com/office/drawing/2014/main" id="{8B867B6C-9B50-437B-816E-B4905187E700}"/>
              </a:ext>
            </a:extLst>
          </p:cNvPr>
          <p:cNvSpPr/>
          <p:nvPr/>
        </p:nvSpPr>
        <p:spPr>
          <a:xfrm>
            <a:off x="8604134" y="6077964"/>
            <a:ext cx="760171" cy="536278"/>
          </a:xfrm>
          <a:prstGeom prst="roundRect">
            <a:avLst/>
          </a:prstGeom>
          <a:noFill/>
          <a:ln w="12700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55</a:t>
            </a:r>
            <a:r>
              <a:rPr kumimoji="0" 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9027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Hình ảnh 47">
            <a:extLst>
              <a:ext uri="{FF2B5EF4-FFF2-40B4-BE49-F238E27FC236}">
                <a16:creationId xmlns:a16="http://schemas.microsoft.com/office/drawing/2014/main" id="{BE82A44B-DCD1-40E6-B14C-A7713580B6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7756"/>
            <a:ext cx="12192001" cy="6456218"/>
          </a:xfrm>
          <a:prstGeom prst="rect">
            <a:avLst/>
          </a:prstGeom>
        </p:spPr>
      </p:pic>
      <p:sp>
        <p:nvSpPr>
          <p:cNvPr id="4" name="Sun 3">
            <a:extLst>
              <a:ext uri="{FF2B5EF4-FFF2-40B4-BE49-F238E27FC236}">
                <a16:creationId xmlns:a16="http://schemas.microsoft.com/office/drawing/2014/main" id="{1B5DE965-D947-48C8-ACC1-6737245E3094}"/>
              </a:ext>
            </a:extLst>
          </p:cNvPr>
          <p:cNvSpPr/>
          <p:nvPr/>
        </p:nvSpPr>
        <p:spPr>
          <a:xfrm>
            <a:off x="877287" y="722766"/>
            <a:ext cx="1075971" cy="1015607"/>
          </a:xfrm>
          <a:prstGeom prst="sun">
            <a:avLst/>
          </a:prstGeom>
          <a:solidFill>
            <a:srgbClr val="FF7707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</a:t>
            </a:r>
            <a:endParaRPr kumimoji="0" lang="en-US" sz="20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5" name="Rounded Rectangle 5">
            <a:extLst>
              <a:ext uri="{FF2B5EF4-FFF2-40B4-BE49-F238E27FC236}">
                <a16:creationId xmlns:a16="http://schemas.microsoft.com/office/drawing/2014/main" id="{0E3BB454-8069-44EB-B96C-12EB0674EFC3}"/>
              </a:ext>
            </a:extLst>
          </p:cNvPr>
          <p:cNvSpPr/>
          <p:nvPr/>
        </p:nvSpPr>
        <p:spPr>
          <a:xfrm>
            <a:off x="665572" y="940172"/>
            <a:ext cx="1036773" cy="511205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    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A48FE5E4-DDCE-4DC9-9EFE-EA4535620AF4}"/>
              </a:ext>
            </a:extLst>
          </p:cNvPr>
          <p:cNvSpPr/>
          <p:nvPr/>
        </p:nvSpPr>
        <p:spPr>
          <a:xfrm>
            <a:off x="1779659" y="888593"/>
            <a:ext cx="669978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cs typeface="Times New Roman" panose="02020603050405020304" pitchFamily="18" charset="0"/>
              </a:rPr>
              <a:t> </a:t>
            </a:r>
            <a:r>
              <a:rPr kumimoji="0" lang="en-US" sz="40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cs typeface="Times New Roman" panose="02020603050405020304" pitchFamily="18" charset="0"/>
              </a:rPr>
              <a:t>a) </a:t>
            </a:r>
            <a:r>
              <a:rPr lang="en-US" sz="4000" dirty="0" err="1">
                <a:solidFill>
                  <a:srgbClr val="002060"/>
                </a:solidFill>
                <a:latin typeface="UTM Avo"/>
                <a:cs typeface="Times New Roman" panose="02020603050405020304" pitchFamily="18" charset="0"/>
              </a:rPr>
              <a:t>Đọc</a:t>
            </a:r>
            <a:r>
              <a:rPr lang="en-US" sz="4000" dirty="0">
                <a:solidFill>
                  <a:srgbClr val="002060"/>
                </a:solidFill>
                <a:latin typeface="UTM Avo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srgbClr val="002060"/>
                </a:solidFill>
                <a:latin typeface="UTM Avo"/>
                <a:cs typeface="Times New Roman" panose="02020603050405020304" pitchFamily="18" charset="0"/>
              </a:rPr>
              <a:t>các</a:t>
            </a:r>
            <a:r>
              <a:rPr lang="en-US" sz="4000" dirty="0">
                <a:solidFill>
                  <a:srgbClr val="002060"/>
                </a:solidFill>
                <a:latin typeface="UTM Avo"/>
                <a:cs typeface="Times New Roman" panose="02020603050405020304" pitchFamily="18" charset="0"/>
              </a:rPr>
              <a:t> </a:t>
            </a:r>
            <a:r>
              <a:rPr lang="en-US" sz="4000" err="1">
                <a:solidFill>
                  <a:srgbClr val="002060"/>
                </a:solidFill>
                <a:latin typeface="UTM Avo"/>
                <a:cs typeface="Times New Roman" panose="02020603050405020304" pitchFamily="18" charset="0"/>
              </a:rPr>
              <a:t>số</a:t>
            </a:r>
            <a:r>
              <a:rPr lang="en-US" sz="4000">
                <a:solidFill>
                  <a:srgbClr val="002060"/>
                </a:solidFill>
                <a:latin typeface="UTM Avo"/>
                <a:cs typeface="Times New Roman" panose="02020603050405020304" pitchFamily="18" charset="0"/>
              </a:rPr>
              <a:t> sau:</a:t>
            </a:r>
            <a:endParaRPr kumimoji="0" lang="en-US" sz="320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/>
              <a:cs typeface="Times New Roman" panose="02020603050405020304" pitchFamily="18" charset="0"/>
            </a:endParaRPr>
          </a:p>
        </p:txBody>
      </p:sp>
      <p:pic>
        <p:nvPicPr>
          <p:cNvPr id="3" name="Hình ảnh 2">
            <a:extLst>
              <a:ext uri="{FF2B5EF4-FFF2-40B4-BE49-F238E27FC236}">
                <a16:creationId xmlns:a16="http://schemas.microsoft.com/office/drawing/2014/main" id="{42D18222-FD7B-4D9D-81AF-09A957550B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68720" y="1973792"/>
            <a:ext cx="8590700" cy="993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26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ình ảnh 3">
            <a:extLst>
              <a:ext uri="{FF2B5EF4-FFF2-40B4-BE49-F238E27FC236}">
                <a16:creationId xmlns:a16="http://schemas.microsoft.com/office/drawing/2014/main" id="{F1D385A5-9477-45A9-B65A-9C5A4ED44B9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9587"/>
          <a:stretch/>
        </p:blipFill>
        <p:spPr>
          <a:xfrm>
            <a:off x="-1" y="428476"/>
            <a:ext cx="12192001" cy="6429524"/>
          </a:xfrm>
          <a:prstGeom prst="rect">
            <a:avLst/>
          </a:prstGeom>
        </p:spPr>
      </p:pic>
      <p:grpSp>
        <p:nvGrpSpPr>
          <p:cNvPr id="6" name="vong quay">
            <a:extLst>
              <a:ext uri="{FF2B5EF4-FFF2-40B4-BE49-F238E27FC236}">
                <a16:creationId xmlns:a16="http://schemas.microsoft.com/office/drawing/2014/main" id="{11C1F816-1556-4357-81C2-2D373A72BEB8}"/>
              </a:ext>
            </a:extLst>
          </p:cNvPr>
          <p:cNvGrpSpPr/>
          <p:nvPr/>
        </p:nvGrpSpPr>
        <p:grpSpPr>
          <a:xfrm>
            <a:off x="5856466" y="791222"/>
            <a:ext cx="5042125" cy="5036855"/>
            <a:chOff x="5425622" y="292790"/>
            <a:chExt cx="5834378" cy="5828280"/>
          </a:xfrm>
        </p:grpSpPr>
        <p:pic>
          <p:nvPicPr>
            <p:cNvPr id="7" name="Picture 3">
              <a:extLst>
                <a:ext uri="{FF2B5EF4-FFF2-40B4-BE49-F238E27FC236}">
                  <a16:creationId xmlns:a16="http://schemas.microsoft.com/office/drawing/2014/main" id="{DDFE94BC-DF44-4B3E-9103-7A0BAEA2CDE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5622" y="292790"/>
              <a:ext cx="5834378" cy="5828280"/>
            </a:xfrm>
            <a:prstGeom prst="rect">
              <a:avLst/>
            </a:prstGeom>
          </p:spPr>
        </p:pic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B714A9F0-91A3-4033-89B4-2BA791C0ADEC}"/>
                </a:ext>
              </a:extLst>
            </p:cNvPr>
            <p:cNvSpPr txBox="1"/>
            <p:nvPr/>
          </p:nvSpPr>
          <p:spPr>
            <a:xfrm rot="14949661">
              <a:off x="6674685" y="1269286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GB" sz="3200" b="1" dirty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25</a:t>
              </a:r>
              <a:endParaRPr lang="vi-VN" sz="3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9" name="TextBox 9">
              <a:extLst>
                <a:ext uri="{FF2B5EF4-FFF2-40B4-BE49-F238E27FC236}">
                  <a16:creationId xmlns:a16="http://schemas.microsoft.com/office/drawing/2014/main" id="{71AD561C-5A2A-4FA0-8AA2-2017EEA8780A}"/>
                </a:ext>
              </a:extLst>
            </p:cNvPr>
            <p:cNvSpPr txBox="1"/>
            <p:nvPr/>
          </p:nvSpPr>
          <p:spPr>
            <a:xfrm rot="12232592">
              <a:off x="5742637" y="2184872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GB" sz="3200" b="1" dirty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31</a:t>
              </a:r>
              <a:endParaRPr lang="vi-VN" sz="32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0" name="TextBox 10">
              <a:extLst>
                <a:ext uri="{FF2B5EF4-FFF2-40B4-BE49-F238E27FC236}">
                  <a16:creationId xmlns:a16="http://schemas.microsoft.com/office/drawing/2014/main" id="{0F95CABE-FC45-4F0B-990F-AA082506C092}"/>
                </a:ext>
              </a:extLst>
            </p:cNvPr>
            <p:cNvSpPr txBox="1"/>
            <p:nvPr/>
          </p:nvSpPr>
          <p:spPr>
            <a:xfrm rot="17590276">
              <a:off x="8020996" y="1266361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GB" sz="3200" b="1" dirty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64</a:t>
              </a:r>
              <a:endParaRPr lang="vi-VN" sz="32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1" name="TextBox 11">
              <a:extLst>
                <a:ext uri="{FF2B5EF4-FFF2-40B4-BE49-F238E27FC236}">
                  <a16:creationId xmlns:a16="http://schemas.microsoft.com/office/drawing/2014/main" id="{F4665ACE-6056-4031-84D2-1ADD54FBDD6B}"/>
                </a:ext>
              </a:extLst>
            </p:cNvPr>
            <p:cNvSpPr txBox="1"/>
            <p:nvPr/>
          </p:nvSpPr>
          <p:spPr>
            <a:xfrm rot="20155085">
              <a:off x="8917980" y="2047021"/>
              <a:ext cx="2025648" cy="961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GB" sz="2400" b="1" dirty="0">
                  <a:solidFill>
                    <a:prstClr val="black"/>
                  </a:solidFill>
                  <a:latin typeface="+mj-lt"/>
                  <a:ea typeface="Tahoma" panose="020B0604030504040204" pitchFamily="34" charset="0"/>
                  <a:cs typeface="Tahoma" panose="020B0604030504040204" pitchFamily="34" charset="0"/>
                </a:rPr>
                <a:t>PHẦN THƯỞNG</a:t>
              </a:r>
              <a:endParaRPr lang="vi-VN" sz="2400" b="1" dirty="0">
                <a:solidFill>
                  <a:prstClr val="black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" name="TextBox 16">
              <a:extLst>
                <a:ext uri="{FF2B5EF4-FFF2-40B4-BE49-F238E27FC236}">
                  <a16:creationId xmlns:a16="http://schemas.microsoft.com/office/drawing/2014/main" id="{8B9CCC79-0D3F-4A95-80F1-702888A4EC20}"/>
                </a:ext>
              </a:extLst>
            </p:cNvPr>
            <p:cNvSpPr txBox="1"/>
            <p:nvPr/>
          </p:nvSpPr>
          <p:spPr>
            <a:xfrm rot="9501114">
              <a:off x="5697321" y="3524665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GB" sz="3200" b="1" dirty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75</a:t>
              </a:r>
              <a:endParaRPr lang="vi-VN" sz="3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3" name="TextBox 18">
              <a:extLst>
                <a:ext uri="{FF2B5EF4-FFF2-40B4-BE49-F238E27FC236}">
                  <a16:creationId xmlns:a16="http://schemas.microsoft.com/office/drawing/2014/main" id="{167ADEBE-FF84-4494-9526-5C4EC4C1B793}"/>
                </a:ext>
              </a:extLst>
            </p:cNvPr>
            <p:cNvSpPr txBox="1"/>
            <p:nvPr/>
          </p:nvSpPr>
          <p:spPr>
            <a:xfrm rot="6703311">
              <a:off x="6660976" y="4492996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GB" sz="3200" b="1" dirty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80</a:t>
              </a:r>
              <a:endParaRPr lang="vi-VN" sz="32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4" name="TextBox 19">
              <a:extLst>
                <a:ext uri="{FF2B5EF4-FFF2-40B4-BE49-F238E27FC236}">
                  <a16:creationId xmlns:a16="http://schemas.microsoft.com/office/drawing/2014/main" id="{72F9B2A1-E831-4E2E-B775-D78A49B45677}"/>
                </a:ext>
              </a:extLst>
            </p:cNvPr>
            <p:cNvSpPr txBox="1"/>
            <p:nvPr/>
          </p:nvSpPr>
          <p:spPr>
            <a:xfrm rot="3829829">
              <a:off x="8019634" y="4500236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GB" sz="3200" b="1" dirty="0">
                  <a:solidFill>
                    <a:prstClr val="black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99</a:t>
              </a:r>
              <a:endParaRPr lang="vi-VN" sz="32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5" name="TextBox 20">
              <a:extLst>
                <a:ext uri="{FF2B5EF4-FFF2-40B4-BE49-F238E27FC236}">
                  <a16:creationId xmlns:a16="http://schemas.microsoft.com/office/drawing/2014/main" id="{C5835235-3A09-427C-B46F-40E046D6D4CE}"/>
                </a:ext>
              </a:extLst>
            </p:cNvPr>
            <p:cNvSpPr txBox="1"/>
            <p:nvPr/>
          </p:nvSpPr>
          <p:spPr>
            <a:xfrm rot="1321648">
              <a:off x="8940448" y="3556175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GB" sz="3200" b="1" dirty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100</a:t>
              </a:r>
              <a:endParaRPr lang="vi-VN" sz="32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16" name="Isosceles Triangle 22">
            <a:extLst>
              <a:ext uri="{FF2B5EF4-FFF2-40B4-BE49-F238E27FC236}">
                <a16:creationId xmlns:a16="http://schemas.microsoft.com/office/drawing/2014/main" id="{E6A9D1BF-06D2-49FD-920C-D3B6D6ACED1E}"/>
              </a:ext>
            </a:extLst>
          </p:cNvPr>
          <p:cNvSpPr/>
          <p:nvPr/>
        </p:nvSpPr>
        <p:spPr>
          <a:xfrm rot="16200000">
            <a:off x="10897145" y="2659258"/>
            <a:ext cx="605716" cy="1320071"/>
          </a:xfrm>
          <a:prstGeom prst="triangle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7" name="quay dung">
            <a:extLst>
              <a:ext uri="{FF2B5EF4-FFF2-40B4-BE49-F238E27FC236}">
                <a16:creationId xmlns:a16="http://schemas.microsoft.com/office/drawing/2014/main" id="{FD5E9F2A-2298-405D-8771-35DE56B9E9AF}"/>
              </a:ext>
            </a:extLst>
          </p:cNvPr>
          <p:cNvSpPr/>
          <p:nvPr/>
        </p:nvSpPr>
        <p:spPr>
          <a:xfrm>
            <a:off x="9338358" y="5891671"/>
            <a:ext cx="2704012" cy="849085"/>
          </a:xfrm>
          <a:prstGeom prst="roundRect">
            <a:avLst/>
          </a:prstGeom>
          <a:solidFill>
            <a:srgbClr val="FF006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QUAY</a:t>
            </a:r>
            <a:endParaRPr kumimoji="0" lang="vi-VN" sz="2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Rectangle 40">
            <a:extLst>
              <a:ext uri="{FF2B5EF4-FFF2-40B4-BE49-F238E27FC236}">
                <a16:creationId xmlns:a16="http://schemas.microsoft.com/office/drawing/2014/main" id="{59F27740-587B-4EB7-B1BC-264B0A08EC3F}"/>
              </a:ext>
            </a:extLst>
          </p:cNvPr>
          <p:cNvSpPr/>
          <p:nvPr/>
        </p:nvSpPr>
        <p:spPr>
          <a:xfrm>
            <a:off x="302789" y="1411887"/>
            <a:ext cx="2902292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defRPr/>
            </a:pPr>
            <a:r>
              <a:rPr lang="en-US" sz="3200" b="1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0066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VÒNG QUAY </a:t>
            </a:r>
          </a:p>
          <a:p>
            <a:pPr algn="ctr">
              <a:defRPr/>
            </a:pPr>
            <a:r>
              <a:rPr lang="en-US" sz="3200" b="1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0066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rPr>
              <a:t>KÌ DIỆU</a:t>
            </a:r>
            <a:endParaRPr lang="en-US" sz="3600" b="1" dirty="0">
              <a:ln w="6600">
                <a:solidFill>
                  <a:srgbClr val="ED7D31"/>
                </a:solidFill>
                <a:prstDash val="solid"/>
              </a:ln>
              <a:solidFill>
                <a:srgbClr val="FF0066"/>
              </a:solidFill>
              <a:latin typeface="+mj-lt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9" name="Picture 43">
            <a:extLst>
              <a:ext uri="{FF2B5EF4-FFF2-40B4-BE49-F238E27FC236}">
                <a16:creationId xmlns:a16="http://schemas.microsoft.com/office/drawing/2014/main" id="{B1419B79-3F5B-4B9A-94B3-BB205785745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415" y="1174143"/>
            <a:ext cx="495300" cy="438150"/>
          </a:xfrm>
          <a:prstGeom prst="rect">
            <a:avLst/>
          </a:prstGeom>
        </p:spPr>
      </p:pic>
      <p:pic>
        <p:nvPicPr>
          <p:cNvPr id="20" name="Picture 44">
            <a:extLst>
              <a:ext uri="{FF2B5EF4-FFF2-40B4-BE49-F238E27FC236}">
                <a16:creationId xmlns:a16="http://schemas.microsoft.com/office/drawing/2014/main" id="{4A0873C4-2337-4F70-9617-F499FE1C343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6347" y="1536084"/>
            <a:ext cx="495300" cy="438150"/>
          </a:xfrm>
          <a:prstGeom prst="rect">
            <a:avLst/>
          </a:prstGeom>
        </p:spPr>
      </p:pic>
      <p:pic>
        <p:nvPicPr>
          <p:cNvPr id="21" name="Picture 45">
            <a:extLst>
              <a:ext uri="{FF2B5EF4-FFF2-40B4-BE49-F238E27FC236}">
                <a16:creationId xmlns:a16="http://schemas.microsoft.com/office/drawing/2014/main" id="{0C1BAE0E-AB00-4B3F-86F5-D5C5483CDE8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5758" y="1008890"/>
            <a:ext cx="495300" cy="438150"/>
          </a:xfrm>
          <a:prstGeom prst="rect">
            <a:avLst/>
          </a:prstGeom>
        </p:spPr>
      </p:pic>
      <p:pic>
        <p:nvPicPr>
          <p:cNvPr id="22" name="Picture 1">
            <a:extLst>
              <a:ext uri="{FF2B5EF4-FFF2-40B4-BE49-F238E27FC236}">
                <a16:creationId xmlns:a16="http://schemas.microsoft.com/office/drawing/2014/main" id="{E26C9010-0B01-4238-BF4B-DE8CE52AA98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2802" y="2725957"/>
            <a:ext cx="1354214" cy="1155064"/>
          </a:xfrm>
          <a:prstGeom prst="rect">
            <a:avLst/>
          </a:prstGeom>
        </p:spPr>
      </p:pic>
      <p:sp>
        <p:nvSpPr>
          <p:cNvPr id="23" name="Isosceles Triangle 30">
            <a:extLst>
              <a:ext uri="{FF2B5EF4-FFF2-40B4-BE49-F238E27FC236}">
                <a16:creationId xmlns:a16="http://schemas.microsoft.com/office/drawing/2014/main" id="{0F998124-49AB-4E7E-A753-9AEBE1ADA8E5}"/>
              </a:ext>
            </a:extLst>
          </p:cNvPr>
          <p:cNvSpPr/>
          <p:nvPr/>
        </p:nvSpPr>
        <p:spPr>
          <a:xfrm rot="16200000">
            <a:off x="10897145" y="2659258"/>
            <a:ext cx="605716" cy="1320071"/>
          </a:xfrm>
          <a:prstGeom prst="triangle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4" name="Isosceles Triangle 31">
            <a:extLst>
              <a:ext uri="{FF2B5EF4-FFF2-40B4-BE49-F238E27FC236}">
                <a16:creationId xmlns:a16="http://schemas.microsoft.com/office/drawing/2014/main" id="{66467316-9295-42FB-8C18-203C2C9575B0}"/>
              </a:ext>
            </a:extLst>
          </p:cNvPr>
          <p:cNvSpPr/>
          <p:nvPr/>
        </p:nvSpPr>
        <p:spPr>
          <a:xfrm rot="16200000">
            <a:off x="10897145" y="2659258"/>
            <a:ext cx="605716" cy="1320071"/>
          </a:xfrm>
          <a:prstGeom prst="triangle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5" name="Isosceles Triangle 32">
            <a:extLst>
              <a:ext uri="{FF2B5EF4-FFF2-40B4-BE49-F238E27FC236}">
                <a16:creationId xmlns:a16="http://schemas.microsoft.com/office/drawing/2014/main" id="{27FA7FE3-DA27-4F1C-BEF5-B51A30C1FD7F}"/>
              </a:ext>
            </a:extLst>
          </p:cNvPr>
          <p:cNvSpPr/>
          <p:nvPr/>
        </p:nvSpPr>
        <p:spPr>
          <a:xfrm rot="16200000">
            <a:off x="10897145" y="2659258"/>
            <a:ext cx="605716" cy="1320071"/>
          </a:xfrm>
          <a:prstGeom prst="triangle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6" name="Isosceles Triangle 33">
            <a:extLst>
              <a:ext uri="{FF2B5EF4-FFF2-40B4-BE49-F238E27FC236}">
                <a16:creationId xmlns:a16="http://schemas.microsoft.com/office/drawing/2014/main" id="{C8E03966-C855-4831-B018-229B1A2BA908}"/>
              </a:ext>
            </a:extLst>
          </p:cNvPr>
          <p:cNvSpPr/>
          <p:nvPr/>
        </p:nvSpPr>
        <p:spPr>
          <a:xfrm rot="16200000">
            <a:off x="10897145" y="2659258"/>
            <a:ext cx="605716" cy="1320071"/>
          </a:xfrm>
          <a:prstGeom prst="triangle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7" name="Isosceles Triangle 41">
            <a:extLst>
              <a:ext uri="{FF2B5EF4-FFF2-40B4-BE49-F238E27FC236}">
                <a16:creationId xmlns:a16="http://schemas.microsoft.com/office/drawing/2014/main" id="{3F744C74-9CB2-4DA9-B742-586262F6133C}"/>
              </a:ext>
            </a:extLst>
          </p:cNvPr>
          <p:cNvSpPr/>
          <p:nvPr/>
        </p:nvSpPr>
        <p:spPr>
          <a:xfrm rot="16200000">
            <a:off x="10897145" y="2659258"/>
            <a:ext cx="605716" cy="1320071"/>
          </a:xfrm>
          <a:prstGeom prst="triangle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8" name="Isosceles Triangle 42">
            <a:extLst>
              <a:ext uri="{FF2B5EF4-FFF2-40B4-BE49-F238E27FC236}">
                <a16:creationId xmlns:a16="http://schemas.microsoft.com/office/drawing/2014/main" id="{28388B24-E471-4322-BEC0-AAAE0BC99B97}"/>
              </a:ext>
            </a:extLst>
          </p:cNvPr>
          <p:cNvSpPr/>
          <p:nvPr/>
        </p:nvSpPr>
        <p:spPr>
          <a:xfrm rot="16200000">
            <a:off x="10897145" y="2659258"/>
            <a:ext cx="605716" cy="1320071"/>
          </a:xfrm>
          <a:prstGeom prst="triangle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9" name="Isosceles Triangle 47">
            <a:extLst>
              <a:ext uri="{FF2B5EF4-FFF2-40B4-BE49-F238E27FC236}">
                <a16:creationId xmlns:a16="http://schemas.microsoft.com/office/drawing/2014/main" id="{93EE656C-A724-4374-B2BE-99467C884AC1}"/>
              </a:ext>
            </a:extLst>
          </p:cNvPr>
          <p:cNvSpPr/>
          <p:nvPr/>
        </p:nvSpPr>
        <p:spPr>
          <a:xfrm rot="16200000">
            <a:off x="10897145" y="2659258"/>
            <a:ext cx="605716" cy="1320071"/>
          </a:xfrm>
          <a:prstGeom prst="triangle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0" name="Isosceles Triangle 48">
            <a:extLst>
              <a:ext uri="{FF2B5EF4-FFF2-40B4-BE49-F238E27FC236}">
                <a16:creationId xmlns:a16="http://schemas.microsoft.com/office/drawing/2014/main" id="{77CFCA5C-934C-440C-80A1-053C57A6CB64}"/>
              </a:ext>
            </a:extLst>
          </p:cNvPr>
          <p:cNvSpPr/>
          <p:nvPr/>
        </p:nvSpPr>
        <p:spPr>
          <a:xfrm rot="16200000">
            <a:off x="10897145" y="2659258"/>
            <a:ext cx="605716" cy="1320071"/>
          </a:xfrm>
          <a:prstGeom prst="triangle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1" name="Isosceles Triangle 49">
            <a:extLst>
              <a:ext uri="{FF2B5EF4-FFF2-40B4-BE49-F238E27FC236}">
                <a16:creationId xmlns:a16="http://schemas.microsoft.com/office/drawing/2014/main" id="{0824AF9E-8FCE-4D2E-9B58-FACBB6EED0D8}"/>
              </a:ext>
            </a:extLst>
          </p:cNvPr>
          <p:cNvSpPr/>
          <p:nvPr/>
        </p:nvSpPr>
        <p:spPr>
          <a:xfrm rot="16200000">
            <a:off x="10897145" y="2659258"/>
            <a:ext cx="605716" cy="1320071"/>
          </a:xfrm>
          <a:prstGeom prst="triangle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2" name="Isosceles Triangle 50">
            <a:extLst>
              <a:ext uri="{FF2B5EF4-FFF2-40B4-BE49-F238E27FC236}">
                <a16:creationId xmlns:a16="http://schemas.microsoft.com/office/drawing/2014/main" id="{332C59E0-56D3-4034-BC25-D2184349FC8B}"/>
              </a:ext>
            </a:extLst>
          </p:cNvPr>
          <p:cNvSpPr/>
          <p:nvPr/>
        </p:nvSpPr>
        <p:spPr>
          <a:xfrm rot="16200000">
            <a:off x="10897145" y="2659258"/>
            <a:ext cx="605716" cy="1320071"/>
          </a:xfrm>
          <a:prstGeom prst="triangle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3" name="Isosceles Triangle 51">
            <a:extLst>
              <a:ext uri="{FF2B5EF4-FFF2-40B4-BE49-F238E27FC236}">
                <a16:creationId xmlns:a16="http://schemas.microsoft.com/office/drawing/2014/main" id="{E7464E5C-E3F6-41A7-81E8-8D47E93C5351}"/>
              </a:ext>
            </a:extLst>
          </p:cNvPr>
          <p:cNvSpPr/>
          <p:nvPr/>
        </p:nvSpPr>
        <p:spPr>
          <a:xfrm rot="16200000">
            <a:off x="10897145" y="2659258"/>
            <a:ext cx="605716" cy="1320071"/>
          </a:xfrm>
          <a:prstGeom prst="triangle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4" name="Isosceles Triangle 52">
            <a:extLst>
              <a:ext uri="{FF2B5EF4-FFF2-40B4-BE49-F238E27FC236}">
                <a16:creationId xmlns:a16="http://schemas.microsoft.com/office/drawing/2014/main" id="{E4106C00-CDB4-4B33-BB19-F527B65672F1}"/>
              </a:ext>
            </a:extLst>
          </p:cNvPr>
          <p:cNvSpPr/>
          <p:nvPr/>
        </p:nvSpPr>
        <p:spPr>
          <a:xfrm rot="16200000">
            <a:off x="10897145" y="2659258"/>
            <a:ext cx="605716" cy="1320071"/>
          </a:xfrm>
          <a:prstGeom prst="triangle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5" name="Isosceles Triangle 53">
            <a:extLst>
              <a:ext uri="{FF2B5EF4-FFF2-40B4-BE49-F238E27FC236}">
                <a16:creationId xmlns:a16="http://schemas.microsoft.com/office/drawing/2014/main" id="{B38CD811-EF63-420D-91B8-31D844895AE7}"/>
              </a:ext>
            </a:extLst>
          </p:cNvPr>
          <p:cNvSpPr/>
          <p:nvPr/>
        </p:nvSpPr>
        <p:spPr>
          <a:xfrm rot="16200000">
            <a:off x="10897145" y="2659258"/>
            <a:ext cx="605716" cy="1320071"/>
          </a:xfrm>
          <a:prstGeom prst="triangle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6" name="Isosceles Triangle 54">
            <a:extLst>
              <a:ext uri="{FF2B5EF4-FFF2-40B4-BE49-F238E27FC236}">
                <a16:creationId xmlns:a16="http://schemas.microsoft.com/office/drawing/2014/main" id="{99652C49-9FCB-4E3E-889E-A0938A102255}"/>
              </a:ext>
            </a:extLst>
          </p:cNvPr>
          <p:cNvSpPr/>
          <p:nvPr/>
        </p:nvSpPr>
        <p:spPr>
          <a:xfrm rot="16200000">
            <a:off x="10897145" y="2659258"/>
            <a:ext cx="605716" cy="1320071"/>
          </a:xfrm>
          <a:prstGeom prst="triangle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7" name="Isosceles Triangle 55">
            <a:extLst>
              <a:ext uri="{FF2B5EF4-FFF2-40B4-BE49-F238E27FC236}">
                <a16:creationId xmlns:a16="http://schemas.microsoft.com/office/drawing/2014/main" id="{FDED0619-D176-4AA3-81E8-C60183DDDEA7}"/>
              </a:ext>
            </a:extLst>
          </p:cNvPr>
          <p:cNvSpPr/>
          <p:nvPr/>
        </p:nvSpPr>
        <p:spPr>
          <a:xfrm rot="16200000">
            <a:off x="10897145" y="2659258"/>
            <a:ext cx="605716" cy="1320071"/>
          </a:xfrm>
          <a:prstGeom prst="triangle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8" name="Isosceles Triangle 56">
            <a:extLst>
              <a:ext uri="{FF2B5EF4-FFF2-40B4-BE49-F238E27FC236}">
                <a16:creationId xmlns:a16="http://schemas.microsoft.com/office/drawing/2014/main" id="{FC158726-F142-4656-BC95-AEA8DC8A64DB}"/>
              </a:ext>
            </a:extLst>
          </p:cNvPr>
          <p:cNvSpPr/>
          <p:nvPr/>
        </p:nvSpPr>
        <p:spPr>
          <a:xfrm rot="16200000">
            <a:off x="10897145" y="2659258"/>
            <a:ext cx="605716" cy="1320071"/>
          </a:xfrm>
          <a:prstGeom prst="triangle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9" name="Isosceles Triangle 57">
            <a:extLst>
              <a:ext uri="{FF2B5EF4-FFF2-40B4-BE49-F238E27FC236}">
                <a16:creationId xmlns:a16="http://schemas.microsoft.com/office/drawing/2014/main" id="{0A637828-685E-4DD6-9B81-E2551BC70563}"/>
              </a:ext>
            </a:extLst>
          </p:cNvPr>
          <p:cNvSpPr/>
          <p:nvPr/>
        </p:nvSpPr>
        <p:spPr>
          <a:xfrm rot="16200000">
            <a:off x="10897145" y="2659258"/>
            <a:ext cx="605716" cy="1320071"/>
          </a:xfrm>
          <a:prstGeom prst="triangle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0" name="Isosceles Triangle 58">
            <a:extLst>
              <a:ext uri="{FF2B5EF4-FFF2-40B4-BE49-F238E27FC236}">
                <a16:creationId xmlns:a16="http://schemas.microsoft.com/office/drawing/2014/main" id="{5C09F8E6-ED7A-44F1-B6EC-46C0D3731FE5}"/>
              </a:ext>
            </a:extLst>
          </p:cNvPr>
          <p:cNvSpPr/>
          <p:nvPr/>
        </p:nvSpPr>
        <p:spPr>
          <a:xfrm rot="16200000">
            <a:off x="10897145" y="2659258"/>
            <a:ext cx="605716" cy="1320071"/>
          </a:xfrm>
          <a:prstGeom prst="triangle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" name="Isosceles Triangle 59">
            <a:extLst>
              <a:ext uri="{FF2B5EF4-FFF2-40B4-BE49-F238E27FC236}">
                <a16:creationId xmlns:a16="http://schemas.microsoft.com/office/drawing/2014/main" id="{F4A963C9-E158-418A-8C8F-9395D2C0D1FE}"/>
              </a:ext>
            </a:extLst>
          </p:cNvPr>
          <p:cNvSpPr/>
          <p:nvPr/>
        </p:nvSpPr>
        <p:spPr>
          <a:xfrm rot="16200000">
            <a:off x="10897145" y="2659258"/>
            <a:ext cx="605716" cy="1320071"/>
          </a:xfrm>
          <a:prstGeom prst="triangle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2" name="Isosceles Triangle 60">
            <a:extLst>
              <a:ext uri="{FF2B5EF4-FFF2-40B4-BE49-F238E27FC236}">
                <a16:creationId xmlns:a16="http://schemas.microsoft.com/office/drawing/2014/main" id="{C560FDA5-7C58-4846-B957-71375EF0D408}"/>
              </a:ext>
            </a:extLst>
          </p:cNvPr>
          <p:cNvSpPr/>
          <p:nvPr/>
        </p:nvSpPr>
        <p:spPr>
          <a:xfrm rot="16200000">
            <a:off x="10897145" y="2659258"/>
            <a:ext cx="605716" cy="1320071"/>
          </a:xfrm>
          <a:prstGeom prst="triangle">
            <a:avLst/>
          </a:prstGeom>
          <a:solidFill>
            <a:srgbClr val="FF0000"/>
          </a:solidFill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3" name="Heart 23">
            <a:hlinkClick r:id="" action="ppaction://noaction"/>
            <a:extLst>
              <a:ext uri="{FF2B5EF4-FFF2-40B4-BE49-F238E27FC236}">
                <a16:creationId xmlns:a16="http://schemas.microsoft.com/office/drawing/2014/main" id="{5056FB90-D8EC-4CC9-ADCC-80DD4FDCD420}"/>
              </a:ext>
            </a:extLst>
          </p:cNvPr>
          <p:cNvSpPr/>
          <p:nvPr/>
        </p:nvSpPr>
        <p:spPr>
          <a:xfrm rot="5400000">
            <a:off x="11408229" y="2915061"/>
            <a:ext cx="783772" cy="783770"/>
          </a:xfrm>
          <a:prstGeom prst="heart">
            <a:avLst/>
          </a:prstGeom>
          <a:solidFill>
            <a:srgbClr val="FFCC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44" name="Picture 4">
            <a:extLst>
              <a:ext uri="{FF2B5EF4-FFF2-40B4-BE49-F238E27FC236}">
                <a16:creationId xmlns:a16="http://schemas.microsoft.com/office/drawing/2014/main" id="{6EAE3B9A-253C-4E59-8EE0-B4A020C40D8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0947" y="2312437"/>
            <a:ext cx="2085772" cy="2190745"/>
          </a:xfrm>
          <a:prstGeom prst="rect">
            <a:avLst/>
          </a:prstGeom>
        </p:spPr>
      </p:pic>
      <p:pic>
        <p:nvPicPr>
          <p:cNvPr id="50" name="vongquay">
            <a:hlinkClick r:id="" action="ppaction://media"/>
            <a:extLst>
              <a:ext uri="{FF2B5EF4-FFF2-40B4-BE49-F238E27FC236}">
                <a16:creationId xmlns:a16="http://schemas.microsoft.com/office/drawing/2014/main" id="{C003B9B8-2AF5-479A-B2CE-AD601C0224B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714152" y="-69373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463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08333E-7 2.96296E-6 L -2.08333E-7 -0.02408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04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7" dur="1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4" dur="1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1" dur="1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8" dur="1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5" dur="1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2" dur="1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9" dur="1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66" dur="1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3" dur="1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80" dur="1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87" dur="1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94" dur="1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1" dur="1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8" dur="1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5" dur="1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2" dur="1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9" dur="1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36" dur="1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3" dur="1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50" dur="1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7" dur="30406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80000">
                <p:cTn id="1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0"/>
                </p:tgtEl>
              </p:cMediaNode>
            </p:audio>
          </p:childTnLst>
        </p:cTn>
      </p:par>
    </p:tnLst>
    <p:bldLst>
      <p:bldP spid="18" grpId="0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Hình ảnh 47">
            <a:extLst>
              <a:ext uri="{FF2B5EF4-FFF2-40B4-BE49-F238E27FC236}">
                <a16:creationId xmlns:a16="http://schemas.microsoft.com/office/drawing/2014/main" id="{BE82A44B-DCD1-40E6-B14C-A7713580B6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7756"/>
            <a:ext cx="12192001" cy="6456218"/>
          </a:xfrm>
          <a:prstGeom prst="rect">
            <a:avLst/>
          </a:prstGeom>
        </p:spPr>
      </p:pic>
      <p:sp>
        <p:nvSpPr>
          <p:cNvPr id="4" name="Sun 3">
            <a:extLst>
              <a:ext uri="{FF2B5EF4-FFF2-40B4-BE49-F238E27FC236}">
                <a16:creationId xmlns:a16="http://schemas.microsoft.com/office/drawing/2014/main" id="{1B5DE965-D947-48C8-ACC1-6737245E3094}"/>
              </a:ext>
            </a:extLst>
          </p:cNvPr>
          <p:cNvSpPr/>
          <p:nvPr/>
        </p:nvSpPr>
        <p:spPr>
          <a:xfrm>
            <a:off x="926195" y="732711"/>
            <a:ext cx="978155" cy="1015607"/>
          </a:xfrm>
          <a:prstGeom prst="sun">
            <a:avLst/>
          </a:prstGeom>
          <a:solidFill>
            <a:srgbClr val="FF7707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</a:t>
            </a:r>
            <a:endParaRPr kumimoji="0" lang="en-US" sz="20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5" name="Rounded Rectangle 5">
            <a:extLst>
              <a:ext uri="{FF2B5EF4-FFF2-40B4-BE49-F238E27FC236}">
                <a16:creationId xmlns:a16="http://schemas.microsoft.com/office/drawing/2014/main" id="{0E3BB454-8069-44EB-B96C-12EB0674EFC3}"/>
              </a:ext>
            </a:extLst>
          </p:cNvPr>
          <p:cNvSpPr/>
          <p:nvPr/>
        </p:nvSpPr>
        <p:spPr>
          <a:xfrm>
            <a:off x="665572" y="940172"/>
            <a:ext cx="1036773" cy="511205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    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A48FE5E4-DDCE-4DC9-9EFE-EA4535620AF4}"/>
              </a:ext>
            </a:extLst>
          </p:cNvPr>
          <p:cNvSpPr/>
          <p:nvPr/>
        </p:nvSpPr>
        <p:spPr>
          <a:xfrm>
            <a:off x="1873559" y="855414"/>
            <a:ext cx="669978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a) </a:t>
            </a: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Đọc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các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baseline="0" noProof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số</a:t>
            </a:r>
            <a:r>
              <a:rPr kumimoji="0" lang="en-US" sz="360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sau:</a:t>
            </a:r>
            <a:endParaRPr kumimoji="0" lang="en-US" sz="320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Hình ảnh 2">
            <a:extLst>
              <a:ext uri="{FF2B5EF4-FFF2-40B4-BE49-F238E27FC236}">
                <a16:creationId xmlns:a16="http://schemas.microsoft.com/office/drawing/2014/main" id="{42D18222-FD7B-4D9D-81AF-09A957550B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64973" y="1592479"/>
            <a:ext cx="8590700" cy="993582"/>
          </a:xfrm>
          <a:prstGeom prst="rect">
            <a:avLst/>
          </a:prstGeom>
        </p:spPr>
      </p:pic>
      <p:pic>
        <p:nvPicPr>
          <p:cNvPr id="8" name="Hình ảnh 7">
            <a:extLst>
              <a:ext uri="{FF2B5EF4-FFF2-40B4-BE49-F238E27FC236}">
                <a16:creationId xmlns:a16="http://schemas.microsoft.com/office/drawing/2014/main" id="{E711F3EF-E9B5-4278-BCCC-69AEC082F53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r="83853"/>
          <a:stretch/>
        </p:blipFill>
        <p:spPr>
          <a:xfrm>
            <a:off x="2786041" y="2981687"/>
            <a:ext cx="1048202" cy="802484"/>
          </a:xfrm>
          <a:prstGeom prst="rect">
            <a:avLst/>
          </a:prstGeom>
        </p:spPr>
      </p:pic>
      <p:pic>
        <p:nvPicPr>
          <p:cNvPr id="9" name="Hình ảnh 8">
            <a:extLst>
              <a:ext uri="{FF2B5EF4-FFF2-40B4-BE49-F238E27FC236}">
                <a16:creationId xmlns:a16="http://schemas.microsoft.com/office/drawing/2014/main" id="{4A85FFC5-10DE-4E97-A078-E73FF8196AA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l="16147" r="70925"/>
          <a:stretch/>
        </p:blipFill>
        <p:spPr>
          <a:xfrm>
            <a:off x="2920957" y="3900402"/>
            <a:ext cx="839240" cy="802484"/>
          </a:xfrm>
          <a:prstGeom prst="rect">
            <a:avLst/>
          </a:prstGeom>
        </p:spPr>
      </p:pic>
      <p:pic>
        <p:nvPicPr>
          <p:cNvPr id="10" name="Hình ảnh 9">
            <a:extLst>
              <a:ext uri="{FF2B5EF4-FFF2-40B4-BE49-F238E27FC236}">
                <a16:creationId xmlns:a16="http://schemas.microsoft.com/office/drawing/2014/main" id="{1277F6E6-C1B6-4E80-89F0-06813DCDCC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l="29315" r="56550"/>
          <a:stretch/>
        </p:blipFill>
        <p:spPr>
          <a:xfrm>
            <a:off x="2920956" y="4865883"/>
            <a:ext cx="917569" cy="802484"/>
          </a:xfrm>
          <a:prstGeom prst="rect">
            <a:avLst/>
          </a:prstGeom>
        </p:spPr>
      </p:pic>
      <p:pic>
        <p:nvPicPr>
          <p:cNvPr id="11" name="Hình ảnh 10">
            <a:extLst>
              <a:ext uri="{FF2B5EF4-FFF2-40B4-BE49-F238E27FC236}">
                <a16:creationId xmlns:a16="http://schemas.microsoft.com/office/drawing/2014/main" id="{8EF28139-318A-4978-AB3D-66919E8D35B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l="43108" r="43964"/>
          <a:stretch/>
        </p:blipFill>
        <p:spPr>
          <a:xfrm>
            <a:off x="2920956" y="5761885"/>
            <a:ext cx="839241" cy="802484"/>
          </a:xfrm>
          <a:prstGeom prst="rect">
            <a:avLst/>
          </a:prstGeom>
        </p:spPr>
      </p:pic>
      <p:pic>
        <p:nvPicPr>
          <p:cNvPr id="12" name="Hình ảnh 11">
            <a:extLst>
              <a:ext uri="{FF2B5EF4-FFF2-40B4-BE49-F238E27FC236}">
                <a16:creationId xmlns:a16="http://schemas.microsoft.com/office/drawing/2014/main" id="{02E1ECB1-A89E-4EA6-9143-A8506A0C67C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l="56892" r="28973"/>
          <a:stretch/>
        </p:blipFill>
        <p:spPr>
          <a:xfrm>
            <a:off x="6935241" y="3401170"/>
            <a:ext cx="917569" cy="802484"/>
          </a:xfrm>
          <a:prstGeom prst="rect">
            <a:avLst/>
          </a:prstGeom>
        </p:spPr>
      </p:pic>
      <p:pic>
        <p:nvPicPr>
          <p:cNvPr id="13" name="Hình ảnh 12">
            <a:extLst>
              <a:ext uri="{FF2B5EF4-FFF2-40B4-BE49-F238E27FC236}">
                <a16:creationId xmlns:a16="http://schemas.microsoft.com/office/drawing/2014/main" id="{AB4A35D5-10FF-43DC-8256-20712838F38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l="71039" r="14826"/>
          <a:stretch/>
        </p:blipFill>
        <p:spPr>
          <a:xfrm>
            <a:off x="6935241" y="4496927"/>
            <a:ext cx="917569" cy="802484"/>
          </a:xfrm>
          <a:prstGeom prst="rect">
            <a:avLst/>
          </a:prstGeom>
        </p:spPr>
      </p:pic>
      <p:pic>
        <p:nvPicPr>
          <p:cNvPr id="14" name="Hình ảnh 13">
            <a:extLst>
              <a:ext uri="{FF2B5EF4-FFF2-40B4-BE49-F238E27FC236}">
                <a16:creationId xmlns:a16="http://schemas.microsoft.com/office/drawing/2014/main" id="{2736B9FC-4413-4B39-926B-26A494171D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l="85865"/>
          <a:stretch/>
        </p:blipFill>
        <p:spPr>
          <a:xfrm>
            <a:off x="6935241" y="5592684"/>
            <a:ext cx="917570" cy="802484"/>
          </a:xfrm>
          <a:prstGeom prst="rect">
            <a:avLst/>
          </a:prstGeom>
        </p:spPr>
      </p:pic>
      <p:sp>
        <p:nvSpPr>
          <p:cNvPr id="15" name="Rounded Rectangle 5">
            <a:extLst>
              <a:ext uri="{FF2B5EF4-FFF2-40B4-BE49-F238E27FC236}">
                <a16:creationId xmlns:a16="http://schemas.microsoft.com/office/drawing/2014/main" id="{3A9F492C-9EA5-40B1-A088-86C3CC01B16F}"/>
              </a:ext>
            </a:extLst>
          </p:cNvPr>
          <p:cNvSpPr/>
          <p:nvPr/>
        </p:nvSpPr>
        <p:spPr>
          <a:xfrm>
            <a:off x="3760197" y="3094224"/>
            <a:ext cx="2614099" cy="614362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Hai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mươi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lăm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UTM Avo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" name="Rounded Rectangle 5">
            <a:extLst>
              <a:ext uri="{FF2B5EF4-FFF2-40B4-BE49-F238E27FC236}">
                <a16:creationId xmlns:a16="http://schemas.microsoft.com/office/drawing/2014/main" id="{EEE05B87-7DDE-4736-B770-A8E167583C85}"/>
              </a:ext>
            </a:extLst>
          </p:cNvPr>
          <p:cNvSpPr/>
          <p:nvPr/>
        </p:nvSpPr>
        <p:spPr>
          <a:xfrm>
            <a:off x="3752825" y="4029577"/>
            <a:ext cx="2614099" cy="614362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Ba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mươi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mốt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UTM Avo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" name="Rounded Rectangle 5">
            <a:extLst>
              <a:ext uri="{FF2B5EF4-FFF2-40B4-BE49-F238E27FC236}">
                <a16:creationId xmlns:a16="http://schemas.microsoft.com/office/drawing/2014/main" id="{786229EE-FDBC-4360-ABB3-BF3EC6C34D8D}"/>
              </a:ext>
            </a:extLst>
          </p:cNvPr>
          <p:cNvSpPr/>
          <p:nvPr/>
        </p:nvSpPr>
        <p:spPr>
          <a:xfrm>
            <a:off x="3760197" y="4998153"/>
            <a:ext cx="2614099" cy="614362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Sáu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mươi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tư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UTM Avo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9" name="Rounded Rectangle 5">
            <a:extLst>
              <a:ext uri="{FF2B5EF4-FFF2-40B4-BE49-F238E27FC236}">
                <a16:creationId xmlns:a16="http://schemas.microsoft.com/office/drawing/2014/main" id="{5D9AA37D-8A82-4D4F-860B-D2907D829353}"/>
              </a:ext>
            </a:extLst>
          </p:cNvPr>
          <p:cNvSpPr/>
          <p:nvPr/>
        </p:nvSpPr>
        <p:spPr>
          <a:xfrm>
            <a:off x="3746548" y="5851409"/>
            <a:ext cx="2614099" cy="614362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Bảy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mươi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lăm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UTM Avo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0" name="Rounded Rectangle 5">
            <a:extLst>
              <a:ext uri="{FF2B5EF4-FFF2-40B4-BE49-F238E27FC236}">
                <a16:creationId xmlns:a16="http://schemas.microsoft.com/office/drawing/2014/main" id="{4495C606-8C3D-4D2E-995F-58B5B3E11371}"/>
              </a:ext>
            </a:extLst>
          </p:cNvPr>
          <p:cNvSpPr/>
          <p:nvPr/>
        </p:nvSpPr>
        <p:spPr>
          <a:xfrm>
            <a:off x="7925322" y="3415215"/>
            <a:ext cx="2736640" cy="614362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Tám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mươi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UTM Avo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1" name="Rounded Rectangle 5">
            <a:extLst>
              <a:ext uri="{FF2B5EF4-FFF2-40B4-BE49-F238E27FC236}">
                <a16:creationId xmlns:a16="http://schemas.microsoft.com/office/drawing/2014/main" id="{9B52EBC1-4D9F-4361-B42C-628307C1C627}"/>
              </a:ext>
            </a:extLst>
          </p:cNvPr>
          <p:cNvSpPr/>
          <p:nvPr/>
        </p:nvSpPr>
        <p:spPr>
          <a:xfrm>
            <a:off x="7884798" y="4555898"/>
            <a:ext cx="3064728" cy="614362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Chín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mươi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chín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UTM Avo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2" name="Rounded Rectangle 5">
            <a:extLst>
              <a:ext uri="{FF2B5EF4-FFF2-40B4-BE49-F238E27FC236}">
                <a16:creationId xmlns:a16="http://schemas.microsoft.com/office/drawing/2014/main" id="{E8420F30-1370-4A2B-892A-F0F09BBB4E75}"/>
              </a:ext>
            </a:extLst>
          </p:cNvPr>
          <p:cNvSpPr/>
          <p:nvPr/>
        </p:nvSpPr>
        <p:spPr>
          <a:xfrm>
            <a:off x="7925322" y="5721743"/>
            <a:ext cx="2736640" cy="614362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Một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trăm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UTM Avo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355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  <p:bldP spid="16" grpId="0"/>
      <p:bldP spid="18" grpId="0"/>
      <p:bldP spid="19" grpId="0"/>
      <p:bldP spid="20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Hình ảnh 47">
            <a:extLst>
              <a:ext uri="{FF2B5EF4-FFF2-40B4-BE49-F238E27FC236}">
                <a16:creationId xmlns:a16="http://schemas.microsoft.com/office/drawing/2014/main" id="{BE82A44B-DCD1-40E6-B14C-A7713580B6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401782"/>
            <a:ext cx="12192001" cy="6456218"/>
          </a:xfrm>
          <a:prstGeom prst="rect">
            <a:avLst/>
          </a:prstGeom>
          <a:effectLst/>
        </p:spPr>
      </p:pic>
      <p:sp>
        <p:nvSpPr>
          <p:cNvPr id="4" name="Sun 3">
            <a:extLst>
              <a:ext uri="{FF2B5EF4-FFF2-40B4-BE49-F238E27FC236}">
                <a16:creationId xmlns:a16="http://schemas.microsoft.com/office/drawing/2014/main" id="{1B5DE965-D947-48C8-ACC1-6737245E3094}"/>
              </a:ext>
            </a:extLst>
          </p:cNvPr>
          <p:cNvSpPr/>
          <p:nvPr/>
        </p:nvSpPr>
        <p:spPr>
          <a:xfrm>
            <a:off x="926195" y="732711"/>
            <a:ext cx="978155" cy="1015607"/>
          </a:xfrm>
          <a:prstGeom prst="sun">
            <a:avLst/>
          </a:prstGeom>
          <a:solidFill>
            <a:srgbClr val="FF7707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Rounded Rectangle 5">
            <a:extLst>
              <a:ext uri="{FF2B5EF4-FFF2-40B4-BE49-F238E27FC236}">
                <a16:creationId xmlns:a16="http://schemas.microsoft.com/office/drawing/2014/main" id="{0E3BB454-8069-44EB-B96C-12EB0674EFC3}"/>
              </a:ext>
            </a:extLst>
          </p:cNvPr>
          <p:cNvSpPr/>
          <p:nvPr/>
        </p:nvSpPr>
        <p:spPr>
          <a:xfrm>
            <a:off x="637862" y="957201"/>
            <a:ext cx="1036773" cy="511205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</a:t>
            </a:r>
            <a:endParaRPr kumimoji="0" lang="en-US" sz="3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9BC74223-1932-443D-8BB3-69BC72AF78C8}"/>
              </a:ext>
            </a:extLst>
          </p:cNvPr>
          <p:cNvSpPr/>
          <p:nvPr/>
        </p:nvSpPr>
        <p:spPr>
          <a:xfrm>
            <a:off x="1779659" y="888593"/>
            <a:ext cx="669978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cs typeface="Times New Roman" panose="02020603050405020304" pitchFamily="18" charset="0"/>
              </a:rPr>
              <a:t>b</a:t>
            </a:r>
            <a:r>
              <a:rPr kumimoji="0" lang="en-US" sz="360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cs typeface="Times New Roman" panose="02020603050405020304" pitchFamily="18" charset="0"/>
              </a:rPr>
              <a:t>) </a:t>
            </a:r>
            <a:r>
              <a:rPr lang="en-US" sz="3600">
                <a:solidFill>
                  <a:srgbClr val="002060"/>
                </a:solidFill>
                <a:latin typeface="UTM Avo"/>
                <a:cs typeface="Times New Roman" panose="02020603050405020304" pitchFamily="18" charset="0"/>
              </a:rPr>
              <a:t>Số?</a:t>
            </a:r>
            <a:endParaRPr kumimoji="0" lang="en-US" sz="280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/>
              <a:cs typeface="Times New Roman" panose="02020603050405020304" pitchFamily="18" charset="0"/>
            </a:endParaRPr>
          </a:p>
        </p:txBody>
      </p:sp>
      <p:grpSp>
        <p:nvGrpSpPr>
          <p:cNvPr id="2" name="Nhóm 1">
            <a:extLst>
              <a:ext uri="{FF2B5EF4-FFF2-40B4-BE49-F238E27FC236}">
                <a16:creationId xmlns:a16="http://schemas.microsoft.com/office/drawing/2014/main" id="{079353CE-6C85-4565-BE2F-815A21640F2C}"/>
              </a:ext>
            </a:extLst>
          </p:cNvPr>
          <p:cNvGrpSpPr/>
          <p:nvPr/>
        </p:nvGrpSpPr>
        <p:grpSpPr>
          <a:xfrm>
            <a:off x="1402324" y="2343030"/>
            <a:ext cx="10864992" cy="689635"/>
            <a:chOff x="1327008" y="2220021"/>
            <a:chExt cx="10864992" cy="689635"/>
          </a:xfrm>
        </p:grpSpPr>
        <p:sp>
          <p:nvSpPr>
            <p:cNvPr id="8" name="Rounded Rectangle 5">
              <a:extLst>
                <a:ext uri="{FF2B5EF4-FFF2-40B4-BE49-F238E27FC236}">
                  <a16:creationId xmlns:a16="http://schemas.microsoft.com/office/drawing/2014/main" id="{AF70ABE1-9D7D-4E0C-8F10-D389A94EE8D2}"/>
                </a:ext>
              </a:extLst>
            </p:cNvPr>
            <p:cNvSpPr/>
            <p:nvPr/>
          </p:nvSpPr>
          <p:spPr>
            <a:xfrm>
              <a:off x="1327008" y="2287695"/>
              <a:ext cx="10864992" cy="614362"/>
            </a:xfrm>
            <a:prstGeom prst="roundRect">
              <a:avLst/>
            </a:prstGeom>
            <a:noFill/>
            <a:ln w="28575" cap="flat" cmpd="sng" algn="ctr">
              <a:noFill/>
              <a:prstDash val="lgDashDot"/>
              <a:miter lim="800000"/>
            </a:ln>
            <a:effectLst/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Times New Roman" panose="02020603050405020304" pitchFamily="18" charset="0"/>
                </a:rPr>
                <a:t>- 25 </a:t>
              </a:r>
              <a:r>
                <a:rPr kumimoji="0" lang="en-US" sz="280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Times New Roman" panose="02020603050405020304" pitchFamily="18" charset="0"/>
                </a:rPr>
                <a:t>gồm</a:t>
              </a:r>
              <a:r>
                <a:rPr kumimoji="0" lang="en-US" sz="280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Times New Roman" panose="02020603050405020304" pitchFamily="18" charset="0"/>
                </a:rPr>
                <a:t>         </a:t>
              </a:r>
              <a:r>
                <a:rPr kumimoji="0" lang="en-US" sz="280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Times New Roman" panose="02020603050405020304" pitchFamily="18" charset="0"/>
                </a:rPr>
                <a:t>chục</a:t>
              </a:r>
              <a:r>
                <a:rPr kumimoji="0" lang="en-US" sz="280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280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Times New Roman" panose="02020603050405020304" pitchFamily="18" charset="0"/>
                </a:rPr>
                <a:t>và</a:t>
              </a:r>
              <a:r>
                <a:rPr kumimoji="0" lang="en-US" sz="280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Times New Roman" panose="02020603050405020304" pitchFamily="18" charset="0"/>
                </a:rPr>
                <a:t>         </a:t>
              </a:r>
              <a:r>
                <a:rPr kumimoji="0" lang="en-US" sz="280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Times New Roman" panose="02020603050405020304" pitchFamily="18" charset="0"/>
                </a:rPr>
                <a:t>đơn</a:t>
              </a:r>
              <a:r>
                <a:rPr kumimoji="0" lang="en-US" sz="280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280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Times New Roman" panose="02020603050405020304" pitchFamily="18" charset="0"/>
                </a:rPr>
                <a:t>vị</a:t>
              </a:r>
              <a:r>
                <a:rPr kumimoji="0" lang="en-US" sz="280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Times New Roman" panose="02020603050405020304" pitchFamily="18" charset="0"/>
                </a:rPr>
                <a:t>, ta </a:t>
              </a:r>
              <a:r>
                <a:rPr kumimoji="0" lang="en-US" sz="280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Times New Roman" panose="02020603050405020304" pitchFamily="18" charset="0"/>
                </a:rPr>
                <a:t>viết</a:t>
              </a:r>
              <a:r>
                <a:rPr kumimoji="0" lang="en-US" sz="280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Times New Roman" panose="02020603050405020304" pitchFamily="18" charset="0"/>
                </a:rPr>
                <a:t> 25 </a:t>
              </a:r>
              <a:r>
                <a:rPr kumimoji="0" lang="en-US" sz="280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Times New Roman" panose="02020603050405020304" pitchFamily="18" charset="0"/>
                </a:rPr>
                <a:t>=         +  </a:t>
              </a:r>
              <a:endParaRPr kumimoji="0" lang="en-US" sz="28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37" name="Hình chữ nhật: Góc Tròn 36">
              <a:extLst>
                <a:ext uri="{FF2B5EF4-FFF2-40B4-BE49-F238E27FC236}">
                  <a16:creationId xmlns:a16="http://schemas.microsoft.com/office/drawing/2014/main" id="{B4DFFADD-B3AF-4323-9727-AEF590776D77}"/>
                </a:ext>
              </a:extLst>
            </p:cNvPr>
            <p:cNvSpPr/>
            <p:nvPr/>
          </p:nvSpPr>
          <p:spPr>
            <a:xfrm>
              <a:off x="3028403" y="2284772"/>
              <a:ext cx="612000" cy="6120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25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/>
                <a:t> </a:t>
              </a:r>
            </a:p>
          </p:txBody>
        </p:sp>
        <p:sp>
          <p:nvSpPr>
            <p:cNvPr id="38" name="Hình chữ nhật: Góc Tròn 37">
              <a:extLst>
                <a:ext uri="{FF2B5EF4-FFF2-40B4-BE49-F238E27FC236}">
                  <a16:creationId xmlns:a16="http://schemas.microsoft.com/office/drawing/2014/main" id="{40CC0BFC-9532-4DB4-A946-4DC52304DFD1}"/>
                </a:ext>
              </a:extLst>
            </p:cNvPr>
            <p:cNvSpPr/>
            <p:nvPr/>
          </p:nvSpPr>
          <p:spPr>
            <a:xfrm>
              <a:off x="5378446" y="2330920"/>
              <a:ext cx="612000" cy="578736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25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/>
                <a:t> </a:t>
              </a:r>
            </a:p>
          </p:txBody>
        </p:sp>
        <p:sp>
          <p:nvSpPr>
            <p:cNvPr id="39" name="Hình chữ nhật: Góc Tròn 38">
              <a:extLst>
                <a:ext uri="{FF2B5EF4-FFF2-40B4-BE49-F238E27FC236}">
                  <a16:creationId xmlns:a16="http://schemas.microsoft.com/office/drawing/2014/main" id="{19505BC7-A671-49F2-8E10-EB9AFB5F92F9}"/>
                </a:ext>
              </a:extLst>
            </p:cNvPr>
            <p:cNvSpPr/>
            <p:nvPr/>
          </p:nvSpPr>
          <p:spPr>
            <a:xfrm>
              <a:off x="9421649" y="2260686"/>
              <a:ext cx="612000" cy="6120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25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/>
                <a:t> </a:t>
              </a:r>
            </a:p>
          </p:txBody>
        </p:sp>
        <p:sp>
          <p:nvSpPr>
            <p:cNvPr id="40" name="Hình chữ nhật: Góc Tròn 39">
              <a:extLst>
                <a:ext uri="{FF2B5EF4-FFF2-40B4-BE49-F238E27FC236}">
                  <a16:creationId xmlns:a16="http://schemas.microsoft.com/office/drawing/2014/main" id="{C326274A-A585-48CC-845F-2A15CB2748BF}"/>
                </a:ext>
              </a:extLst>
            </p:cNvPr>
            <p:cNvSpPr/>
            <p:nvPr/>
          </p:nvSpPr>
          <p:spPr>
            <a:xfrm>
              <a:off x="10474600" y="2220021"/>
              <a:ext cx="612000" cy="6120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25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/>
                <a:t> </a:t>
              </a:r>
            </a:p>
          </p:txBody>
        </p:sp>
      </p:grpSp>
      <p:grpSp>
        <p:nvGrpSpPr>
          <p:cNvPr id="3" name="Nhóm 2">
            <a:extLst>
              <a:ext uri="{FF2B5EF4-FFF2-40B4-BE49-F238E27FC236}">
                <a16:creationId xmlns:a16="http://schemas.microsoft.com/office/drawing/2014/main" id="{CE42CEBE-8C19-42FD-B4D5-68BA72B7AD82}"/>
              </a:ext>
            </a:extLst>
          </p:cNvPr>
          <p:cNvGrpSpPr/>
          <p:nvPr/>
        </p:nvGrpSpPr>
        <p:grpSpPr>
          <a:xfrm>
            <a:off x="1327346" y="3220935"/>
            <a:ext cx="10864992" cy="683853"/>
            <a:chOff x="1318287" y="3155591"/>
            <a:chExt cx="10864992" cy="683853"/>
          </a:xfrm>
        </p:grpSpPr>
        <p:sp>
          <p:nvSpPr>
            <p:cNvPr id="14" name="Rounded Rectangle 5">
              <a:extLst>
                <a:ext uri="{FF2B5EF4-FFF2-40B4-BE49-F238E27FC236}">
                  <a16:creationId xmlns:a16="http://schemas.microsoft.com/office/drawing/2014/main" id="{911D7934-206B-4546-B5BF-D074B2EB794A}"/>
                </a:ext>
              </a:extLst>
            </p:cNvPr>
            <p:cNvSpPr/>
            <p:nvPr/>
          </p:nvSpPr>
          <p:spPr>
            <a:xfrm>
              <a:off x="1318287" y="3225082"/>
              <a:ext cx="10864992" cy="614362"/>
            </a:xfrm>
            <a:prstGeom prst="roundRect">
              <a:avLst/>
            </a:prstGeom>
            <a:noFill/>
            <a:ln w="28575" cap="flat" cmpd="sng" algn="ctr">
              <a:noFill/>
              <a:prstDash val="lgDashDot"/>
              <a:miter lim="800000"/>
            </a:ln>
            <a:effectLst/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Times New Roman" panose="02020603050405020304" pitchFamily="18" charset="0"/>
                </a:rPr>
                <a:t>- 64 </a:t>
              </a:r>
              <a:r>
                <a:rPr kumimoji="0" lang="en-US" sz="280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Times New Roman" panose="02020603050405020304" pitchFamily="18" charset="0"/>
                </a:rPr>
                <a:t>gồm</a:t>
              </a:r>
              <a:r>
                <a:rPr kumimoji="0" lang="en-US" sz="280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Times New Roman" panose="02020603050405020304" pitchFamily="18" charset="0"/>
                </a:rPr>
                <a:t>         </a:t>
              </a:r>
              <a:r>
                <a:rPr kumimoji="0" lang="en-US" sz="280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Times New Roman" panose="02020603050405020304" pitchFamily="18" charset="0"/>
                </a:rPr>
                <a:t>chục</a:t>
              </a:r>
              <a:r>
                <a:rPr kumimoji="0" lang="en-US" sz="280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2800" i="0" u="none" strike="noStrike" kern="0" cap="none" spc="0" normalizeH="0" baseline="0" noProof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Times New Roman" panose="02020603050405020304" pitchFamily="18" charset="0"/>
                </a:rPr>
                <a:t>và</a:t>
              </a:r>
              <a:r>
                <a:rPr kumimoji="0" lang="en-US" sz="280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Times New Roman" panose="02020603050405020304" pitchFamily="18" charset="0"/>
                </a:rPr>
                <a:t>        đơn </a:t>
              </a:r>
              <a:r>
                <a:rPr kumimoji="0" lang="en-US" sz="280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Times New Roman" panose="02020603050405020304" pitchFamily="18" charset="0"/>
                </a:rPr>
                <a:t>vị</a:t>
              </a:r>
              <a:r>
                <a:rPr kumimoji="0" lang="en-US" sz="280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Times New Roman" panose="02020603050405020304" pitchFamily="18" charset="0"/>
                </a:rPr>
                <a:t>, ta </a:t>
              </a:r>
              <a:r>
                <a:rPr kumimoji="0" lang="en-US" sz="2800" i="0" u="none" strike="noStrike" kern="0" cap="none" spc="0" normalizeH="0" baseline="0" noProof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Times New Roman" panose="02020603050405020304" pitchFamily="18" charset="0"/>
                </a:rPr>
                <a:t>viết</a:t>
              </a:r>
              <a:r>
                <a:rPr kumimoji="0" lang="en-US" sz="280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Times New Roman" panose="02020603050405020304" pitchFamily="18" charset="0"/>
                </a:rPr>
                <a:t> 64 =        </a:t>
              </a:r>
              <a:r>
                <a:rPr kumimoji="0" lang="en-US" sz="280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Times New Roman" panose="02020603050405020304" pitchFamily="18" charset="0"/>
                </a:rPr>
                <a:t>+  </a:t>
              </a:r>
            </a:p>
          </p:txBody>
        </p:sp>
        <p:sp>
          <p:nvSpPr>
            <p:cNvPr id="41" name="Hình chữ nhật: Góc Tròn 40">
              <a:extLst>
                <a:ext uri="{FF2B5EF4-FFF2-40B4-BE49-F238E27FC236}">
                  <a16:creationId xmlns:a16="http://schemas.microsoft.com/office/drawing/2014/main" id="{9050F2AA-9B21-4A8D-B215-68DB7BFFF4BB}"/>
                </a:ext>
              </a:extLst>
            </p:cNvPr>
            <p:cNvSpPr/>
            <p:nvPr/>
          </p:nvSpPr>
          <p:spPr>
            <a:xfrm>
              <a:off x="3022338" y="3196787"/>
              <a:ext cx="612000" cy="6120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25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/>
                <a:t> </a:t>
              </a:r>
            </a:p>
          </p:txBody>
        </p:sp>
        <p:sp>
          <p:nvSpPr>
            <p:cNvPr id="42" name="Hình chữ nhật: Góc Tròn 41">
              <a:extLst>
                <a:ext uri="{FF2B5EF4-FFF2-40B4-BE49-F238E27FC236}">
                  <a16:creationId xmlns:a16="http://schemas.microsoft.com/office/drawing/2014/main" id="{F0CB861E-DFCC-4614-BDB7-EE9A8F4DAB7E}"/>
                </a:ext>
              </a:extLst>
            </p:cNvPr>
            <p:cNvSpPr/>
            <p:nvPr/>
          </p:nvSpPr>
          <p:spPr>
            <a:xfrm>
              <a:off x="5349010" y="3195936"/>
              <a:ext cx="612000" cy="6120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25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/>
                <a:t> </a:t>
              </a:r>
            </a:p>
          </p:txBody>
        </p:sp>
        <p:sp>
          <p:nvSpPr>
            <p:cNvPr id="43" name="Hình chữ nhật: Góc Tròn 42">
              <a:extLst>
                <a:ext uri="{FF2B5EF4-FFF2-40B4-BE49-F238E27FC236}">
                  <a16:creationId xmlns:a16="http://schemas.microsoft.com/office/drawing/2014/main" id="{C4FADB1B-E4A6-4AD9-B8E2-3754AEE8A528}"/>
                </a:ext>
              </a:extLst>
            </p:cNvPr>
            <p:cNvSpPr/>
            <p:nvPr/>
          </p:nvSpPr>
          <p:spPr>
            <a:xfrm>
              <a:off x="9290239" y="3155591"/>
              <a:ext cx="612000" cy="612000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28575">
              <a:solidFill>
                <a:srgbClr val="F25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/>
                <a:t> </a:t>
              </a:r>
            </a:p>
          </p:txBody>
        </p:sp>
        <p:sp>
          <p:nvSpPr>
            <p:cNvPr id="44" name="Hình chữ nhật: Góc Tròn 43">
              <a:extLst>
                <a:ext uri="{FF2B5EF4-FFF2-40B4-BE49-F238E27FC236}">
                  <a16:creationId xmlns:a16="http://schemas.microsoft.com/office/drawing/2014/main" id="{4C54AD79-818C-4D4D-8EE6-E949E5EAF3AD}"/>
                </a:ext>
              </a:extLst>
            </p:cNvPr>
            <p:cNvSpPr/>
            <p:nvPr/>
          </p:nvSpPr>
          <p:spPr>
            <a:xfrm>
              <a:off x="10443444" y="3186628"/>
              <a:ext cx="612000" cy="6120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25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/>
                <a:t> </a:t>
              </a:r>
            </a:p>
          </p:txBody>
        </p:sp>
      </p:grpSp>
      <p:grpSp>
        <p:nvGrpSpPr>
          <p:cNvPr id="50" name="Nhóm 49">
            <a:extLst>
              <a:ext uri="{FF2B5EF4-FFF2-40B4-BE49-F238E27FC236}">
                <a16:creationId xmlns:a16="http://schemas.microsoft.com/office/drawing/2014/main" id="{B5CCF333-B7AB-4437-9B26-8D8F3A322B94}"/>
              </a:ext>
            </a:extLst>
          </p:cNvPr>
          <p:cNvGrpSpPr/>
          <p:nvPr/>
        </p:nvGrpSpPr>
        <p:grpSpPr>
          <a:xfrm>
            <a:off x="1327346" y="4195652"/>
            <a:ext cx="10864992" cy="639767"/>
            <a:chOff x="1415272" y="4154918"/>
            <a:chExt cx="10864992" cy="639767"/>
          </a:xfrm>
        </p:grpSpPr>
        <p:sp>
          <p:nvSpPr>
            <p:cNvPr id="20" name="Rounded Rectangle 5">
              <a:extLst>
                <a:ext uri="{FF2B5EF4-FFF2-40B4-BE49-F238E27FC236}">
                  <a16:creationId xmlns:a16="http://schemas.microsoft.com/office/drawing/2014/main" id="{8F52ABD3-C1EC-472C-81C7-EEDD9BAFFC40}"/>
                </a:ext>
              </a:extLst>
            </p:cNvPr>
            <p:cNvSpPr/>
            <p:nvPr/>
          </p:nvSpPr>
          <p:spPr>
            <a:xfrm>
              <a:off x="1415272" y="4167754"/>
              <a:ext cx="10864992" cy="614362"/>
            </a:xfrm>
            <a:prstGeom prst="roundRect">
              <a:avLst/>
            </a:prstGeom>
            <a:noFill/>
            <a:ln w="28575" cap="flat" cmpd="sng" algn="ctr">
              <a:noFill/>
              <a:prstDash val="lgDashDot"/>
              <a:miter lim="800000"/>
            </a:ln>
            <a:effectLst/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Times New Roman" panose="02020603050405020304" pitchFamily="18" charset="0"/>
                </a:rPr>
                <a:t>- 80 </a:t>
              </a:r>
              <a:r>
                <a:rPr kumimoji="0" lang="en-US" sz="280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Times New Roman" panose="02020603050405020304" pitchFamily="18" charset="0"/>
                </a:rPr>
                <a:t>gồm</a:t>
              </a:r>
              <a:r>
                <a:rPr kumimoji="0" lang="en-US" sz="280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Times New Roman" panose="02020603050405020304" pitchFamily="18" charset="0"/>
                </a:rPr>
                <a:t>         </a:t>
              </a:r>
              <a:r>
                <a:rPr kumimoji="0" lang="en-US" sz="280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Times New Roman" panose="02020603050405020304" pitchFamily="18" charset="0"/>
                </a:rPr>
                <a:t>chục</a:t>
              </a:r>
              <a:r>
                <a:rPr kumimoji="0" lang="en-US" sz="280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280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Times New Roman" panose="02020603050405020304" pitchFamily="18" charset="0"/>
                </a:rPr>
                <a:t>và</a:t>
              </a:r>
              <a:r>
                <a:rPr kumimoji="0" lang="en-US" sz="280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Times New Roman" panose="02020603050405020304" pitchFamily="18" charset="0"/>
                </a:rPr>
                <a:t>         </a:t>
              </a:r>
              <a:r>
                <a:rPr kumimoji="0" lang="en-US" sz="280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Times New Roman" panose="02020603050405020304" pitchFamily="18" charset="0"/>
                </a:rPr>
                <a:t>đơn</a:t>
              </a:r>
              <a:r>
                <a:rPr kumimoji="0" lang="en-US" sz="280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Times New Roman" panose="02020603050405020304" pitchFamily="18" charset="0"/>
                </a:rPr>
                <a:t> </a:t>
              </a:r>
              <a:r>
                <a:rPr kumimoji="0" lang="en-US" sz="280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Times New Roman" panose="02020603050405020304" pitchFamily="18" charset="0"/>
                </a:rPr>
                <a:t>vị</a:t>
              </a:r>
              <a:r>
                <a:rPr kumimoji="0" lang="en-US" sz="280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Times New Roman" panose="02020603050405020304" pitchFamily="18" charset="0"/>
                </a:rPr>
                <a:t>, ta </a:t>
              </a:r>
              <a:r>
                <a:rPr kumimoji="0" lang="en-US" sz="2800" i="0" u="none" strike="noStrike" kern="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Times New Roman" panose="02020603050405020304" pitchFamily="18" charset="0"/>
                </a:rPr>
                <a:t>viết</a:t>
              </a:r>
              <a:r>
                <a:rPr kumimoji="0" lang="en-US" sz="280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Times New Roman" panose="02020603050405020304" pitchFamily="18" charset="0"/>
                </a:rPr>
                <a:t> 80 </a:t>
              </a:r>
              <a:r>
                <a:rPr kumimoji="0" lang="en-US" sz="280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j-lt"/>
                  <a:ea typeface="+mn-ea"/>
                  <a:cs typeface="Times New Roman" panose="02020603050405020304" pitchFamily="18" charset="0"/>
                </a:rPr>
                <a:t>=          +  </a:t>
              </a:r>
              <a:endParaRPr kumimoji="0" lang="en-US" sz="28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45" name="Hình chữ nhật: Góc Tròn 44">
              <a:extLst>
                <a:ext uri="{FF2B5EF4-FFF2-40B4-BE49-F238E27FC236}">
                  <a16:creationId xmlns:a16="http://schemas.microsoft.com/office/drawing/2014/main" id="{8B259DC3-9A35-4BB8-A22C-F6898FB39296}"/>
                </a:ext>
              </a:extLst>
            </p:cNvPr>
            <p:cNvSpPr/>
            <p:nvPr/>
          </p:nvSpPr>
          <p:spPr>
            <a:xfrm>
              <a:off x="3087826" y="4182685"/>
              <a:ext cx="612000" cy="6120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25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/>
                <a:t> </a:t>
              </a:r>
            </a:p>
          </p:txBody>
        </p:sp>
        <p:sp>
          <p:nvSpPr>
            <p:cNvPr id="46" name="Hình chữ nhật: Góc Tròn 45">
              <a:extLst>
                <a:ext uri="{FF2B5EF4-FFF2-40B4-BE49-F238E27FC236}">
                  <a16:creationId xmlns:a16="http://schemas.microsoft.com/office/drawing/2014/main" id="{AA0D273E-6134-4AE9-95B2-A1332777727A}"/>
                </a:ext>
              </a:extLst>
            </p:cNvPr>
            <p:cNvSpPr/>
            <p:nvPr/>
          </p:nvSpPr>
          <p:spPr>
            <a:xfrm>
              <a:off x="5454161" y="4154918"/>
              <a:ext cx="612000" cy="6120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25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/>
                <a:t> </a:t>
              </a:r>
            </a:p>
          </p:txBody>
        </p:sp>
        <p:sp>
          <p:nvSpPr>
            <p:cNvPr id="47" name="Hình chữ nhật: Góc Tròn 46">
              <a:extLst>
                <a:ext uri="{FF2B5EF4-FFF2-40B4-BE49-F238E27FC236}">
                  <a16:creationId xmlns:a16="http://schemas.microsoft.com/office/drawing/2014/main" id="{8316644A-1DBF-4BD8-90EF-BFB9976C734C}"/>
                </a:ext>
              </a:extLst>
            </p:cNvPr>
            <p:cNvSpPr/>
            <p:nvPr/>
          </p:nvSpPr>
          <p:spPr>
            <a:xfrm>
              <a:off x="9571829" y="4170709"/>
              <a:ext cx="612000" cy="6120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25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/>
                <a:t> </a:t>
              </a:r>
            </a:p>
          </p:txBody>
        </p:sp>
        <p:sp>
          <p:nvSpPr>
            <p:cNvPr id="49" name="Hình chữ nhật: Góc Tròn 48">
              <a:extLst>
                <a:ext uri="{FF2B5EF4-FFF2-40B4-BE49-F238E27FC236}">
                  <a16:creationId xmlns:a16="http://schemas.microsoft.com/office/drawing/2014/main" id="{F3141CA0-BC6D-417F-BE6E-668921AE2BF7}"/>
                </a:ext>
              </a:extLst>
            </p:cNvPr>
            <p:cNvSpPr/>
            <p:nvPr/>
          </p:nvSpPr>
          <p:spPr>
            <a:xfrm>
              <a:off x="10769456" y="4182685"/>
              <a:ext cx="612000" cy="6120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25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/>
                <a:t>     </a:t>
              </a:r>
              <a:endParaRPr lang="en-US" sz="1600" dirty="0"/>
            </a:p>
          </p:txBody>
        </p:sp>
      </p:grpSp>
      <p:sp>
        <p:nvSpPr>
          <p:cNvPr id="25" name="Rounded Rectangle 5">
            <a:extLst>
              <a:ext uri="{FF2B5EF4-FFF2-40B4-BE49-F238E27FC236}">
                <a16:creationId xmlns:a16="http://schemas.microsoft.com/office/drawing/2014/main" id="{32757576-FB40-4753-9027-464DC09A93AA}"/>
              </a:ext>
            </a:extLst>
          </p:cNvPr>
          <p:cNvSpPr/>
          <p:nvPr/>
        </p:nvSpPr>
        <p:spPr>
          <a:xfrm>
            <a:off x="3145542" y="2401503"/>
            <a:ext cx="760171" cy="536278"/>
          </a:xfrm>
          <a:prstGeom prst="roundRect">
            <a:avLst/>
          </a:prstGeom>
          <a:noFill/>
          <a:ln w="12700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>
              <a:defRPr/>
            </a:pPr>
            <a:r>
              <a:rPr lang="en-US" sz="2800" kern="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2</a:t>
            </a:r>
            <a:r>
              <a:rPr lang="vi-VN" sz="2800" kern="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</a:t>
            </a:r>
            <a:endParaRPr lang="en-US" sz="2800" kern="0" dirty="0">
              <a:solidFill>
                <a:srgbClr val="FF000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26" name="Rounded Rectangle 5">
            <a:extLst>
              <a:ext uri="{FF2B5EF4-FFF2-40B4-BE49-F238E27FC236}">
                <a16:creationId xmlns:a16="http://schemas.microsoft.com/office/drawing/2014/main" id="{3C69FBFC-91C9-4A9E-91BB-DCC9BF7FD7B7}"/>
              </a:ext>
            </a:extLst>
          </p:cNvPr>
          <p:cNvSpPr/>
          <p:nvPr/>
        </p:nvSpPr>
        <p:spPr>
          <a:xfrm>
            <a:off x="5466518" y="2482281"/>
            <a:ext cx="760171" cy="536278"/>
          </a:xfrm>
          <a:prstGeom prst="roundRect">
            <a:avLst/>
          </a:prstGeom>
          <a:noFill/>
          <a:ln w="12700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>
              <a:defRPr/>
            </a:pPr>
            <a:r>
              <a:rPr lang="en-US" sz="2800" kern="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5</a:t>
            </a:r>
            <a:r>
              <a:rPr lang="vi-VN" sz="2800" kern="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</a:t>
            </a:r>
            <a:endParaRPr lang="en-US" sz="2800" kern="0" dirty="0">
              <a:solidFill>
                <a:srgbClr val="FF000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27" name="Rounded Rectangle 5">
            <a:extLst>
              <a:ext uri="{FF2B5EF4-FFF2-40B4-BE49-F238E27FC236}">
                <a16:creationId xmlns:a16="http://schemas.microsoft.com/office/drawing/2014/main" id="{2B4742F4-8B40-4373-8AA0-3B70CF66BC05}"/>
              </a:ext>
            </a:extLst>
          </p:cNvPr>
          <p:cNvSpPr/>
          <p:nvPr/>
        </p:nvSpPr>
        <p:spPr>
          <a:xfrm>
            <a:off x="9471991" y="2429145"/>
            <a:ext cx="760171" cy="536278"/>
          </a:xfrm>
          <a:prstGeom prst="roundRect">
            <a:avLst/>
          </a:prstGeom>
          <a:noFill/>
          <a:ln w="12700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>
              <a:defRPr/>
            </a:pPr>
            <a:r>
              <a:rPr lang="en-US" sz="2800" kern="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20</a:t>
            </a:r>
            <a:r>
              <a:rPr lang="vi-VN" sz="2800" kern="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</a:t>
            </a:r>
            <a:endParaRPr lang="en-US" sz="2800" kern="0" dirty="0">
              <a:solidFill>
                <a:srgbClr val="FF000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28" name="Rounded Rectangle 5">
            <a:extLst>
              <a:ext uri="{FF2B5EF4-FFF2-40B4-BE49-F238E27FC236}">
                <a16:creationId xmlns:a16="http://schemas.microsoft.com/office/drawing/2014/main" id="{2CB8F325-BDD4-403A-9464-85CEB4B9974A}"/>
              </a:ext>
            </a:extLst>
          </p:cNvPr>
          <p:cNvSpPr/>
          <p:nvPr/>
        </p:nvSpPr>
        <p:spPr>
          <a:xfrm>
            <a:off x="10592094" y="2376039"/>
            <a:ext cx="760171" cy="536278"/>
          </a:xfrm>
          <a:prstGeom prst="roundRect">
            <a:avLst/>
          </a:prstGeom>
          <a:noFill/>
          <a:ln w="12700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>
              <a:defRPr/>
            </a:pPr>
            <a:r>
              <a:rPr lang="en-US" sz="2800" kern="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5</a:t>
            </a:r>
            <a:r>
              <a:rPr lang="vi-VN" sz="2800" kern="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</a:t>
            </a:r>
            <a:endParaRPr lang="en-US" sz="2800" kern="0" dirty="0">
              <a:solidFill>
                <a:srgbClr val="FF000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3" name="Rounded Rectangle 5">
            <a:extLst>
              <a:ext uri="{FF2B5EF4-FFF2-40B4-BE49-F238E27FC236}">
                <a16:creationId xmlns:a16="http://schemas.microsoft.com/office/drawing/2014/main" id="{0EB1B02D-CC64-4196-8A8B-EB2659460404}"/>
              </a:ext>
            </a:extLst>
          </p:cNvPr>
          <p:cNvSpPr/>
          <p:nvPr/>
        </p:nvSpPr>
        <p:spPr>
          <a:xfrm>
            <a:off x="3088862" y="4297857"/>
            <a:ext cx="760171" cy="478982"/>
          </a:xfrm>
          <a:prstGeom prst="roundRect">
            <a:avLst/>
          </a:prstGeom>
          <a:noFill/>
          <a:ln w="12700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>
              <a:defRPr/>
            </a:pPr>
            <a:r>
              <a:rPr lang="en-US" sz="2800" kern="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8</a:t>
            </a:r>
            <a:r>
              <a:rPr lang="vi-VN" sz="2800" kern="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</a:t>
            </a:r>
            <a:endParaRPr lang="en-US" sz="2800" kern="0" dirty="0">
              <a:solidFill>
                <a:srgbClr val="FF000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4" name="Rounded Rectangle 5">
            <a:extLst>
              <a:ext uri="{FF2B5EF4-FFF2-40B4-BE49-F238E27FC236}">
                <a16:creationId xmlns:a16="http://schemas.microsoft.com/office/drawing/2014/main" id="{7901C07A-6C5C-4C27-B4ED-DB6BA0153B82}"/>
              </a:ext>
            </a:extLst>
          </p:cNvPr>
          <p:cNvSpPr/>
          <p:nvPr/>
        </p:nvSpPr>
        <p:spPr>
          <a:xfrm>
            <a:off x="5412724" y="4267167"/>
            <a:ext cx="760171" cy="536278"/>
          </a:xfrm>
          <a:prstGeom prst="roundRect">
            <a:avLst/>
          </a:prstGeom>
          <a:noFill/>
          <a:ln w="12700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>
              <a:defRPr/>
            </a:pPr>
            <a:r>
              <a:rPr lang="en-US" sz="2800" kern="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0</a:t>
            </a:r>
            <a:r>
              <a:rPr lang="vi-VN" sz="2800" kern="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</a:t>
            </a:r>
            <a:endParaRPr lang="en-US" sz="2800" kern="0" dirty="0">
              <a:solidFill>
                <a:srgbClr val="FF000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5" name="Rounded Rectangle 5">
            <a:extLst>
              <a:ext uri="{FF2B5EF4-FFF2-40B4-BE49-F238E27FC236}">
                <a16:creationId xmlns:a16="http://schemas.microsoft.com/office/drawing/2014/main" id="{F30C3337-5B56-4B7A-9176-B597346B1AEE}"/>
              </a:ext>
            </a:extLst>
          </p:cNvPr>
          <p:cNvSpPr/>
          <p:nvPr/>
        </p:nvSpPr>
        <p:spPr>
          <a:xfrm>
            <a:off x="9448335" y="4199805"/>
            <a:ext cx="760171" cy="536278"/>
          </a:xfrm>
          <a:prstGeom prst="roundRect">
            <a:avLst/>
          </a:prstGeom>
          <a:noFill/>
          <a:ln w="12700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>
              <a:defRPr/>
            </a:pPr>
            <a:r>
              <a:rPr lang="en-US" sz="2800" kern="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80</a:t>
            </a:r>
            <a:r>
              <a:rPr lang="vi-VN" sz="2800" kern="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</a:t>
            </a:r>
            <a:endParaRPr lang="en-US" sz="2800" kern="0" dirty="0">
              <a:solidFill>
                <a:srgbClr val="FF000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6" name="Rounded Rectangle 5">
            <a:extLst>
              <a:ext uri="{FF2B5EF4-FFF2-40B4-BE49-F238E27FC236}">
                <a16:creationId xmlns:a16="http://schemas.microsoft.com/office/drawing/2014/main" id="{AA102E3C-A45B-4198-9466-C4ED145AE335}"/>
              </a:ext>
            </a:extLst>
          </p:cNvPr>
          <p:cNvSpPr/>
          <p:nvPr/>
        </p:nvSpPr>
        <p:spPr>
          <a:xfrm>
            <a:off x="10750502" y="4271320"/>
            <a:ext cx="760171" cy="536278"/>
          </a:xfrm>
          <a:prstGeom prst="roundRect">
            <a:avLst/>
          </a:prstGeom>
          <a:noFill/>
          <a:ln w="12700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>
              <a:defRPr/>
            </a:pPr>
            <a:r>
              <a:rPr lang="en-US" sz="2800" kern="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0</a:t>
            </a:r>
            <a:r>
              <a:rPr lang="vi-VN" sz="2800" kern="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</a:t>
            </a:r>
            <a:endParaRPr lang="en-US" sz="2800" kern="0" dirty="0">
              <a:solidFill>
                <a:srgbClr val="FF000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51" name="Rounded Rectangle 5">
            <a:extLst>
              <a:ext uri="{FF2B5EF4-FFF2-40B4-BE49-F238E27FC236}">
                <a16:creationId xmlns:a16="http://schemas.microsoft.com/office/drawing/2014/main" id="{1BCE18D9-EEC0-4934-853A-09ED6089560D}"/>
              </a:ext>
            </a:extLst>
          </p:cNvPr>
          <p:cNvSpPr/>
          <p:nvPr/>
        </p:nvSpPr>
        <p:spPr>
          <a:xfrm>
            <a:off x="3149340" y="3265182"/>
            <a:ext cx="760171" cy="536278"/>
          </a:xfrm>
          <a:prstGeom prst="roundRect">
            <a:avLst/>
          </a:prstGeom>
          <a:noFill/>
          <a:ln w="12700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>
              <a:defRPr/>
            </a:pPr>
            <a:r>
              <a:rPr lang="en-US" sz="2800" kern="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6</a:t>
            </a:r>
            <a:r>
              <a:rPr lang="vi-VN" sz="2800" kern="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</a:t>
            </a:r>
            <a:endParaRPr lang="en-US" sz="2800" kern="0" dirty="0">
              <a:solidFill>
                <a:srgbClr val="FF000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52" name="Rounded Rectangle 5">
            <a:extLst>
              <a:ext uri="{FF2B5EF4-FFF2-40B4-BE49-F238E27FC236}">
                <a16:creationId xmlns:a16="http://schemas.microsoft.com/office/drawing/2014/main" id="{03680493-AFEC-4D7C-BFE8-67B570890B49}"/>
              </a:ext>
            </a:extLst>
          </p:cNvPr>
          <p:cNvSpPr/>
          <p:nvPr/>
        </p:nvSpPr>
        <p:spPr>
          <a:xfrm>
            <a:off x="5484139" y="3247481"/>
            <a:ext cx="760171" cy="536278"/>
          </a:xfrm>
          <a:prstGeom prst="roundRect">
            <a:avLst/>
          </a:prstGeom>
          <a:noFill/>
          <a:ln w="12700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>
              <a:defRPr/>
            </a:pPr>
            <a:r>
              <a:rPr lang="en-US" sz="2800" kern="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4</a:t>
            </a:r>
            <a:r>
              <a:rPr lang="vi-VN" sz="2800" kern="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</a:t>
            </a:r>
            <a:endParaRPr lang="en-US" sz="2800" kern="0" dirty="0">
              <a:solidFill>
                <a:srgbClr val="FF000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53" name="Rounded Rectangle 5">
            <a:extLst>
              <a:ext uri="{FF2B5EF4-FFF2-40B4-BE49-F238E27FC236}">
                <a16:creationId xmlns:a16="http://schemas.microsoft.com/office/drawing/2014/main" id="{A6AA984D-31CD-4C41-845A-1ACB43E679FF}"/>
              </a:ext>
            </a:extLst>
          </p:cNvPr>
          <p:cNvSpPr/>
          <p:nvPr/>
        </p:nvSpPr>
        <p:spPr>
          <a:xfrm>
            <a:off x="9248271" y="3289833"/>
            <a:ext cx="760171" cy="536278"/>
          </a:xfrm>
          <a:prstGeom prst="roundRect">
            <a:avLst/>
          </a:prstGeom>
          <a:noFill/>
          <a:ln w="12700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>
              <a:defRPr/>
            </a:pPr>
            <a:r>
              <a:rPr lang="en-US" sz="2800" kern="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60</a:t>
            </a:r>
            <a:r>
              <a:rPr lang="vi-VN" sz="2800" kern="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</a:t>
            </a:r>
            <a:endParaRPr lang="en-US" sz="2800" kern="0" dirty="0">
              <a:solidFill>
                <a:srgbClr val="FF000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54" name="Rounded Rectangle 5">
            <a:extLst>
              <a:ext uri="{FF2B5EF4-FFF2-40B4-BE49-F238E27FC236}">
                <a16:creationId xmlns:a16="http://schemas.microsoft.com/office/drawing/2014/main" id="{B5C919B6-2AD1-499D-A057-43D703099E50}"/>
              </a:ext>
            </a:extLst>
          </p:cNvPr>
          <p:cNvSpPr/>
          <p:nvPr/>
        </p:nvSpPr>
        <p:spPr>
          <a:xfrm>
            <a:off x="10478473" y="3247481"/>
            <a:ext cx="760171" cy="536278"/>
          </a:xfrm>
          <a:prstGeom prst="roundRect">
            <a:avLst/>
          </a:prstGeom>
          <a:noFill/>
          <a:ln w="12700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>
              <a:defRPr/>
            </a:pPr>
            <a:r>
              <a:rPr lang="en-US" sz="2800" kern="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4</a:t>
            </a:r>
            <a:r>
              <a:rPr lang="vi-VN" sz="2800" kern="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</a:t>
            </a:r>
            <a:endParaRPr lang="en-US" sz="2800" kern="0" dirty="0">
              <a:solidFill>
                <a:srgbClr val="FF0000"/>
              </a:solidFill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6829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5" grpId="0"/>
      <p:bldP spid="26" grpId="0"/>
      <p:bldP spid="27" grpId="0"/>
      <p:bldP spid="28" grpId="0"/>
      <p:bldP spid="33" grpId="0"/>
      <p:bldP spid="34" grpId="0"/>
      <p:bldP spid="35" grpId="0"/>
      <p:bldP spid="36" grpId="0"/>
      <p:bldP spid="51" grpId="0"/>
      <p:bldP spid="52" grpId="0"/>
      <p:bldP spid="53" grpId="0"/>
      <p:bldP spid="5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Hình ảnh 47">
            <a:extLst>
              <a:ext uri="{FF2B5EF4-FFF2-40B4-BE49-F238E27FC236}">
                <a16:creationId xmlns:a16="http://schemas.microsoft.com/office/drawing/2014/main" id="{BE82A44B-DCD1-40E6-B14C-A7713580B6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7824"/>
            <a:ext cx="12192001" cy="6456218"/>
          </a:xfrm>
          <a:prstGeom prst="rect">
            <a:avLst/>
          </a:prstGeom>
        </p:spPr>
      </p:pic>
      <p:sp>
        <p:nvSpPr>
          <p:cNvPr id="4" name="Sun 3">
            <a:extLst>
              <a:ext uri="{FF2B5EF4-FFF2-40B4-BE49-F238E27FC236}">
                <a16:creationId xmlns:a16="http://schemas.microsoft.com/office/drawing/2014/main" id="{1B5DE965-D947-48C8-ACC1-6737245E3094}"/>
              </a:ext>
            </a:extLst>
          </p:cNvPr>
          <p:cNvSpPr/>
          <p:nvPr/>
        </p:nvSpPr>
        <p:spPr>
          <a:xfrm>
            <a:off x="926195" y="732711"/>
            <a:ext cx="978155" cy="1015607"/>
          </a:xfrm>
          <a:prstGeom prst="sun">
            <a:avLst/>
          </a:prstGeom>
          <a:solidFill>
            <a:srgbClr val="FF7707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3</a:t>
            </a:r>
            <a:endParaRPr kumimoji="0" lang="en-US" sz="20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5" name="Rounded Rectangle 5">
            <a:extLst>
              <a:ext uri="{FF2B5EF4-FFF2-40B4-BE49-F238E27FC236}">
                <a16:creationId xmlns:a16="http://schemas.microsoft.com/office/drawing/2014/main" id="{0E3BB454-8069-44EB-B96C-12EB0674EFC3}"/>
              </a:ext>
            </a:extLst>
          </p:cNvPr>
          <p:cNvSpPr/>
          <p:nvPr/>
        </p:nvSpPr>
        <p:spPr>
          <a:xfrm>
            <a:off x="665572" y="940172"/>
            <a:ext cx="1036773" cy="511205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    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3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5DE8C92E-5CE4-4DC2-8E25-FFCFD4410336}"/>
              </a:ext>
            </a:extLst>
          </p:cNvPr>
          <p:cNvSpPr/>
          <p:nvPr/>
        </p:nvSpPr>
        <p:spPr>
          <a:xfrm>
            <a:off x="1990678" y="933333"/>
            <a:ext cx="3503221" cy="614362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&gt;, &lt;, =</a:t>
            </a:r>
            <a:endParaRPr kumimoji="0" lang="en-US" sz="36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7" name="Group 5">
            <a:extLst>
              <a:ext uri="{FF2B5EF4-FFF2-40B4-BE49-F238E27FC236}">
                <a16:creationId xmlns:a16="http://schemas.microsoft.com/office/drawing/2014/main" id="{2703A284-FD8E-4859-83D9-69C72DB03E6E}"/>
              </a:ext>
            </a:extLst>
          </p:cNvPr>
          <p:cNvGrpSpPr/>
          <p:nvPr/>
        </p:nvGrpSpPr>
        <p:grpSpPr>
          <a:xfrm>
            <a:off x="1280952" y="2138149"/>
            <a:ext cx="2295962" cy="714738"/>
            <a:chOff x="274735" y="4237093"/>
            <a:chExt cx="2295962" cy="714738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11DFAFA5-C128-45B7-AE58-085E397EDDF9}"/>
                </a:ext>
              </a:extLst>
            </p:cNvPr>
            <p:cNvSpPr/>
            <p:nvPr/>
          </p:nvSpPr>
          <p:spPr>
            <a:xfrm>
              <a:off x="274735" y="4237094"/>
              <a:ext cx="760170" cy="695956"/>
            </a:xfrm>
            <a:prstGeom prst="roundRect">
              <a:avLst/>
            </a:prstGeom>
            <a:grp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3600" kern="0" dirty="0">
                  <a:latin typeface="+mj-lt"/>
                  <a:ea typeface="SimSun" pitchFamily="2" charset="-122"/>
                  <a:cs typeface="Times New Roman" panose="02020603050405020304" pitchFamily="18" charset="0"/>
                </a:rPr>
                <a:t>56</a:t>
              </a:r>
            </a:p>
          </p:txBody>
        </p:sp>
        <p:sp>
          <p:nvSpPr>
            <p:cNvPr id="9" name="Rounded Rectangle 10">
              <a:extLst>
                <a:ext uri="{FF2B5EF4-FFF2-40B4-BE49-F238E27FC236}">
                  <a16:creationId xmlns:a16="http://schemas.microsoft.com/office/drawing/2014/main" id="{8549553D-0E1B-45F5-B1FD-CC44430A8F40}"/>
                </a:ext>
              </a:extLst>
            </p:cNvPr>
            <p:cNvSpPr/>
            <p:nvPr/>
          </p:nvSpPr>
          <p:spPr>
            <a:xfrm>
              <a:off x="1046312" y="4237094"/>
              <a:ext cx="760170" cy="714737"/>
            </a:xfrm>
            <a:prstGeom prst="roundRect">
              <a:avLst/>
            </a:prstGeom>
            <a:grp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3600" kern="0" dirty="0">
                <a:latin typeface="+mj-lt"/>
                <a:ea typeface="SimSun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Rounded Rectangle 10">
              <a:extLst>
                <a:ext uri="{FF2B5EF4-FFF2-40B4-BE49-F238E27FC236}">
                  <a16:creationId xmlns:a16="http://schemas.microsoft.com/office/drawing/2014/main" id="{53D2965F-3204-45AF-95E4-498FA5A0ACE1}"/>
                </a:ext>
              </a:extLst>
            </p:cNvPr>
            <p:cNvSpPr/>
            <p:nvPr/>
          </p:nvSpPr>
          <p:spPr>
            <a:xfrm>
              <a:off x="1810527" y="4237093"/>
              <a:ext cx="760170" cy="714737"/>
            </a:xfrm>
            <a:prstGeom prst="roundRect">
              <a:avLst/>
            </a:prstGeom>
            <a:grp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3600" kern="0" dirty="0">
                  <a:latin typeface="+mj-lt"/>
                  <a:ea typeface="SimSun" pitchFamily="2" charset="-122"/>
                  <a:cs typeface="Times New Roman" panose="02020603050405020304" pitchFamily="18" charset="0"/>
                </a:rPr>
                <a:t>8</a:t>
              </a:r>
            </a:p>
          </p:txBody>
        </p:sp>
      </p:grpSp>
      <p:grpSp>
        <p:nvGrpSpPr>
          <p:cNvPr id="11" name="Group 9">
            <a:extLst>
              <a:ext uri="{FF2B5EF4-FFF2-40B4-BE49-F238E27FC236}">
                <a16:creationId xmlns:a16="http://schemas.microsoft.com/office/drawing/2014/main" id="{2F00ECD7-EC66-42CD-B563-B5DCD3BBCB24}"/>
              </a:ext>
            </a:extLst>
          </p:cNvPr>
          <p:cNvGrpSpPr/>
          <p:nvPr/>
        </p:nvGrpSpPr>
        <p:grpSpPr>
          <a:xfrm>
            <a:off x="1280952" y="3356294"/>
            <a:ext cx="2295962" cy="714738"/>
            <a:chOff x="274735" y="4237093"/>
            <a:chExt cx="2295962" cy="714738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12" name="Rounded Rectangle 7">
              <a:extLst>
                <a:ext uri="{FF2B5EF4-FFF2-40B4-BE49-F238E27FC236}">
                  <a16:creationId xmlns:a16="http://schemas.microsoft.com/office/drawing/2014/main" id="{12C7E632-7D98-497E-879F-5666AC2C1EFC}"/>
                </a:ext>
              </a:extLst>
            </p:cNvPr>
            <p:cNvSpPr/>
            <p:nvPr/>
          </p:nvSpPr>
          <p:spPr>
            <a:xfrm>
              <a:off x="274735" y="4237094"/>
              <a:ext cx="760170" cy="695956"/>
            </a:xfrm>
            <a:prstGeom prst="roundRect">
              <a:avLst/>
            </a:prstGeom>
            <a:grp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3600" kern="0" dirty="0">
                  <a:latin typeface="+mj-lt"/>
                  <a:ea typeface="SimSun" pitchFamily="2" charset="-122"/>
                  <a:cs typeface="Times New Roman" panose="02020603050405020304" pitchFamily="18" charset="0"/>
                </a:rPr>
                <a:t>39</a:t>
              </a:r>
            </a:p>
          </p:txBody>
        </p:sp>
        <p:sp>
          <p:nvSpPr>
            <p:cNvPr id="13" name="Rounded Rectangle 10">
              <a:extLst>
                <a:ext uri="{FF2B5EF4-FFF2-40B4-BE49-F238E27FC236}">
                  <a16:creationId xmlns:a16="http://schemas.microsoft.com/office/drawing/2014/main" id="{3293658E-3E82-4C6C-BC74-26DF3155B338}"/>
                </a:ext>
              </a:extLst>
            </p:cNvPr>
            <p:cNvSpPr/>
            <p:nvPr/>
          </p:nvSpPr>
          <p:spPr>
            <a:xfrm>
              <a:off x="1046312" y="4237094"/>
              <a:ext cx="760170" cy="714737"/>
            </a:xfrm>
            <a:prstGeom prst="roundRect">
              <a:avLst/>
            </a:prstGeom>
            <a:grp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3600" kern="0" dirty="0">
                <a:latin typeface="+mj-lt"/>
                <a:ea typeface="SimSun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4" name="Rounded Rectangle 10">
              <a:extLst>
                <a:ext uri="{FF2B5EF4-FFF2-40B4-BE49-F238E27FC236}">
                  <a16:creationId xmlns:a16="http://schemas.microsoft.com/office/drawing/2014/main" id="{161490C0-39DB-4B33-A2B4-F96B3CA3D407}"/>
                </a:ext>
              </a:extLst>
            </p:cNvPr>
            <p:cNvSpPr/>
            <p:nvPr/>
          </p:nvSpPr>
          <p:spPr>
            <a:xfrm>
              <a:off x="1810527" y="4237093"/>
              <a:ext cx="760170" cy="714737"/>
            </a:xfrm>
            <a:prstGeom prst="roundRect">
              <a:avLst/>
            </a:prstGeom>
            <a:grp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3600" kern="0" dirty="0">
                  <a:latin typeface="+mj-lt"/>
                  <a:ea typeface="SimSun" pitchFamily="2" charset="-122"/>
                  <a:cs typeface="Times New Roman" panose="02020603050405020304" pitchFamily="18" charset="0"/>
                </a:rPr>
                <a:t>44</a:t>
              </a:r>
            </a:p>
          </p:txBody>
        </p:sp>
      </p:grpSp>
      <p:grpSp>
        <p:nvGrpSpPr>
          <p:cNvPr id="15" name="Group 13">
            <a:extLst>
              <a:ext uri="{FF2B5EF4-FFF2-40B4-BE49-F238E27FC236}">
                <a16:creationId xmlns:a16="http://schemas.microsoft.com/office/drawing/2014/main" id="{55D836A3-7A98-4FB5-A895-83FB7158AE3C}"/>
              </a:ext>
            </a:extLst>
          </p:cNvPr>
          <p:cNvGrpSpPr/>
          <p:nvPr/>
        </p:nvGrpSpPr>
        <p:grpSpPr>
          <a:xfrm>
            <a:off x="1280482" y="4459092"/>
            <a:ext cx="2295962" cy="714738"/>
            <a:chOff x="274735" y="4237093"/>
            <a:chExt cx="2295962" cy="714738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16" name="Rounded Rectangle 7">
              <a:extLst>
                <a:ext uri="{FF2B5EF4-FFF2-40B4-BE49-F238E27FC236}">
                  <a16:creationId xmlns:a16="http://schemas.microsoft.com/office/drawing/2014/main" id="{96BFB2BE-99E0-4AB5-B307-5FDF24814D4F}"/>
                </a:ext>
              </a:extLst>
            </p:cNvPr>
            <p:cNvSpPr/>
            <p:nvPr/>
          </p:nvSpPr>
          <p:spPr>
            <a:xfrm>
              <a:off x="274735" y="4237094"/>
              <a:ext cx="760170" cy="695956"/>
            </a:xfrm>
            <a:prstGeom prst="roundRect">
              <a:avLst/>
            </a:prstGeom>
            <a:grp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3600" kern="0" dirty="0">
                  <a:latin typeface="+mj-lt"/>
                  <a:ea typeface="SimSun" pitchFamily="2" charset="-122"/>
                  <a:cs typeface="Times New Roman" panose="02020603050405020304" pitchFamily="18" charset="0"/>
                </a:rPr>
                <a:t>76</a:t>
              </a:r>
            </a:p>
          </p:txBody>
        </p:sp>
        <p:sp>
          <p:nvSpPr>
            <p:cNvPr id="17" name="Rounded Rectangle 10">
              <a:extLst>
                <a:ext uri="{FF2B5EF4-FFF2-40B4-BE49-F238E27FC236}">
                  <a16:creationId xmlns:a16="http://schemas.microsoft.com/office/drawing/2014/main" id="{81F34D4E-4260-4A06-80F9-B304E9D4C1F3}"/>
                </a:ext>
              </a:extLst>
            </p:cNvPr>
            <p:cNvSpPr/>
            <p:nvPr/>
          </p:nvSpPr>
          <p:spPr>
            <a:xfrm>
              <a:off x="1046312" y="4237094"/>
              <a:ext cx="760170" cy="714737"/>
            </a:xfrm>
            <a:prstGeom prst="roundRect">
              <a:avLst/>
            </a:prstGeom>
            <a:grp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3600" kern="0" dirty="0">
                <a:latin typeface="+mj-lt"/>
                <a:ea typeface="SimSun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8" name="Rounded Rectangle 10">
              <a:extLst>
                <a:ext uri="{FF2B5EF4-FFF2-40B4-BE49-F238E27FC236}">
                  <a16:creationId xmlns:a16="http://schemas.microsoft.com/office/drawing/2014/main" id="{D5168EED-694A-4BC9-BC90-151A4F9DDF16}"/>
                </a:ext>
              </a:extLst>
            </p:cNvPr>
            <p:cNvSpPr/>
            <p:nvPr/>
          </p:nvSpPr>
          <p:spPr>
            <a:xfrm>
              <a:off x="1810527" y="4237093"/>
              <a:ext cx="760170" cy="714737"/>
            </a:xfrm>
            <a:prstGeom prst="roundRect">
              <a:avLst/>
            </a:prstGeom>
            <a:grp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3600" kern="0" dirty="0">
                  <a:latin typeface="+mj-lt"/>
                  <a:ea typeface="SimSun" pitchFamily="2" charset="-122"/>
                  <a:cs typeface="Times New Roman" panose="02020603050405020304" pitchFamily="18" charset="0"/>
                </a:rPr>
                <a:t>23</a:t>
              </a:r>
            </a:p>
          </p:txBody>
        </p:sp>
      </p:grpSp>
      <p:grpSp>
        <p:nvGrpSpPr>
          <p:cNvPr id="19" name="Group 17">
            <a:extLst>
              <a:ext uri="{FF2B5EF4-FFF2-40B4-BE49-F238E27FC236}">
                <a16:creationId xmlns:a16="http://schemas.microsoft.com/office/drawing/2014/main" id="{0024BB0A-B70B-4B84-9C6D-6751436C65CD}"/>
              </a:ext>
            </a:extLst>
          </p:cNvPr>
          <p:cNvGrpSpPr/>
          <p:nvPr/>
        </p:nvGrpSpPr>
        <p:grpSpPr>
          <a:xfrm>
            <a:off x="8646805" y="2078571"/>
            <a:ext cx="2295962" cy="714738"/>
            <a:chOff x="274735" y="4237093"/>
            <a:chExt cx="2295962" cy="714738"/>
          </a:xfrm>
          <a:solidFill>
            <a:srgbClr val="70AD47">
              <a:lumMod val="60000"/>
              <a:lumOff val="40000"/>
            </a:srgbClr>
          </a:solidFill>
        </p:grpSpPr>
        <p:sp>
          <p:nvSpPr>
            <p:cNvPr id="20" name="Rounded Rectangle 7">
              <a:extLst>
                <a:ext uri="{FF2B5EF4-FFF2-40B4-BE49-F238E27FC236}">
                  <a16:creationId xmlns:a16="http://schemas.microsoft.com/office/drawing/2014/main" id="{9000FB31-B017-4FBA-9670-2D91235653A0}"/>
                </a:ext>
              </a:extLst>
            </p:cNvPr>
            <p:cNvSpPr/>
            <p:nvPr/>
          </p:nvSpPr>
          <p:spPr>
            <a:xfrm>
              <a:off x="274735" y="4237094"/>
              <a:ext cx="760170" cy="695956"/>
            </a:xfrm>
            <a:prstGeom prst="roundRect">
              <a:avLst/>
            </a:prstGeom>
            <a:grp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j-lt"/>
                  <a:ea typeface="SimSun" pitchFamily="2" charset="-122"/>
                  <a:cs typeface="Times New Roman" panose="02020603050405020304" pitchFamily="18" charset="0"/>
                </a:rPr>
                <a:t>83</a:t>
              </a:r>
            </a:p>
          </p:txBody>
        </p:sp>
        <p:sp>
          <p:nvSpPr>
            <p:cNvPr id="21" name="Rounded Rectangle 10">
              <a:extLst>
                <a:ext uri="{FF2B5EF4-FFF2-40B4-BE49-F238E27FC236}">
                  <a16:creationId xmlns:a16="http://schemas.microsoft.com/office/drawing/2014/main" id="{DD1AC0C4-1A44-4F94-A2BA-D267DC47D487}"/>
                </a:ext>
              </a:extLst>
            </p:cNvPr>
            <p:cNvSpPr/>
            <p:nvPr/>
          </p:nvSpPr>
          <p:spPr>
            <a:xfrm>
              <a:off x="1046312" y="4237094"/>
              <a:ext cx="760170" cy="714737"/>
            </a:xfrm>
            <a:prstGeom prst="roundRect">
              <a:avLst/>
            </a:prstGeom>
            <a:grp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6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SimSun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2" name="Rounded Rectangle 10">
              <a:extLst>
                <a:ext uri="{FF2B5EF4-FFF2-40B4-BE49-F238E27FC236}">
                  <a16:creationId xmlns:a16="http://schemas.microsoft.com/office/drawing/2014/main" id="{F39D92A2-A737-486E-9295-020FA20B1B02}"/>
                </a:ext>
              </a:extLst>
            </p:cNvPr>
            <p:cNvSpPr/>
            <p:nvPr/>
          </p:nvSpPr>
          <p:spPr>
            <a:xfrm>
              <a:off x="1810527" y="4237093"/>
              <a:ext cx="760170" cy="714737"/>
            </a:xfrm>
            <a:prstGeom prst="roundRect">
              <a:avLst/>
            </a:prstGeom>
            <a:grp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j-lt"/>
                  <a:ea typeface="SimSun" pitchFamily="2" charset="-122"/>
                  <a:cs typeface="Times New Roman" panose="02020603050405020304" pitchFamily="18" charset="0"/>
                </a:rPr>
                <a:t>83</a:t>
              </a:r>
            </a:p>
          </p:txBody>
        </p:sp>
      </p:grpSp>
      <p:sp>
        <p:nvSpPr>
          <p:cNvPr id="23" name="Rounded Rectangle 5">
            <a:extLst>
              <a:ext uri="{FF2B5EF4-FFF2-40B4-BE49-F238E27FC236}">
                <a16:creationId xmlns:a16="http://schemas.microsoft.com/office/drawing/2014/main" id="{3EF34412-03BE-453E-B8AB-07FF1691B046}"/>
              </a:ext>
            </a:extLst>
          </p:cNvPr>
          <p:cNvSpPr/>
          <p:nvPr/>
        </p:nvSpPr>
        <p:spPr>
          <a:xfrm>
            <a:off x="2160450" y="2178947"/>
            <a:ext cx="941294" cy="614362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>
              <a:defRPr/>
            </a:pPr>
            <a:r>
              <a:rPr lang="en-US" sz="3600" kern="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&gt;</a:t>
            </a:r>
            <a:r>
              <a:rPr lang="vi-VN" sz="3600" kern="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</a:t>
            </a:r>
            <a:endParaRPr lang="en-US" sz="3600" kern="0" dirty="0">
              <a:solidFill>
                <a:srgbClr val="FF000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24" name="Rounded Rectangle 5">
            <a:extLst>
              <a:ext uri="{FF2B5EF4-FFF2-40B4-BE49-F238E27FC236}">
                <a16:creationId xmlns:a16="http://schemas.microsoft.com/office/drawing/2014/main" id="{B5E65CCC-4E60-4CB3-AA83-73CA79234641}"/>
              </a:ext>
            </a:extLst>
          </p:cNvPr>
          <p:cNvSpPr/>
          <p:nvPr/>
        </p:nvSpPr>
        <p:spPr>
          <a:xfrm>
            <a:off x="2125200" y="3392618"/>
            <a:ext cx="941294" cy="614362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>
              <a:defRPr/>
            </a:pPr>
            <a:r>
              <a:rPr lang="vi-VN" sz="3600" kern="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&lt; </a:t>
            </a:r>
            <a:endParaRPr lang="en-US" sz="3600" kern="0" dirty="0">
              <a:solidFill>
                <a:srgbClr val="FF000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25" name="Rounded Rectangle 5">
            <a:extLst>
              <a:ext uri="{FF2B5EF4-FFF2-40B4-BE49-F238E27FC236}">
                <a16:creationId xmlns:a16="http://schemas.microsoft.com/office/drawing/2014/main" id="{457A3B71-1597-4A19-8D36-14FA8575043F}"/>
              </a:ext>
            </a:extLst>
          </p:cNvPr>
          <p:cNvSpPr/>
          <p:nvPr/>
        </p:nvSpPr>
        <p:spPr>
          <a:xfrm>
            <a:off x="2183728" y="4495416"/>
            <a:ext cx="941294" cy="614362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>
              <a:defRPr/>
            </a:pPr>
            <a:r>
              <a:rPr lang="vi-VN" sz="3600" kern="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&gt; </a:t>
            </a:r>
            <a:endParaRPr lang="en-US" sz="3600" kern="0" dirty="0">
              <a:solidFill>
                <a:srgbClr val="FF000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26" name="Rounded Rectangle 5">
            <a:extLst>
              <a:ext uri="{FF2B5EF4-FFF2-40B4-BE49-F238E27FC236}">
                <a16:creationId xmlns:a16="http://schemas.microsoft.com/office/drawing/2014/main" id="{EA3F7E2A-5919-49B2-91A8-5E49EC1FFFF8}"/>
              </a:ext>
            </a:extLst>
          </p:cNvPr>
          <p:cNvSpPr/>
          <p:nvPr/>
        </p:nvSpPr>
        <p:spPr>
          <a:xfrm>
            <a:off x="9529868" y="2114895"/>
            <a:ext cx="941294" cy="614362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>
              <a:defRPr/>
            </a:pPr>
            <a:r>
              <a:rPr lang="en-US" sz="3600" kern="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=</a:t>
            </a:r>
            <a:r>
              <a:rPr lang="vi-VN" sz="3600" kern="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</a:t>
            </a:r>
            <a:endParaRPr lang="en-US" sz="3600" kern="0" dirty="0">
              <a:solidFill>
                <a:srgbClr val="FF0000"/>
              </a:solidFill>
              <a:latin typeface="+mj-lt"/>
              <a:cs typeface="Times New Roman" panose="02020603050405020304" pitchFamily="18" charset="0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60C0E2B3-81CC-44C6-9106-155DF6713E04}"/>
              </a:ext>
            </a:extLst>
          </p:cNvPr>
          <p:cNvGrpSpPr/>
          <p:nvPr/>
        </p:nvGrpSpPr>
        <p:grpSpPr>
          <a:xfrm>
            <a:off x="4948019" y="2174472"/>
            <a:ext cx="2295962" cy="714738"/>
            <a:chOff x="274735" y="4237093"/>
            <a:chExt cx="2295962" cy="714738"/>
          </a:xfrm>
          <a:solidFill>
            <a:srgbClr val="44546A">
              <a:lumMod val="60000"/>
              <a:lumOff val="40000"/>
            </a:srgbClr>
          </a:solidFill>
        </p:grpSpPr>
        <p:sp>
          <p:nvSpPr>
            <p:cNvPr id="32" name="Rounded Rectangle 7">
              <a:extLst>
                <a:ext uri="{FF2B5EF4-FFF2-40B4-BE49-F238E27FC236}">
                  <a16:creationId xmlns:a16="http://schemas.microsoft.com/office/drawing/2014/main" id="{CEFF1FC7-5D6E-47F6-A47F-DE81EE7B3324}"/>
                </a:ext>
              </a:extLst>
            </p:cNvPr>
            <p:cNvSpPr/>
            <p:nvPr/>
          </p:nvSpPr>
          <p:spPr>
            <a:xfrm>
              <a:off x="274735" y="4237094"/>
              <a:ext cx="760170" cy="695956"/>
            </a:xfrm>
            <a:prstGeom prst="roundRect">
              <a:avLst/>
            </a:prstGeom>
            <a:grp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3600" kern="0" dirty="0">
                  <a:solidFill>
                    <a:schemeClr val="bg1"/>
                  </a:solidFill>
                  <a:latin typeface="+mj-lt"/>
                  <a:ea typeface="SimSun" pitchFamily="2" charset="-122"/>
                  <a:cs typeface="Times New Roman" panose="02020603050405020304" pitchFamily="18" charset="0"/>
                </a:rPr>
                <a:t>52</a:t>
              </a:r>
            </a:p>
          </p:txBody>
        </p:sp>
        <p:sp>
          <p:nvSpPr>
            <p:cNvPr id="33" name="Rounded Rectangle 10">
              <a:extLst>
                <a:ext uri="{FF2B5EF4-FFF2-40B4-BE49-F238E27FC236}">
                  <a16:creationId xmlns:a16="http://schemas.microsoft.com/office/drawing/2014/main" id="{1EA54F62-6CB4-47E2-8E5B-C5B6BF4136A0}"/>
                </a:ext>
              </a:extLst>
            </p:cNvPr>
            <p:cNvSpPr/>
            <p:nvPr/>
          </p:nvSpPr>
          <p:spPr>
            <a:xfrm>
              <a:off x="1046312" y="4237094"/>
              <a:ext cx="760170" cy="714737"/>
            </a:xfrm>
            <a:prstGeom prst="roundRect">
              <a:avLst/>
            </a:prstGeom>
            <a:grp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3600" kern="0" dirty="0">
                <a:solidFill>
                  <a:schemeClr val="bg1"/>
                </a:solidFill>
                <a:latin typeface="+mj-lt"/>
                <a:ea typeface="SimSun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4" name="Rounded Rectangle 10">
              <a:extLst>
                <a:ext uri="{FF2B5EF4-FFF2-40B4-BE49-F238E27FC236}">
                  <a16:creationId xmlns:a16="http://schemas.microsoft.com/office/drawing/2014/main" id="{B3C39AD1-4FF0-4B61-9CB9-8A97BAD2937A}"/>
                </a:ext>
              </a:extLst>
            </p:cNvPr>
            <p:cNvSpPr/>
            <p:nvPr/>
          </p:nvSpPr>
          <p:spPr>
            <a:xfrm>
              <a:off x="1810527" y="4237093"/>
              <a:ext cx="760170" cy="714737"/>
            </a:xfrm>
            <a:prstGeom prst="roundRect">
              <a:avLst/>
            </a:prstGeom>
            <a:grp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3600" kern="0" dirty="0">
                  <a:solidFill>
                    <a:schemeClr val="bg1"/>
                  </a:solidFill>
                  <a:latin typeface="+mj-lt"/>
                  <a:ea typeface="SimSun" pitchFamily="2" charset="-122"/>
                  <a:cs typeface="Times New Roman" panose="02020603050405020304" pitchFamily="18" charset="0"/>
                </a:rPr>
                <a:t>57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52FA7F55-72A9-4143-AFAD-F8C4A4BF6E20}"/>
              </a:ext>
            </a:extLst>
          </p:cNvPr>
          <p:cNvGrpSpPr/>
          <p:nvPr/>
        </p:nvGrpSpPr>
        <p:grpSpPr>
          <a:xfrm>
            <a:off x="4948019" y="3356293"/>
            <a:ext cx="2295962" cy="714738"/>
            <a:chOff x="274735" y="4237093"/>
            <a:chExt cx="2295962" cy="714738"/>
          </a:xfrm>
          <a:solidFill>
            <a:srgbClr val="44546A">
              <a:lumMod val="60000"/>
              <a:lumOff val="40000"/>
            </a:srgbClr>
          </a:solidFill>
        </p:grpSpPr>
        <p:sp>
          <p:nvSpPr>
            <p:cNvPr id="36" name="Rounded Rectangle 7">
              <a:extLst>
                <a:ext uri="{FF2B5EF4-FFF2-40B4-BE49-F238E27FC236}">
                  <a16:creationId xmlns:a16="http://schemas.microsoft.com/office/drawing/2014/main" id="{7BFE68D1-1E48-44FC-92A4-E08971236068}"/>
                </a:ext>
              </a:extLst>
            </p:cNvPr>
            <p:cNvSpPr/>
            <p:nvPr/>
          </p:nvSpPr>
          <p:spPr>
            <a:xfrm>
              <a:off x="274735" y="4237094"/>
              <a:ext cx="760170" cy="695956"/>
            </a:xfrm>
            <a:prstGeom prst="roundRect">
              <a:avLst/>
            </a:prstGeom>
            <a:grp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3600" kern="0" dirty="0">
                  <a:solidFill>
                    <a:schemeClr val="bg1"/>
                  </a:solidFill>
                  <a:latin typeface="+mj-lt"/>
                  <a:ea typeface="SimSun" pitchFamily="2" charset="-122"/>
                  <a:cs typeface="Times New Roman" panose="02020603050405020304" pitchFamily="18" charset="0"/>
                </a:rPr>
                <a:t>12</a:t>
              </a:r>
            </a:p>
          </p:txBody>
        </p:sp>
        <p:sp>
          <p:nvSpPr>
            <p:cNvPr id="37" name="Rounded Rectangle 10">
              <a:extLst>
                <a:ext uri="{FF2B5EF4-FFF2-40B4-BE49-F238E27FC236}">
                  <a16:creationId xmlns:a16="http://schemas.microsoft.com/office/drawing/2014/main" id="{9EDE6D44-655F-4F3E-A5A1-F1794ADCFF6B}"/>
                </a:ext>
              </a:extLst>
            </p:cNvPr>
            <p:cNvSpPr/>
            <p:nvPr/>
          </p:nvSpPr>
          <p:spPr>
            <a:xfrm>
              <a:off x="1046312" y="4237094"/>
              <a:ext cx="760170" cy="714737"/>
            </a:xfrm>
            <a:prstGeom prst="roundRect">
              <a:avLst/>
            </a:prstGeom>
            <a:grp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3600" kern="0" dirty="0">
                <a:solidFill>
                  <a:schemeClr val="bg1"/>
                </a:solidFill>
                <a:latin typeface="+mj-lt"/>
                <a:ea typeface="SimSun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8" name="Rounded Rectangle 10">
              <a:extLst>
                <a:ext uri="{FF2B5EF4-FFF2-40B4-BE49-F238E27FC236}">
                  <a16:creationId xmlns:a16="http://schemas.microsoft.com/office/drawing/2014/main" id="{BA90A8C8-9BAB-44D5-88D1-54CA56C38D1A}"/>
                </a:ext>
              </a:extLst>
            </p:cNvPr>
            <p:cNvSpPr/>
            <p:nvPr/>
          </p:nvSpPr>
          <p:spPr>
            <a:xfrm>
              <a:off x="1810527" y="4237093"/>
              <a:ext cx="760170" cy="714737"/>
            </a:xfrm>
            <a:prstGeom prst="roundRect">
              <a:avLst/>
            </a:prstGeom>
            <a:grp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3600" kern="0" dirty="0">
                  <a:solidFill>
                    <a:schemeClr val="bg1"/>
                  </a:solidFill>
                  <a:latin typeface="+mj-lt"/>
                  <a:ea typeface="SimSun" pitchFamily="2" charset="-122"/>
                  <a:cs typeface="Times New Roman" panose="02020603050405020304" pitchFamily="18" charset="0"/>
                </a:rPr>
                <a:t>12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EB37388D-3B59-4C09-9E8A-4E65B3C75FE9}"/>
              </a:ext>
            </a:extLst>
          </p:cNvPr>
          <p:cNvGrpSpPr/>
          <p:nvPr/>
        </p:nvGrpSpPr>
        <p:grpSpPr>
          <a:xfrm>
            <a:off x="4980392" y="4459090"/>
            <a:ext cx="2295962" cy="714738"/>
            <a:chOff x="274735" y="4237093"/>
            <a:chExt cx="2295962" cy="714738"/>
          </a:xfrm>
          <a:solidFill>
            <a:srgbClr val="44546A">
              <a:lumMod val="60000"/>
              <a:lumOff val="40000"/>
            </a:srgbClr>
          </a:solidFill>
        </p:grpSpPr>
        <p:sp>
          <p:nvSpPr>
            <p:cNvPr id="40" name="Rounded Rectangle 7">
              <a:extLst>
                <a:ext uri="{FF2B5EF4-FFF2-40B4-BE49-F238E27FC236}">
                  <a16:creationId xmlns:a16="http://schemas.microsoft.com/office/drawing/2014/main" id="{67BD667B-93F7-4919-9219-9D41DDF4AC87}"/>
                </a:ext>
              </a:extLst>
            </p:cNvPr>
            <p:cNvSpPr/>
            <p:nvPr/>
          </p:nvSpPr>
          <p:spPr>
            <a:xfrm>
              <a:off x="274735" y="4237094"/>
              <a:ext cx="760170" cy="695956"/>
            </a:xfrm>
            <a:prstGeom prst="roundRect">
              <a:avLst/>
            </a:prstGeom>
            <a:grp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3600" kern="0" dirty="0">
                  <a:solidFill>
                    <a:schemeClr val="bg1"/>
                  </a:solidFill>
                  <a:latin typeface="+mj-lt"/>
                  <a:ea typeface="SimSun" pitchFamily="2" charset="-122"/>
                  <a:cs typeface="Times New Roman" panose="02020603050405020304" pitchFamily="18" charset="0"/>
                </a:rPr>
                <a:t>19</a:t>
              </a:r>
            </a:p>
          </p:txBody>
        </p:sp>
        <p:sp>
          <p:nvSpPr>
            <p:cNvPr id="41" name="Rounded Rectangle 10">
              <a:extLst>
                <a:ext uri="{FF2B5EF4-FFF2-40B4-BE49-F238E27FC236}">
                  <a16:creationId xmlns:a16="http://schemas.microsoft.com/office/drawing/2014/main" id="{61DD4577-A242-4300-89EB-6BAFFAAA6760}"/>
                </a:ext>
              </a:extLst>
            </p:cNvPr>
            <p:cNvSpPr/>
            <p:nvPr/>
          </p:nvSpPr>
          <p:spPr>
            <a:xfrm>
              <a:off x="1046312" y="4237094"/>
              <a:ext cx="760170" cy="714737"/>
            </a:xfrm>
            <a:prstGeom prst="roundRect">
              <a:avLst/>
            </a:prstGeom>
            <a:grp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3600" kern="0" dirty="0">
                <a:solidFill>
                  <a:schemeClr val="bg1"/>
                </a:solidFill>
                <a:latin typeface="+mj-lt"/>
                <a:ea typeface="SimSun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42" name="Rounded Rectangle 10">
              <a:extLst>
                <a:ext uri="{FF2B5EF4-FFF2-40B4-BE49-F238E27FC236}">
                  <a16:creationId xmlns:a16="http://schemas.microsoft.com/office/drawing/2014/main" id="{91F55D89-B236-4057-8079-465A17E9F665}"/>
                </a:ext>
              </a:extLst>
            </p:cNvPr>
            <p:cNvSpPr/>
            <p:nvPr/>
          </p:nvSpPr>
          <p:spPr>
            <a:xfrm>
              <a:off x="1810527" y="4237093"/>
              <a:ext cx="760170" cy="714737"/>
            </a:xfrm>
            <a:prstGeom prst="roundRect">
              <a:avLst/>
            </a:prstGeom>
            <a:grp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3600" kern="0" dirty="0">
                  <a:solidFill>
                    <a:schemeClr val="bg1"/>
                  </a:solidFill>
                  <a:latin typeface="+mj-lt"/>
                  <a:ea typeface="SimSun" pitchFamily="2" charset="-122"/>
                  <a:cs typeface="Times New Roman" panose="02020603050405020304" pitchFamily="18" charset="0"/>
                </a:rPr>
                <a:t>82</a:t>
              </a: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911C2D74-D154-4D15-9A79-D07E362FEF16}"/>
              </a:ext>
            </a:extLst>
          </p:cNvPr>
          <p:cNvGrpSpPr/>
          <p:nvPr/>
        </p:nvGrpSpPr>
        <p:grpSpPr>
          <a:xfrm>
            <a:off x="8635463" y="4462773"/>
            <a:ext cx="2295962" cy="714738"/>
            <a:chOff x="274735" y="4237093"/>
            <a:chExt cx="2295962" cy="714738"/>
          </a:xfrm>
          <a:solidFill>
            <a:srgbClr val="70AD47">
              <a:lumMod val="60000"/>
              <a:lumOff val="40000"/>
            </a:srgbClr>
          </a:solidFill>
        </p:grpSpPr>
        <p:sp>
          <p:nvSpPr>
            <p:cNvPr id="44" name="Rounded Rectangle 7">
              <a:extLst>
                <a:ext uri="{FF2B5EF4-FFF2-40B4-BE49-F238E27FC236}">
                  <a16:creationId xmlns:a16="http://schemas.microsoft.com/office/drawing/2014/main" id="{5404B00D-46D3-41B6-B0CE-3DAC706AEED2}"/>
                </a:ext>
              </a:extLst>
            </p:cNvPr>
            <p:cNvSpPr/>
            <p:nvPr/>
          </p:nvSpPr>
          <p:spPr>
            <a:xfrm>
              <a:off x="274735" y="4237094"/>
              <a:ext cx="760170" cy="695956"/>
            </a:xfrm>
            <a:prstGeom prst="roundRect">
              <a:avLst/>
            </a:prstGeom>
            <a:grp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j-lt"/>
                  <a:ea typeface="SimSun" pitchFamily="2" charset="-122"/>
                  <a:cs typeface="Times New Roman" panose="02020603050405020304" pitchFamily="18" charset="0"/>
                </a:rPr>
                <a:t>7</a:t>
              </a:r>
            </a:p>
          </p:txBody>
        </p:sp>
        <p:sp>
          <p:nvSpPr>
            <p:cNvPr id="45" name="Rounded Rectangle 10">
              <a:extLst>
                <a:ext uri="{FF2B5EF4-FFF2-40B4-BE49-F238E27FC236}">
                  <a16:creationId xmlns:a16="http://schemas.microsoft.com/office/drawing/2014/main" id="{4603118F-606F-42CE-8427-8B7CEA9B1088}"/>
                </a:ext>
              </a:extLst>
            </p:cNvPr>
            <p:cNvSpPr/>
            <p:nvPr/>
          </p:nvSpPr>
          <p:spPr>
            <a:xfrm>
              <a:off x="1046312" y="4237094"/>
              <a:ext cx="760170" cy="714737"/>
            </a:xfrm>
            <a:prstGeom prst="roundRect">
              <a:avLst/>
            </a:prstGeom>
            <a:grp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6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SimSun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46" name="Rounded Rectangle 10">
              <a:extLst>
                <a:ext uri="{FF2B5EF4-FFF2-40B4-BE49-F238E27FC236}">
                  <a16:creationId xmlns:a16="http://schemas.microsoft.com/office/drawing/2014/main" id="{DD7B5FED-5907-4B0A-9463-EE0C7DFD5F42}"/>
                </a:ext>
              </a:extLst>
            </p:cNvPr>
            <p:cNvSpPr/>
            <p:nvPr/>
          </p:nvSpPr>
          <p:spPr>
            <a:xfrm>
              <a:off x="1810527" y="4237093"/>
              <a:ext cx="760170" cy="714737"/>
            </a:xfrm>
            <a:prstGeom prst="roundRect">
              <a:avLst/>
            </a:prstGeom>
            <a:grp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j-lt"/>
                  <a:ea typeface="SimSun" pitchFamily="2" charset="-122"/>
                  <a:cs typeface="Times New Roman" panose="02020603050405020304" pitchFamily="18" charset="0"/>
                </a:rPr>
                <a:t>75</a:t>
              </a:r>
            </a:p>
          </p:txBody>
        </p:sp>
      </p:grpSp>
      <p:sp>
        <p:nvSpPr>
          <p:cNvPr id="47" name="Rounded Rectangle 5">
            <a:extLst>
              <a:ext uri="{FF2B5EF4-FFF2-40B4-BE49-F238E27FC236}">
                <a16:creationId xmlns:a16="http://schemas.microsoft.com/office/drawing/2014/main" id="{827612DD-C5E6-4884-B56A-E504A8B42685}"/>
              </a:ext>
            </a:extLst>
          </p:cNvPr>
          <p:cNvSpPr/>
          <p:nvPr/>
        </p:nvSpPr>
        <p:spPr>
          <a:xfrm>
            <a:off x="5796521" y="2246571"/>
            <a:ext cx="941294" cy="614362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>
              <a:defRPr/>
            </a:pPr>
            <a:r>
              <a:rPr lang="en-US" sz="3600" kern="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&lt;</a:t>
            </a:r>
            <a:r>
              <a:rPr lang="vi-VN" sz="3600" kern="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</a:t>
            </a:r>
            <a:endParaRPr lang="en-US" sz="3600" kern="0" dirty="0">
              <a:solidFill>
                <a:srgbClr val="FF000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49" name="Rounded Rectangle 5">
            <a:extLst>
              <a:ext uri="{FF2B5EF4-FFF2-40B4-BE49-F238E27FC236}">
                <a16:creationId xmlns:a16="http://schemas.microsoft.com/office/drawing/2014/main" id="{3DB0AD47-9680-4895-A0CF-E2A50A19D1E8}"/>
              </a:ext>
            </a:extLst>
          </p:cNvPr>
          <p:cNvSpPr/>
          <p:nvPr/>
        </p:nvSpPr>
        <p:spPr>
          <a:xfrm>
            <a:off x="5807765" y="3411042"/>
            <a:ext cx="941294" cy="614362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>
              <a:defRPr/>
            </a:pPr>
            <a:r>
              <a:rPr lang="en-US" sz="3600" kern="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=</a:t>
            </a:r>
            <a:r>
              <a:rPr lang="vi-VN" sz="3600" kern="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</a:t>
            </a:r>
            <a:endParaRPr lang="en-US" sz="3600" kern="0" dirty="0">
              <a:solidFill>
                <a:srgbClr val="FF000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50" name="Rounded Rectangle 5">
            <a:extLst>
              <a:ext uri="{FF2B5EF4-FFF2-40B4-BE49-F238E27FC236}">
                <a16:creationId xmlns:a16="http://schemas.microsoft.com/office/drawing/2014/main" id="{56B45762-85AC-47A4-BC02-2832E67B5345}"/>
              </a:ext>
            </a:extLst>
          </p:cNvPr>
          <p:cNvSpPr/>
          <p:nvPr/>
        </p:nvSpPr>
        <p:spPr>
          <a:xfrm>
            <a:off x="5821554" y="4522350"/>
            <a:ext cx="941294" cy="614362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>
              <a:defRPr/>
            </a:pPr>
            <a:r>
              <a:rPr lang="vi-VN" sz="3600" kern="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&lt; </a:t>
            </a:r>
            <a:endParaRPr lang="en-US" sz="3600" kern="0" dirty="0">
              <a:solidFill>
                <a:srgbClr val="FF000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51" name="Rounded Rectangle 5">
            <a:extLst>
              <a:ext uri="{FF2B5EF4-FFF2-40B4-BE49-F238E27FC236}">
                <a16:creationId xmlns:a16="http://schemas.microsoft.com/office/drawing/2014/main" id="{F6E444B2-1A93-4E7F-9E24-D74881A7782C}"/>
              </a:ext>
            </a:extLst>
          </p:cNvPr>
          <p:cNvSpPr/>
          <p:nvPr/>
        </p:nvSpPr>
        <p:spPr>
          <a:xfrm>
            <a:off x="9503028" y="4499097"/>
            <a:ext cx="941294" cy="614362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>
              <a:defRPr/>
            </a:pPr>
            <a:r>
              <a:rPr lang="en-US" sz="3600" kern="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&lt;</a:t>
            </a:r>
            <a:r>
              <a:rPr lang="vi-VN" sz="3600" kern="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</a:t>
            </a:r>
            <a:endParaRPr lang="en-US" sz="3600" kern="0" dirty="0">
              <a:solidFill>
                <a:srgbClr val="FF0000"/>
              </a:solidFill>
              <a:latin typeface="+mj-lt"/>
              <a:cs typeface="Times New Roman" panose="02020603050405020304" pitchFamily="18" charset="0"/>
            </a:endParaRPr>
          </a:p>
        </p:txBody>
      </p:sp>
      <p:grpSp>
        <p:nvGrpSpPr>
          <p:cNvPr id="56" name="Group 54">
            <a:extLst>
              <a:ext uri="{FF2B5EF4-FFF2-40B4-BE49-F238E27FC236}">
                <a16:creationId xmlns:a16="http://schemas.microsoft.com/office/drawing/2014/main" id="{DC0977C3-46D0-409F-B541-467F050A77FA}"/>
              </a:ext>
            </a:extLst>
          </p:cNvPr>
          <p:cNvGrpSpPr/>
          <p:nvPr/>
        </p:nvGrpSpPr>
        <p:grpSpPr>
          <a:xfrm>
            <a:off x="8620970" y="3280062"/>
            <a:ext cx="2295962" cy="714738"/>
            <a:chOff x="274735" y="4237093"/>
            <a:chExt cx="2295962" cy="714738"/>
          </a:xfrm>
          <a:solidFill>
            <a:srgbClr val="70AD47">
              <a:lumMod val="60000"/>
              <a:lumOff val="40000"/>
            </a:srgbClr>
          </a:solidFill>
        </p:grpSpPr>
        <p:sp>
          <p:nvSpPr>
            <p:cNvPr id="57" name="Rounded Rectangle 7">
              <a:extLst>
                <a:ext uri="{FF2B5EF4-FFF2-40B4-BE49-F238E27FC236}">
                  <a16:creationId xmlns:a16="http://schemas.microsoft.com/office/drawing/2014/main" id="{A15E6587-993C-40EC-9135-14B0AF904B73}"/>
                </a:ext>
              </a:extLst>
            </p:cNvPr>
            <p:cNvSpPr/>
            <p:nvPr/>
          </p:nvSpPr>
          <p:spPr>
            <a:xfrm>
              <a:off x="274735" y="4237094"/>
              <a:ext cx="760170" cy="695956"/>
            </a:xfrm>
            <a:prstGeom prst="roundRect">
              <a:avLst/>
            </a:prstGeom>
            <a:grp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j-lt"/>
                  <a:ea typeface="SimSun" pitchFamily="2" charset="-122"/>
                  <a:cs typeface="Times New Roman" panose="02020603050405020304" pitchFamily="18" charset="0"/>
                </a:rPr>
                <a:t>47</a:t>
              </a:r>
            </a:p>
          </p:txBody>
        </p:sp>
        <p:sp>
          <p:nvSpPr>
            <p:cNvPr id="58" name="Rounded Rectangle 10">
              <a:extLst>
                <a:ext uri="{FF2B5EF4-FFF2-40B4-BE49-F238E27FC236}">
                  <a16:creationId xmlns:a16="http://schemas.microsoft.com/office/drawing/2014/main" id="{D4CD031F-5121-4332-BD1F-FA367BC9BA11}"/>
                </a:ext>
              </a:extLst>
            </p:cNvPr>
            <p:cNvSpPr/>
            <p:nvPr/>
          </p:nvSpPr>
          <p:spPr>
            <a:xfrm>
              <a:off x="1046312" y="4237094"/>
              <a:ext cx="760170" cy="714737"/>
            </a:xfrm>
            <a:prstGeom prst="roundRect">
              <a:avLst/>
            </a:prstGeom>
            <a:grp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6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SimSun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59" name="Rounded Rectangle 10">
              <a:extLst>
                <a:ext uri="{FF2B5EF4-FFF2-40B4-BE49-F238E27FC236}">
                  <a16:creationId xmlns:a16="http://schemas.microsoft.com/office/drawing/2014/main" id="{817B1879-50F9-4816-B19B-2BC3B1B78A6E}"/>
                </a:ext>
              </a:extLst>
            </p:cNvPr>
            <p:cNvSpPr/>
            <p:nvPr/>
          </p:nvSpPr>
          <p:spPr>
            <a:xfrm>
              <a:off x="1810527" y="4237093"/>
              <a:ext cx="760170" cy="714737"/>
            </a:xfrm>
            <a:prstGeom prst="roundRect">
              <a:avLst/>
            </a:prstGeom>
            <a:grp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j-lt"/>
                  <a:ea typeface="SimSun" pitchFamily="2" charset="-122"/>
                  <a:cs typeface="Times New Roman" panose="02020603050405020304" pitchFamily="18" charset="0"/>
                </a:rPr>
                <a:t>67</a:t>
              </a:r>
            </a:p>
          </p:txBody>
        </p:sp>
      </p:grpSp>
      <p:sp>
        <p:nvSpPr>
          <p:cNvPr id="60" name="Rounded Rectangle 5">
            <a:extLst>
              <a:ext uri="{FF2B5EF4-FFF2-40B4-BE49-F238E27FC236}">
                <a16:creationId xmlns:a16="http://schemas.microsoft.com/office/drawing/2014/main" id="{947702A3-BC03-4D88-A0DD-F1ED9F38AC06}"/>
              </a:ext>
            </a:extLst>
          </p:cNvPr>
          <p:cNvSpPr/>
          <p:nvPr/>
        </p:nvSpPr>
        <p:spPr>
          <a:xfrm>
            <a:off x="9478520" y="3320860"/>
            <a:ext cx="941294" cy="614362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>
              <a:defRPr/>
            </a:pPr>
            <a:r>
              <a:rPr lang="en-US" sz="3600" kern="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&lt;</a:t>
            </a:r>
            <a:r>
              <a:rPr lang="vi-VN" sz="3600" kern="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 </a:t>
            </a:r>
            <a:endParaRPr lang="en-US" sz="3600" kern="0" dirty="0">
              <a:solidFill>
                <a:srgbClr val="FF0000"/>
              </a:solidFill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9757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3" grpId="0"/>
      <p:bldP spid="24" grpId="0"/>
      <p:bldP spid="25" grpId="0"/>
      <p:bldP spid="26" grpId="0"/>
      <p:bldP spid="47" grpId="0"/>
      <p:bldP spid="49" grpId="0"/>
      <p:bldP spid="50" grpId="0"/>
      <p:bldP spid="51" grpId="0"/>
      <p:bldP spid="6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Hình ảnh 47">
            <a:extLst>
              <a:ext uri="{FF2B5EF4-FFF2-40B4-BE49-F238E27FC236}">
                <a16:creationId xmlns:a16="http://schemas.microsoft.com/office/drawing/2014/main" id="{BE82A44B-DCD1-40E6-B14C-A7713580B6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7824"/>
            <a:ext cx="12192001" cy="6456218"/>
          </a:xfrm>
          <a:prstGeom prst="rect">
            <a:avLst/>
          </a:prstGeom>
        </p:spPr>
      </p:pic>
      <p:sp>
        <p:nvSpPr>
          <p:cNvPr id="4" name="Sun 3">
            <a:extLst>
              <a:ext uri="{FF2B5EF4-FFF2-40B4-BE49-F238E27FC236}">
                <a16:creationId xmlns:a16="http://schemas.microsoft.com/office/drawing/2014/main" id="{1B5DE965-D947-48C8-ACC1-6737245E3094}"/>
              </a:ext>
            </a:extLst>
          </p:cNvPr>
          <p:cNvSpPr/>
          <p:nvPr/>
        </p:nvSpPr>
        <p:spPr>
          <a:xfrm>
            <a:off x="926195" y="732711"/>
            <a:ext cx="978155" cy="1015607"/>
          </a:xfrm>
          <a:prstGeom prst="sun">
            <a:avLst/>
          </a:prstGeom>
          <a:solidFill>
            <a:srgbClr val="FF7707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b="1" kern="0">
                <a:solidFill>
                  <a:prstClr val="white"/>
                </a:solidFill>
                <a:latin typeface="+mj-lt"/>
              </a:rPr>
              <a:t>4</a:t>
            </a:r>
            <a:endParaRPr kumimoji="0" lang="en-US" sz="20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5" name="Rounded Rectangle 5">
            <a:extLst>
              <a:ext uri="{FF2B5EF4-FFF2-40B4-BE49-F238E27FC236}">
                <a16:creationId xmlns:a16="http://schemas.microsoft.com/office/drawing/2014/main" id="{0E3BB454-8069-44EB-B96C-12EB0674EFC3}"/>
              </a:ext>
            </a:extLst>
          </p:cNvPr>
          <p:cNvSpPr/>
          <p:nvPr/>
        </p:nvSpPr>
        <p:spPr>
          <a:xfrm>
            <a:off x="666005" y="940172"/>
            <a:ext cx="1036773" cy="511205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    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4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58CD6779-EE68-4536-9E32-90A0E0C550CE}"/>
              </a:ext>
            </a:extLst>
          </p:cNvPr>
          <p:cNvSpPr/>
          <p:nvPr/>
        </p:nvSpPr>
        <p:spPr>
          <a:xfrm>
            <a:off x="1779659" y="888593"/>
            <a:ext cx="669978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cs typeface="Times New Roman" panose="02020603050405020304" pitchFamily="18" charset="0"/>
              </a:rPr>
              <a:t>Sắp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cs typeface="Times New Roman" panose="02020603050405020304" pitchFamily="18" charset="0"/>
              </a:rPr>
              <a:t>xếp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cs typeface="Times New Roman" panose="02020603050405020304" pitchFamily="18" charset="0"/>
              </a:rPr>
              <a:t>các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cs typeface="Times New Roman" panose="02020603050405020304" pitchFamily="18" charset="0"/>
              </a:rPr>
              <a:t>số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cs typeface="Times New Roman" panose="02020603050405020304" pitchFamily="18" charset="0"/>
              </a:rPr>
              <a:t> </a:t>
            </a:r>
            <a:r>
              <a:rPr lang="en-US" sz="3200" b="1" dirty="0">
                <a:solidFill>
                  <a:srgbClr val="002060"/>
                </a:solidFill>
                <a:latin typeface="UTM Avo"/>
                <a:cs typeface="Times New Roman" panose="02020603050405020304" pitchFamily="18" charset="0"/>
              </a:rPr>
              <a:t>: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/>
              <a:cs typeface="Times New Roman" panose="02020603050405020304" pitchFamily="18" charset="0"/>
            </a:endParaRPr>
          </a:p>
        </p:txBody>
      </p:sp>
      <p:pic>
        <p:nvPicPr>
          <p:cNvPr id="3" name="Hình ảnh 2">
            <a:extLst>
              <a:ext uri="{FF2B5EF4-FFF2-40B4-BE49-F238E27FC236}">
                <a16:creationId xmlns:a16="http://schemas.microsoft.com/office/drawing/2014/main" id="{B1BAC532-6AF0-4695-AF0E-0859BD36AE8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68783" y="1454163"/>
            <a:ext cx="7723259" cy="1674819"/>
          </a:xfrm>
          <a:prstGeom prst="rect">
            <a:avLst/>
          </a:prstGeom>
        </p:spPr>
      </p:pic>
      <p:sp>
        <p:nvSpPr>
          <p:cNvPr id="8" name="Rounded Rectangle 5">
            <a:extLst>
              <a:ext uri="{FF2B5EF4-FFF2-40B4-BE49-F238E27FC236}">
                <a16:creationId xmlns:a16="http://schemas.microsoft.com/office/drawing/2014/main" id="{E6276A56-77DB-4F89-87C8-8D7B564EB33B}"/>
              </a:ext>
            </a:extLst>
          </p:cNvPr>
          <p:cNvSpPr/>
          <p:nvPr/>
        </p:nvSpPr>
        <p:spPr>
          <a:xfrm>
            <a:off x="1184391" y="3837884"/>
            <a:ext cx="669978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a) Theo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thứ</a:t>
            </a:r>
            <a:r>
              <a:rPr kumimoji="0" lang="en-US" sz="280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tự</a:t>
            </a:r>
            <a:r>
              <a:rPr kumimoji="0" lang="en-US" sz="280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từ</a:t>
            </a:r>
            <a:r>
              <a:rPr kumimoji="0" lang="en-US" sz="280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bé</a:t>
            </a:r>
            <a:r>
              <a:rPr kumimoji="0" lang="en-US" sz="280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i="0" u="none" strike="noStrike" kern="1200" cap="none" spc="0" normalizeH="0" noProof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đến</a:t>
            </a:r>
            <a:r>
              <a:rPr kumimoji="0" lang="en-US" sz="2800" i="0" u="none" strike="noStrike" kern="1200" cap="none" spc="0" normalizeH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lớn:</a:t>
            </a:r>
            <a:endParaRPr kumimoji="0" lang="en-US" sz="280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Rounded Rectangle 5">
            <a:extLst>
              <a:ext uri="{FF2B5EF4-FFF2-40B4-BE49-F238E27FC236}">
                <a16:creationId xmlns:a16="http://schemas.microsoft.com/office/drawing/2014/main" id="{F20204C9-6CC4-4B9A-B44B-549B38274289}"/>
              </a:ext>
            </a:extLst>
          </p:cNvPr>
          <p:cNvSpPr/>
          <p:nvPr/>
        </p:nvSpPr>
        <p:spPr>
          <a:xfrm>
            <a:off x="1184391" y="4832470"/>
            <a:ext cx="669978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b) Theo </a:t>
            </a:r>
            <a:r>
              <a:rPr kumimoji="0" lang="en-US" sz="280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thứ</a:t>
            </a:r>
            <a:r>
              <a:rPr kumimoji="0" lang="en-US" sz="280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tự</a:t>
            </a:r>
            <a:r>
              <a:rPr kumimoji="0" lang="en-US" sz="280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từ</a:t>
            </a:r>
            <a:r>
              <a:rPr kumimoji="0" lang="en-US" sz="280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lớn</a:t>
            </a:r>
            <a:r>
              <a:rPr kumimoji="0" lang="en-US" sz="280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i="0" u="none" strike="noStrike" kern="1200" cap="none" spc="0" normalizeH="0" noProof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đến</a:t>
            </a:r>
            <a:r>
              <a:rPr kumimoji="0" lang="en-US" sz="2800" i="0" u="none" strike="noStrike" kern="1200" cap="none" spc="0" normalizeH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bé:</a:t>
            </a:r>
            <a:endParaRPr kumimoji="0" lang="en-US" sz="280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0" name="Hình ảnh 9">
            <a:extLst>
              <a:ext uri="{FF2B5EF4-FFF2-40B4-BE49-F238E27FC236}">
                <a16:creationId xmlns:a16="http://schemas.microsoft.com/office/drawing/2014/main" id="{D2BFF113-55D0-4667-81CD-6193D147F6C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r="77189"/>
          <a:stretch/>
        </p:blipFill>
        <p:spPr>
          <a:xfrm>
            <a:off x="8439014" y="3482463"/>
            <a:ext cx="1038696" cy="987427"/>
          </a:xfrm>
          <a:prstGeom prst="rect">
            <a:avLst/>
          </a:prstGeom>
        </p:spPr>
      </p:pic>
      <p:pic>
        <p:nvPicPr>
          <p:cNvPr id="11" name="Hình ảnh 10">
            <a:extLst>
              <a:ext uri="{FF2B5EF4-FFF2-40B4-BE49-F238E27FC236}">
                <a16:creationId xmlns:a16="http://schemas.microsoft.com/office/drawing/2014/main" id="{0A260BA2-9624-4818-A8EF-36877D3AFB8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l="22812" t="1062" r="51773"/>
          <a:stretch/>
        </p:blipFill>
        <p:spPr>
          <a:xfrm>
            <a:off x="7271663" y="3503432"/>
            <a:ext cx="1157288" cy="976942"/>
          </a:xfrm>
          <a:prstGeom prst="rect">
            <a:avLst/>
          </a:prstGeom>
        </p:spPr>
      </p:pic>
      <p:pic>
        <p:nvPicPr>
          <p:cNvPr id="12" name="Hình ảnh 11">
            <a:extLst>
              <a:ext uri="{FF2B5EF4-FFF2-40B4-BE49-F238E27FC236}">
                <a16:creationId xmlns:a16="http://schemas.microsoft.com/office/drawing/2014/main" id="{1B99A78E-856B-4771-92B4-0407DD3F559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l="50737" t="1" r="26451" b="1061"/>
          <a:stretch/>
        </p:blipFill>
        <p:spPr>
          <a:xfrm>
            <a:off x="9487773" y="3475304"/>
            <a:ext cx="1038696" cy="976942"/>
          </a:xfrm>
          <a:prstGeom prst="rect">
            <a:avLst/>
          </a:prstGeom>
        </p:spPr>
      </p:pic>
      <p:pic>
        <p:nvPicPr>
          <p:cNvPr id="13" name="Hình ảnh 12">
            <a:extLst>
              <a:ext uri="{FF2B5EF4-FFF2-40B4-BE49-F238E27FC236}">
                <a16:creationId xmlns:a16="http://schemas.microsoft.com/office/drawing/2014/main" id="{B78EC9CF-FA77-42A0-BDF4-158C2FC659B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l="77189"/>
          <a:stretch/>
        </p:blipFill>
        <p:spPr>
          <a:xfrm>
            <a:off x="6222904" y="3492947"/>
            <a:ext cx="1038696" cy="987427"/>
          </a:xfrm>
          <a:prstGeom prst="rect">
            <a:avLst/>
          </a:prstGeom>
        </p:spPr>
      </p:pic>
      <p:pic>
        <p:nvPicPr>
          <p:cNvPr id="14" name="Hình ảnh 13">
            <a:extLst>
              <a:ext uri="{FF2B5EF4-FFF2-40B4-BE49-F238E27FC236}">
                <a16:creationId xmlns:a16="http://schemas.microsoft.com/office/drawing/2014/main" id="{135ECE94-3503-4D92-B017-E45BE369853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r="77189"/>
          <a:stretch/>
        </p:blipFill>
        <p:spPr>
          <a:xfrm>
            <a:off x="7330959" y="4543707"/>
            <a:ext cx="1038696" cy="987427"/>
          </a:xfrm>
          <a:prstGeom prst="rect">
            <a:avLst/>
          </a:prstGeom>
        </p:spPr>
      </p:pic>
      <p:pic>
        <p:nvPicPr>
          <p:cNvPr id="15" name="Hình ảnh 14">
            <a:extLst>
              <a:ext uri="{FF2B5EF4-FFF2-40B4-BE49-F238E27FC236}">
                <a16:creationId xmlns:a16="http://schemas.microsoft.com/office/drawing/2014/main" id="{AAECFEB5-C285-4531-BDA1-6713160807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l="22812" t="1062" r="51773"/>
          <a:stretch/>
        </p:blipFill>
        <p:spPr>
          <a:xfrm>
            <a:off x="8335406" y="4554192"/>
            <a:ext cx="1157288" cy="976942"/>
          </a:xfrm>
          <a:prstGeom prst="rect">
            <a:avLst/>
          </a:prstGeom>
        </p:spPr>
      </p:pic>
      <p:pic>
        <p:nvPicPr>
          <p:cNvPr id="16" name="Hình ảnh 15">
            <a:extLst>
              <a:ext uri="{FF2B5EF4-FFF2-40B4-BE49-F238E27FC236}">
                <a16:creationId xmlns:a16="http://schemas.microsoft.com/office/drawing/2014/main" id="{48A2F8F5-25B5-4615-86E5-98394C56103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l="50737" t="1" r="26451" b="1061"/>
          <a:stretch/>
        </p:blipFill>
        <p:spPr>
          <a:xfrm>
            <a:off x="6283459" y="4545094"/>
            <a:ext cx="1038696" cy="976942"/>
          </a:xfrm>
          <a:prstGeom prst="rect">
            <a:avLst/>
          </a:prstGeom>
        </p:spPr>
      </p:pic>
      <p:pic>
        <p:nvPicPr>
          <p:cNvPr id="17" name="Hình ảnh 16">
            <a:extLst>
              <a:ext uri="{FF2B5EF4-FFF2-40B4-BE49-F238E27FC236}">
                <a16:creationId xmlns:a16="http://schemas.microsoft.com/office/drawing/2014/main" id="{A7613768-28F7-43DE-B89A-1E72E262B07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l="77189"/>
          <a:stretch/>
        </p:blipFill>
        <p:spPr>
          <a:xfrm>
            <a:off x="9356570" y="4543707"/>
            <a:ext cx="1038696" cy="987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382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Hình ảnh 47">
            <a:extLst>
              <a:ext uri="{FF2B5EF4-FFF2-40B4-BE49-F238E27FC236}">
                <a16:creationId xmlns:a16="http://schemas.microsoft.com/office/drawing/2014/main" id="{BE82A44B-DCD1-40E6-B14C-A7713580B6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430414"/>
            <a:ext cx="12192001" cy="6456218"/>
          </a:xfrm>
          <a:prstGeom prst="rect">
            <a:avLst/>
          </a:prstGeom>
        </p:spPr>
      </p:pic>
      <p:sp>
        <p:nvSpPr>
          <p:cNvPr id="4" name="Sun 3">
            <a:extLst>
              <a:ext uri="{FF2B5EF4-FFF2-40B4-BE49-F238E27FC236}">
                <a16:creationId xmlns:a16="http://schemas.microsoft.com/office/drawing/2014/main" id="{1B5DE965-D947-48C8-ACC1-6737245E3094}"/>
              </a:ext>
            </a:extLst>
          </p:cNvPr>
          <p:cNvSpPr/>
          <p:nvPr/>
        </p:nvSpPr>
        <p:spPr>
          <a:xfrm>
            <a:off x="870371" y="701825"/>
            <a:ext cx="978155" cy="1015607"/>
          </a:xfrm>
          <a:prstGeom prst="sun">
            <a:avLst/>
          </a:prstGeom>
          <a:solidFill>
            <a:srgbClr val="FF7707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5</a:t>
            </a:r>
          </a:p>
        </p:txBody>
      </p:sp>
      <p:sp>
        <p:nvSpPr>
          <p:cNvPr id="5" name="Rounded Rectangle 5">
            <a:extLst>
              <a:ext uri="{FF2B5EF4-FFF2-40B4-BE49-F238E27FC236}">
                <a16:creationId xmlns:a16="http://schemas.microsoft.com/office/drawing/2014/main" id="{0E3BB454-8069-44EB-B96C-12EB0674EFC3}"/>
              </a:ext>
            </a:extLst>
          </p:cNvPr>
          <p:cNvSpPr/>
          <p:nvPr/>
        </p:nvSpPr>
        <p:spPr>
          <a:xfrm>
            <a:off x="734847" y="954027"/>
            <a:ext cx="1036773" cy="511205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    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5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0" name="Rounded Rectangle 5">
            <a:extLst>
              <a:ext uri="{FF2B5EF4-FFF2-40B4-BE49-F238E27FC236}">
                <a16:creationId xmlns:a16="http://schemas.microsoft.com/office/drawing/2014/main" id="{9B7313EB-B8B0-440F-A289-F9E2159467D9}"/>
              </a:ext>
            </a:extLst>
          </p:cNvPr>
          <p:cNvSpPr/>
          <p:nvPr/>
        </p:nvSpPr>
        <p:spPr>
          <a:xfrm>
            <a:off x="1771621" y="837015"/>
            <a:ext cx="10075822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6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a) </a:t>
            </a:r>
            <a:r>
              <a:rPr kumimoji="0" lang="en-US" sz="260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Em</a:t>
            </a:r>
            <a:r>
              <a:rPr kumimoji="0" lang="en-US" sz="26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60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hãy</a:t>
            </a:r>
            <a:r>
              <a:rPr kumimoji="0" lang="en-US" sz="260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60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dự</a:t>
            </a:r>
            <a:r>
              <a:rPr kumimoji="0" lang="en-US" sz="260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60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đoán</a:t>
            </a:r>
            <a:r>
              <a:rPr kumimoji="0" lang="en-US" sz="260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60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trong</a:t>
            </a:r>
            <a:r>
              <a:rPr kumimoji="0" lang="en-US" sz="260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60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hình</a:t>
            </a:r>
            <a:r>
              <a:rPr kumimoji="0" lang="en-US" sz="260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60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sau</a:t>
            </a:r>
            <a:r>
              <a:rPr kumimoji="0" lang="en-US" sz="260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60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có</a:t>
            </a:r>
            <a:r>
              <a:rPr kumimoji="0" lang="en-US" sz="260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bao </a:t>
            </a:r>
            <a:r>
              <a:rPr kumimoji="0" lang="en-US" sz="260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nhiêu</a:t>
            </a:r>
            <a:r>
              <a:rPr kumimoji="0" lang="en-US" sz="260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600" i="0" u="none" strike="noStrike" kern="1200" cap="none" spc="0" normalizeH="0" noProof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chiếc</a:t>
            </a:r>
            <a:r>
              <a:rPr kumimoji="0" lang="en-US" sz="2600" i="0" u="none" strike="noStrike" kern="1200" cap="none" spc="0" normalizeH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cốc?</a:t>
            </a:r>
            <a:endParaRPr kumimoji="0" lang="en-US" sz="260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Hình ảnh 2">
            <a:extLst>
              <a:ext uri="{FF2B5EF4-FFF2-40B4-BE49-F238E27FC236}">
                <a16:creationId xmlns:a16="http://schemas.microsoft.com/office/drawing/2014/main" id="{D0CADB1D-6A95-44C3-9BA0-AB37289CC5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10596" y="1512476"/>
            <a:ext cx="7613588" cy="3833048"/>
          </a:xfrm>
          <a:prstGeom prst="rect">
            <a:avLst/>
          </a:prstGeom>
        </p:spPr>
      </p:pic>
      <p:sp>
        <p:nvSpPr>
          <p:cNvPr id="20" name="Rounded Rectangle 5">
            <a:extLst>
              <a:ext uri="{FF2B5EF4-FFF2-40B4-BE49-F238E27FC236}">
                <a16:creationId xmlns:a16="http://schemas.microsoft.com/office/drawing/2014/main" id="{AE5BE7F6-0614-4FF4-82BD-F6957C66E889}"/>
              </a:ext>
            </a:extLst>
          </p:cNvPr>
          <p:cNvSpPr/>
          <p:nvPr/>
        </p:nvSpPr>
        <p:spPr>
          <a:xfrm>
            <a:off x="2139876" y="5406315"/>
            <a:ext cx="9552803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6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b) </a:t>
            </a:r>
            <a:r>
              <a:rPr kumimoji="0" lang="en-US" sz="260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Hãy</a:t>
            </a:r>
            <a:r>
              <a:rPr kumimoji="0" lang="en-US" sz="260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60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đếm</a:t>
            </a:r>
            <a:r>
              <a:rPr kumimoji="0" lang="en-US" sz="260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60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để</a:t>
            </a:r>
            <a:r>
              <a:rPr kumimoji="0" lang="en-US" sz="260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60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kiểm</a:t>
            </a:r>
            <a:r>
              <a:rPr kumimoji="0" lang="en-US" sz="260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60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tra</a:t>
            </a:r>
            <a:r>
              <a:rPr kumimoji="0" lang="en-US" sz="260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60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dự</a:t>
            </a:r>
            <a:r>
              <a:rPr kumimoji="0" lang="en-US" sz="260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60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đoán</a:t>
            </a:r>
            <a:r>
              <a:rPr kumimoji="0" lang="en-US" sz="260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60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của</a:t>
            </a:r>
            <a:r>
              <a:rPr kumimoji="0" lang="en-US" sz="260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60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mình</a:t>
            </a:r>
            <a:r>
              <a:rPr kumimoji="0" lang="en-US" sz="260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.</a:t>
            </a:r>
            <a:endParaRPr kumimoji="0" lang="en-US" sz="260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1" name="Rounded Rectangle 5">
            <a:extLst>
              <a:ext uri="{FF2B5EF4-FFF2-40B4-BE49-F238E27FC236}">
                <a16:creationId xmlns:a16="http://schemas.microsoft.com/office/drawing/2014/main" id="{4E4BA0AE-B47A-449D-84D3-1F4CBD0CC2C7}"/>
              </a:ext>
            </a:extLst>
          </p:cNvPr>
          <p:cNvSpPr/>
          <p:nvPr/>
        </p:nvSpPr>
        <p:spPr>
          <a:xfrm>
            <a:off x="2610621" y="5952499"/>
            <a:ext cx="10640601" cy="614362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    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Có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…..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chiếc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cốc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2" name="Rounded Rectangle 5">
            <a:extLst>
              <a:ext uri="{FF2B5EF4-FFF2-40B4-BE49-F238E27FC236}">
                <a16:creationId xmlns:a16="http://schemas.microsoft.com/office/drawing/2014/main" id="{D3DEE3EA-A31F-4628-82B8-E2FDC6CB1796}"/>
              </a:ext>
            </a:extLst>
          </p:cNvPr>
          <p:cNvSpPr/>
          <p:nvPr/>
        </p:nvSpPr>
        <p:spPr>
          <a:xfrm>
            <a:off x="3868524" y="5880788"/>
            <a:ext cx="941294" cy="614362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>
              <a:defRPr/>
            </a:pPr>
            <a:r>
              <a:rPr lang="en-US" sz="3200" kern="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56</a:t>
            </a:r>
            <a:r>
              <a:rPr lang="vi-VN" sz="3200" kern="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</a:t>
            </a:r>
            <a:endParaRPr lang="en-US" sz="3200" kern="0" dirty="0">
              <a:solidFill>
                <a:srgbClr val="002060"/>
              </a:solidFill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325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0" grpId="0"/>
      <p:bldP spid="21" grpId="0"/>
      <p:bldP spid="22" grpId="0"/>
    </p:bld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555</TotalTime>
  <Words>270</Words>
  <Application>Microsoft Office PowerPoint</Application>
  <PresentationFormat>Widescreen</PresentationFormat>
  <Paragraphs>110</Paragraphs>
  <Slides>11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Calibri</vt:lpstr>
      <vt:lpstr>Tahoma</vt:lpstr>
      <vt:lpstr>Times New Roman</vt:lpstr>
      <vt:lpstr>UTM Avo</vt:lpstr>
      <vt:lpstr>1_Office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Hoc10 chúc các em học tốt!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Bản trình bày PowerPoint</dc:title>
  <dc:creator>Bùi Thị Kim Huyền</dc:creator>
  <cp:lastModifiedBy>Vũ Trọng Đông</cp:lastModifiedBy>
  <cp:revision>37</cp:revision>
  <dcterms:created xsi:type="dcterms:W3CDTF">2022-02-25T11:20:32Z</dcterms:created>
  <dcterms:modified xsi:type="dcterms:W3CDTF">2022-04-12T03:04:04Z</dcterms:modified>
</cp:coreProperties>
</file>