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89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7467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ngợp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31" name="Group 3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35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2022-08-04T12:21:51Z</dcterms:modified>
</cp:coreProperties>
</file>