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9"/>
  </p:notesMasterIdLst>
  <p:sldIdLst>
    <p:sldId id="305" r:id="rId3"/>
    <p:sldId id="301" r:id="rId4"/>
    <p:sldId id="307" r:id="rId5"/>
    <p:sldId id="357" r:id="rId6"/>
    <p:sldId id="340" r:id="rId7"/>
    <p:sldId id="358" r:id="rId8"/>
    <p:sldId id="341" r:id="rId9"/>
    <p:sldId id="364" r:id="rId10"/>
    <p:sldId id="359" r:id="rId11"/>
    <p:sldId id="362" r:id="rId12"/>
    <p:sldId id="365" r:id="rId13"/>
    <p:sldId id="366" r:id="rId14"/>
    <p:sldId id="258" r:id="rId15"/>
    <p:sldId id="260" r:id="rId16"/>
    <p:sldId id="394" r:id="rId17"/>
    <p:sldId id="302" r:id="rId18"/>
    <p:sldId id="303" r:id="rId19"/>
    <p:sldId id="304" r:id="rId20"/>
    <p:sldId id="395" r:id="rId21"/>
    <p:sldId id="306" r:id="rId22"/>
    <p:sldId id="396" r:id="rId23"/>
    <p:sldId id="308" r:id="rId24"/>
    <p:sldId id="400" r:id="rId25"/>
    <p:sldId id="401" r:id="rId26"/>
    <p:sldId id="402" r:id="rId27"/>
    <p:sldId id="342" r:id="rId28"/>
    <p:sldId id="393" r:id="rId29"/>
    <p:sldId id="315" r:id="rId30"/>
    <p:sldId id="392" r:id="rId31"/>
    <p:sldId id="390" r:id="rId32"/>
    <p:sldId id="292" r:id="rId33"/>
    <p:sldId id="397" r:id="rId34"/>
    <p:sldId id="398" r:id="rId35"/>
    <p:sldId id="399" r:id="rId36"/>
    <p:sldId id="404" r:id="rId37"/>
    <p:sldId id="405" r:id="rId38"/>
    <p:sldId id="391" r:id="rId39"/>
    <p:sldId id="376" r:id="rId40"/>
    <p:sldId id="368" r:id="rId41"/>
    <p:sldId id="369" r:id="rId42"/>
    <p:sldId id="407" r:id="rId43"/>
    <p:sldId id="371" r:id="rId44"/>
    <p:sldId id="372" r:id="rId45"/>
    <p:sldId id="373" r:id="rId46"/>
    <p:sldId id="377" r:id="rId47"/>
    <p:sldId id="379" r:id="rId48"/>
    <p:sldId id="380" r:id="rId49"/>
    <p:sldId id="381" r:id="rId50"/>
    <p:sldId id="382" r:id="rId51"/>
    <p:sldId id="378" r:id="rId52"/>
    <p:sldId id="356" r:id="rId53"/>
    <p:sldId id="403" r:id="rId54"/>
    <p:sldId id="360" r:id="rId55"/>
    <p:sldId id="361" r:id="rId56"/>
    <p:sldId id="345" r:id="rId57"/>
    <p:sldId id="277" r:id="rId58"/>
  </p:sldIdLst>
  <p:sldSz cx="24384000" cy="13716000"/>
  <p:notesSz cx="6858000" cy="9144000"/>
  <p:custDataLst>
    <p:tags r:id="rId6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242452"/>
    <a:srgbClr val="0000FF"/>
    <a:srgbClr val="3333FF"/>
    <a:srgbClr val="FFA700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3922" autoAdjust="0"/>
  </p:normalViewPr>
  <p:slideViewPr>
    <p:cSldViewPr>
      <p:cViewPr varScale="1">
        <p:scale>
          <a:sx n="40" d="100"/>
          <a:sy n="40" d="100"/>
        </p:scale>
        <p:origin x="547" y="34"/>
      </p:cViewPr>
      <p:guideLst>
        <p:guide orient="horz" pos="4176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2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3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1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thành</a:t>
                </a:r>
                <a:r>
                  <a:rPr lang="en-US" dirty="0"/>
                  <a:t> 3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ở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̅……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4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5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4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9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4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6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2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5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5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6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5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6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5" Type="http://schemas.openxmlformats.org/officeDocument/2006/relationships/image" Target="../media/image107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1.png"/><Relationship Id="rId7" Type="http://schemas.openxmlformats.org/officeDocument/2006/relationships/image" Target="../media/image116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0.png"/><Relationship Id="rId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0.png"/><Relationship Id="rId5" Type="http://schemas.openxmlformats.org/officeDocument/2006/relationships/image" Target="../media/image1700.png"/><Relationship Id="rId4" Type="http://schemas.openxmlformats.org/officeDocument/2006/relationships/image" Target="../media/image16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0.png"/><Relationship Id="rId7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NULL"/><Relationship Id="rId9" Type="http://schemas.openxmlformats.org/officeDocument/2006/relationships/image" Target="../media/image1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1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1.png"/><Relationship Id="rId4" Type="http://schemas.openxmlformats.org/officeDocument/2006/relationships/image" Target="../media/image5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1.png"/><Relationship Id="rId4" Type="http://schemas.openxmlformats.org/officeDocument/2006/relationships/image" Target="../media/image6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7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10" Type="http://schemas.openxmlformats.org/officeDocument/2006/relationships/image" Target="../media/image242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90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572062"/>
            <a:ext cx="6705600" cy="790665"/>
            <a:chOff x="1311275" y="1892299"/>
            <a:chExt cx="6705600" cy="790663"/>
          </a:xfrm>
        </p:grpSpPr>
        <p:sp>
          <p:nvSpPr>
            <p:cNvPr id="4" name="TextBox 3"/>
            <p:cNvSpPr txBox="1"/>
            <p:nvPr/>
          </p:nvSpPr>
          <p:spPr>
            <a:xfrm>
              <a:off x="1311275" y="1913523"/>
              <a:ext cx="57099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59293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KIẾM TRA BÀI CŨ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ACABE-4493-4700-BD88-F9CE016A6B69}"/>
              </a:ext>
            </a:extLst>
          </p:cNvPr>
          <p:cNvGrpSpPr/>
          <p:nvPr/>
        </p:nvGrpSpPr>
        <p:grpSpPr>
          <a:xfrm>
            <a:off x="702130" y="2680656"/>
            <a:ext cx="22325581" cy="2710613"/>
            <a:chOff x="702130" y="2680656"/>
            <a:chExt cx="22325581" cy="2710613"/>
          </a:xfrm>
        </p:grpSpPr>
        <p:sp>
          <p:nvSpPr>
            <p:cNvPr id="39" name="Rounded Rectangle 38"/>
            <p:cNvSpPr/>
            <p:nvPr/>
          </p:nvSpPr>
          <p:spPr>
            <a:xfrm>
              <a:off x="1158985" y="3016798"/>
              <a:ext cx="21868726" cy="234249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9053" y="4785975"/>
              <a:ext cx="1997792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20256" y="2706844"/>
              <a:ext cx="4193447" cy="826634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1060481" y="3138084"/>
              <a:ext cx="324357" cy="83852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1040651" y="3117121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060481" y="3208460"/>
              <a:ext cx="324357" cy="8535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1040651" y="3187498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026487" y="2756258"/>
              <a:ext cx="235123" cy="239577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1003825" y="2733797"/>
              <a:ext cx="280448" cy="283001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721960" y="2819147"/>
              <a:ext cx="662878" cy="498621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702130" y="2798184"/>
              <a:ext cx="702537" cy="540547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1080311" y="3159047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080311" y="3229423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1046317" y="2772728"/>
              <a:ext cx="194048" cy="202144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746039" y="2840110"/>
              <a:ext cx="618970" cy="456695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7580" y="2680656"/>
              <a:ext cx="19495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</a:p>
          </p:txBody>
        </p:sp>
      </p:grpSp>
      <p:sp>
        <p:nvSpPr>
          <p:cNvPr id="56" name="Rectangle 15">
            <a:extLst>
              <a:ext uri="{FF2B5EF4-FFF2-40B4-BE49-F238E27FC236}">
                <a16:creationId xmlns:a16="http://schemas.microsoft.com/office/drawing/2014/main" id="{0C2E716C-2AC8-4163-87B9-252EAEE1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064972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E05DB236-9BE6-4DE7-8EA1-B67892F3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217372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6F86F-877F-4FD9-84BD-D067FB74CB37}"/>
                  </a:ext>
                </a:extLst>
              </p:cNvPr>
              <p:cNvSpPr txBox="1"/>
              <p:nvPr/>
            </p:nvSpPr>
            <p:spPr>
              <a:xfrm>
                <a:off x="1143000" y="3581400"/>
                <a:ext cx="22631400" cy="151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𝟐𝟎𝟎𝟒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16F86F-877F-4FD9-84BD-D067FB74C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81400"/>
                <a:ext cx="22631400" cy="1514325"/>
              </a:xfrm>
              <a:prstGeom prst="rect">
                <a:avLst/>
              </a:prstGeom>
              <a:blipFill>
                <a:blip r:embed="rId3"/>
                <a:stretch>
                  <a:fillRect l="-1105" t="-8871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49AA4F4-7AF2-488F-A3F3-2B14AD387E2A}"/>
              </a:ext>
            </a:extLst>
          </p:cNvPr>
          <p:cNvGrpSpPr/>
          <p:nvPr/>
        </p:nvGrpSpPr>
        <p:grpSpPr>
          <a:xfrm>
            <a:off x="609600" y="6233719"/>
            <a:ext cx="22325581" cy="3917439"/>
            <a:chOff x="702130" y="2680523"/>
            <a:chExt cx="22325581" cy="3917439"/>
          </a:xfrm>
        </p:grpSpPr>
        <p:sp>
          <p:nvSpPr>
            <p:cNvPr id="42" name="Rounded Rectangle 38">
              <a:extLst>
                <a:ext uri="{FF2B5EF4-FFF2-40B4-BE49-F238E27FC236}">
                  <a16:creationId xmlns:a16="http://schemas.microsoft.com/office/drawing/2014/main" id="{2ACF3BD4-BFC6-4EB3-BC16-E0E26D1508CC}"/>
                </a:ext>
              </a:extLst>
            </p:cNvPr>
            <p:cNvSpPr/>
            <p:nvPr/>
          </p:nvSpPr>
          <p:spPr>
            <a:xfrm>
              <a:off x="1158985" y="3016798"/>
              <a:ext cx="21868726" cy="358116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3E353F-4072-4E73-838A-54C408B34FAE}"/>
                </a:ext>
              </a:extLst>
            </p:cNvPr>
            <p:cNvSpPr txBox="1"/>
            <p:nvPr/>
          </p:nvSpPr>
          <p:spPr>
            <a:xfrm>
              <a:off x="2099053" y="4785975"/>
              <a:ext cx="1997792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34491211-A135-4D4F-BAB1-6A82CB25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256" y="2706844"/>
              <a:ext cx="4193447" cy="826634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C8483510-F3F8-4291-AFEA-2E2F7B45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81" y="3138084"/>
              <a:ext cx="324357" cy="83852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6DBAC45C-7440-4BB4-BA29-15449CA63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651" y="3117121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ECD081D-A948-4DF9-B76F-B08C2D85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81" y="3208460"/>
              <a:ext cx="324357" cy="8535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17DCAFDE-037E-4FBF-AB4C-0C7363D24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651" y="3187498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89D1CA2C-760F-4467-9AC2-1FA5D6CC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487" y="2756258"/>
              <a:ext cx="235123" cy="239577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334B616-E7BD-491E-B2E9-E0FA03846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825" y="2733797"/>
              <a:ext cx="280448" cy="283001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C96C17E0-D7A6-4BCE-B80F-1CAFCC6CC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60" y="2819147"/>
              <a:ext cx="662878" cy="498621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EC0BEB25-1989-4D77-80E9-2DFA946C9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130" y="2798184"/>
              <a:ext cx="702537" cy="540547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5373AF37-1716-4D26-9DBC-9764D77A8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11" y="3159047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615360F3-46DE-4527-8EDC-32388B309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11" y="3229423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A4345C0D-D81E-492D-B875-D3E8911D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17" y="2772728"/>
              <a:ext cx="194048" cy="202144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F067FAD4-816F-4729-AF17-B14A08717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039" y="2840110"/>
              <a:ext cx="618970" cy="456695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2706D27-89D6-4BC7-827B-D422A2FB2A02}"/>
                </a:ext>
              </a:extLst>
            </p:cNvPr>
            <p:cNvSpPr txBox="1"/>
            <p:nvPr/>
          </p:nvSpPr>
          <p:spPr>
            <a:xfrm>
              <a:off x="2303719" y="2680523"/>
              <a:ext cx="19495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FE2FF8-693D-414F-A2D6-0C0B0CBDBCB9}"/>
                  </a:ext>
                </a:extLst>
              </p:cNvPr>
              <p:cNvSpPr txBox="1"/>
              <p:nvPr/>
            </p:nvSpPr>
            <p:spPr>
              <a:xfrm>
                <a:off x="1050470" y="7134596"/>
                <a:ext cx="21793200" cy="25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l-P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pl-PL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pl-P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l-P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l-PL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pl-P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pl-P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l-PL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l-PL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pl-PL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𝟐𝟎𝟐𝟐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𝟏𝟐𝟐𝟏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7FE2FF8-693D-414F-A2D6-0C0B0CBDB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0" y="7134596"/>
                <a:ext cx="21793200" cy="2523576"/>
              </a:xfrm>
              <a:prstGeom prst="rect">
                <a:avLst/>
              </a:prstGeom>
              <a:blipFill>
                <a:blip r:embed="rId4"/>
                <a:stretch>
                  <a:fillRect l="-1119" b="-10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F492E8B1-EC8A-4B62-AB97-E6E901D0B7BB}"/>
              </a:ext>
            </a:extLst>
          </p:cNvPr>
          <p:cNvSpPr/>
          <p:nvPr/>
        </p:nvSpPr>
        <p:spPr>
          <a:xfrm>
            <a:off x="18211800" y="4341112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DB2D6F0-57E1-429B-A79E-B27195ED9CE2}"/>
              </a:ext>
            </a:extLst>
          </p:cNvPr>
          <p:cNvSpPr/>
          <p:nvPr/>
        </p:nvSpPr>
        <p:spPr>
          <a:xfrm>
            <a:off x="2483514" y="8225462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/>
      <p:bldP spid="61" grpId="0" animBg="1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231634" y="3130462"/>
            <a:ext cx="1315119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5" name="Group 26"/>
          <p:cNvGrpSpPr/>
          <p:nvPr/>
        </p:nvGrpSpPr>
        <p:grpSpPr>
          <a:xfrm>
            <a:off x="700481" y="1831989"/>
            <a:ext cx="20564201" cy="862637"/>
            <a:chOff x="7459670" y="7543799"/>
            <a:chExt cx="14848406" cy="1012489"/>
          </a:xfrm>
        </p:grpSpPr>
        <p:sp>
          <p:nvSpPr>
            <p:cNvPr id="16" name="TextBox 15"/>
            <p:cNvSpPr txBox="1"/>
            <p:nvPr/>
          </p:nvSpPr>
          <p:spPr>
            <a:xfrm>
              <a:off x="8990520" y="7581062"/>
              <a:ext cx="13317556" cy="97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NGUYÊN HÀM CỦA MỘT SỐ HÀM SỐ THƯỜNG GẶP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981181"/>
              <a:chOff x="7459669" y="7543800"/>
              <a:chExt cx="1381118" cy="981181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884928"/>
                <a:chOff x="7469187" y="7640053"/>
                <a:chExt cx="1371600" cy="884928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969823" y="7640053"/>
                  <a:ext cx="386770" cy="8849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43909" y="4716557"/>
                <a:ext cx="6071517" cy="14770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09" y="4716557"/>
                <a:ext cx="6071517" cy="1477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43910" y="8718527"/>
                <a:ext cx="6071518" cy="1512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10" y="8718527"/>
                <a:ext cx="6071518" cy="151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043910" y="6629400"/>
                <a:ext cx="6071518" cy="14770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10" y="6629400"/>
                <a:ext cx="6071518" cy="1477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57909" y="10844629"/>
                <a:ext cx="6071516" cy="237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4400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09" y="10844629"/>
                <a:ext cx="6071516" cy="237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752483" y="4716557"/>
                <a:ext cx="6251202" cy="14770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483" y="4716557"/>
                <a:ext cx="6251202" cy="1477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777882" y="6629400"/>
                <a:ext cx="6251203" cy="21189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44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44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&gt;0; </m:t>
                              </m:r>
                              <m:r>
                                <m:rPr>
                                  <m:nor/>
                                </m:rPr>
                                <a:rPr lang="en-US" sz="440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a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882" y="6629400"/>
                <a:ext cx="6251203" cy="2118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507245" y="4716557"/>
                <a:ext cx="6713942" cy="14770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𝑠𝑖𝑛𝑥𝑑𝑥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45" y="4716557"/>
                <a:ext cx="6713942" cy="1477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428833" y="8718528"/>
                <a:ext cx="6756794" cy="15165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833" y="8718528"/>
                <a:ext cx="6756794" cy="1516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460419" y="10826629"/>
                <a:ext cx="6693622" cy="237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4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4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𝑐𝑜𝑡𝑥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19" y="10826629"/>
                <a:ext cx="6693622" cy="2376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517405" y="6629400"/>
                <a:ext cx="6703782" cy="16026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405" y="6629400"/>
                <a:ext cx="6703782" cy="16026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5" y="2943694"/>
            <a:ext cx="23464851" cy="5162775"/>
            <a:chOff x="1177638" y="2491133"/>
            <a:chExt cx="23512749" cy="5152390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47484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25149" cy="439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91774" y="8381884"/>
            <a:ext cx="23466544" cy="3810115"/>
            <a:chOff x="1222851" y="5331410"/>
            <a:chExt cx="23543736" cy="3833864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7"/>
              <a:ext cx="23542038" cy="35636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4343" y="4564462"/>
                <a:ext cx="21410857" cy="174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343" y="4564462"/>
                <a:ext cx="21410857" cy="1744033"/>
              </a:xfrm>
              <a:prstGeom prst="rect">
                <a:avLst/>
              </a:prstGeom>
              <a:blipFill>
                <a:blip r:embed="rId3"/>
                <a:stretch>
                  <a:fillRect l="-116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26"/>
          <p:cNvGrpSpPr/>
          <p:nvPr/>
        </p:nvGrpSpPr>
        <p:grpSpPr>
          <a:xfrm>
            <a:off x="700481" y="1877032"/>
            <a:ext cx="20564201" cy="851348"/>
            <a:chOff x="7459670" y="7543799"/>
            <a:chExt cx="14848406" cy="999240"/>
          </a:xfrm>
        </p:grpSpPr>
        <p:sp>
          <p:nvSpPr>
            <p:cNvPr id="41" name="TextBox 40"/>
            <p:cNvSpPr txBox="1"/>
            <p:nvPr/>
          </p:nvSpPr>
          <p:spPr>
            <a:xfrm>
              <a:off x="8990520" y="7581062"/>
              <a:ext cx="13317556" cy="902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NGUYÊN HÀM CỦA MỘT SỐ HÀM SỐ THƯỜNG GẶP</a:t>
              </a:r>
            </a:p>
          </p:txBody>
        </p:sp>
        <p:grpSp>
          <p:nvGrpSpPr>
            <p:cNvPr id="44" name="Group 27"/>
            <p:cNvGrpSpPr/>
            <p:nvPr/>
          </p:nvGrpSpPr>
          <p:grpSpPr>
            <a:xfrm>
              <a:off x="7459670" y="7543799"/>
              <a:ext cx="1381118" cy="999240"/>
              <a:chOff x="7459669" y="7543800"/>
              <a:chExt cx="1381118" cy="99924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29"/>
              <p:cNvGrpSpPr/>
              <p:nvPr/>
            </p:nvGrpSpPr>
            <p:grpSpPr>
              <a:xfrm>
                <a:off x="7469187" y="7640053"/>
                <a:ext cx="1371600" cy="902987"/>
                <a:chOff x="7469187" y="7640053"/>
                <a:chExt cx="1371600" cy="902987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6930" y="7640053"/>
                  <a:ext cx="392556" cy="9029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12518" y="5949230"/>
                <a:ext cx="17318682" cy="205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18" y="5949230"/>
                <a:ext cx="17318682" cy="2051770"/>
              </a:xfrm>
              <a:prstGeom prst="rect">
                <a:avLst/>
              </a:prstGeom>
              <a:blipFill>
                <a:blip r:embed="rId4"/>
                <a:stretch>
                  <a:fillRect l="-1408" b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9A9B19B2-78F0-42A6-BB3E-7860FA5C8E4D}"/>
              </a:ext>
            </a:extLst>
          </p:cNvPr>
          <p:cNvSpPr/>
          <p:nvPr/>
        </p:nvSpPr>
        <p:spPr>
          <a:xfrm>
            <a:off x="14235227" y="6965970"/>
            <a:ext cx="936132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5852" y="8953335"/>
                <a:ext cx="14323735" cy="89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8953335"/>
                <a:ext cx="14323735" cy="891859"/>
              </a:xfrm>
              <a:prstGeom prst="rect">
                <a:avLst/>
              </a:prstGeom>
              <a:blipFill>
                <a:blip r:embed="rId5"/>
                <a:stretch>
                  <a:fillRect t="-1369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5852" y="10134173"/>
                <a:ext cx="13214846" cy="1067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10134173"/>
                <a:ext cx="13214846" cy="1067013"/>
              </a:xfrm>
              <a:prstGeom prst="rect">
                <a:avLst/>
              </a:prstGeom>
              <a:blipFill>
                <a:blip r:embed="rId6"/>
                <a:stretch>
                  <a:fillRect r="-92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0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0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5" y="2943694"/>
            <a:ext cx="23464852" cy="4526149"/>
            <a:chOff x="1177638" y="2491133"/>
            <a:chExt cx="23248253" cy="4322090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248253" cy="39181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25149" cy="439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90083" y="7843931"/>
            <a:ext cx="23466544" cy="4816739"/>
            <a:chOff x="1222851" y="5331410"/>
            <a:chExt cx="23543736" cy="5054518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47842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6" name="Group 26"/>
          <p:cNvGrpSpPr/>
          <p:nvPr/>
        </p:nvGrpSpPr>
        <p:grpSpPr>
          <a:xfrm>
            <a:off x="700481" y="1877032"/>
            <a:ext cx="20564201" cy="851348"/>
            <a:chOff x="7459670" y="7543799"/>
            <a:chExt cx="14848406" cy="999240"/>
          </a:xfrm>
        </p:grpSpPr>
        <p:sp>
          <p:nvSpPr>
            <p:cNvPr id="41" name="TextBox 40"/>
            <p:cNvSpPr txBox="1"/>
            <p:nvPr/>
          </p:nvSpPr>
          <p:spPr>
            <a:xfrm>
              <a:off x="8990520" y="7581062"/>
              <a:ext cx="13317556" cy="902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NGUYÊN HÀM CỦA MỘT SỐ HÀM SỐ THƯỜNG GẶP</a:t>
              </a:r>
            </a:p>
          </p:txBody>
        </p:sp>
        <p:grpSp>
          <p:nvGrpSpPr>
            <p:cNvPr id="44" name="Group 27"/>
            <p:cNvGrpSpPr/>
            <p:nvPr/>
          </p:nvGrpSpPr>
          <p:grpSpPr>
            <a:xfrm>
              <a:off x="7459670" y="7543799"/>
              <a:ext cx="1381118" cy="999240"/>
              <a:chOff x="7459669" y="7543800"/>
              <a:chExt cx="1381118" cy="99924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7" name="Group 29"/>
              <p:cNvGrpSpPr/>
              <p:nvPr/>
            </p:nvGrpSpPr>
            <p:grpSpPr>
              <a:xfrm>
                <a:off x="7469187" y="7640053"/>
                <a:ext cx="1371600" cy="902987"/>
                <a:chOff x="7469187" y="7640053"/>
                <a:chExt cx="1371600" cy="902987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6930" y="7640053"/>
                  <a:ext cx="392556" cy="9029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A9B19B2-78F0-42A6-BB3E-7860FA5C8E4D}"/>
              </a:ext>
            </a:extLst>
          </p:cNvPr>
          <p:cNvSpPr/>
          <p:nvPr/>
        </p:nvSpPr>
        <p:spPr>
          <a:xfrm>
            <a:off x="3996124" y="4996785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48724" y="3740845"/>
                <a:ext cx="11771433" cy="143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 hàm của </a:t>
                </a:r>
                <a14:m>
                  <m:oMath xmlns:m="http://schemas.openxmlformats.org/officeDocument/2006/math">
                    <m:r>
                      <a:rPr lang="vi-VN" sz="5499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vi-VN" sz="5499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99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vi-VN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vi-VN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vi-VN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99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24" y="3740845"/>
                <a:ext cx="11771433" cy="1433860"/>
              </a:xfrm>
              <a:prstGeom prst="rect">
                <a:avLst/>
              </a:prstGeom>
              <a:blipFill>
                <a:blip r:embed="rId3"/>
                <a:stretch>
                  <a:fillRect l="-2071" r="-1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5852" y="5000458"/>
                <a:ext cx="17679026" cy="204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5000458"/>
                <a:ext cx="17679026" cy="2046320"/>
              </a:xfrm>
              <a:prstGeom prst="rect">
                <a:avLst/>
              </a:prstGeom>
              <a:blipFill>
                <a:blip r:embed="rId4"/>
                <a:stretch>
                  <a:fillRect l="-1379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571" y="9030878"/>
                <a:ext cx="23314370" cy="257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99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99" b="1" i="1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5499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5499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99" b="1" i="1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99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99" b="1" i="1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5499" b="1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5499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99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5499" b="1" i="1" dirty="0"/>
              </a:p>
              <a:p>
                <a:r>
                  <a:rPr lang="en-US" sz="5499" b="1" dirty="0"/>
                  <a:t> </a:t>
                </a:r>
                <a14:m>
                  <m:oMath xmlns:m="http://schemas.openxmlformats.org/officeDocument/2006/math">
                    <m:r>
                      <a:rPr lang="en-US" sz="5499" b="1">
                        <a:latin typeface="Cambria Math"/>
                      </a:rPr>
                      <m:t>          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71" y="9030878"/>
                <a:ext cx="23314370" cy="2577934"/>
              </a:xfrm>
              <a:prstGeom prst="rect">
                <a:avLst/>
              </a:prstGeom>
              <a:blipFill>
                <a:blip r:embed="rId5"/>
                <a:stretch>
                  <a:fillRect l="-104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1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594" y="1667058"/>
            <a:ext cx="18566605" cy="830997"/>
            <a:chOff x="804070" y="1892299"/>
            <a:chExt cx="18566605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04070" y="1905000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9076" y="3540081"/>
            <a:ext cx="23563934" cy="2657608"/>
            <a:chOff x="1076414" y="4334859"/>
            <a:chExt cx="23563934" cy="2657608"/>
          </a:xfrm>
        </p:grpSpPr>
        <p:grpSp>
          <p:nvGrpSpPr>
            <p:cNvPr id="22" name="Group 5"/>
            <p:cNvGrpSpPr/>
            <p:nvPr/>
          </p:nvGrpSpPr>
          <p:grpSpPr>
            <a:xfrm>
              <a:off x="1279129" y="4486958"/>
              <a:ext cx="23361219" cy="2505509"/>
              <a:chOff x="537464" y="1011445"/>
              <a:chExt cx="9199402" cy="9864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37464" y="1011445"/>
                <a:ext cx="9199402" cy="986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900767" cy="824978"/>
              <a:chOff x="166396" y="8712046"/>
              <a:chExt cx="3900767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368264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988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33610" y="6388848"/>
            <a:ext cx="23379879" cy="1829413"/>
            <a:chOff x="1405233" y="4038600"/>
            <a:chExt cx="23379879" cy="1829413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3379879" cy="1791972"/>
              <a:chOff x="1247578" y="2495616"/>
              <a:chExt cx="23379879" cy="179197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66239" y="2535812"/>
                <a:ext cx="23361218" cy="1751776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7815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F16DA-29D7-4861-9B30-67419EE29EB1}"/>
                  </a:ext>
                </a:extLst>
              </p:cNvPr>
              <p:cNvSpPr/>
              <p:nvPr/>
            </p:nvSpPr>
            <p:spPr>
              <a:xfrm>
                <a:off x="3008545" y="4343400"/>
                <a:ext cx="19394255" cy="1691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𝒅𝒖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F16DA-29D7-4861-9B30-67419EE29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45" y="4343400"/>
                <a:ext cx="19394255" cy="1691360"/>
              </a:xfrm>
              <a:prstGeom prst="rect">
                <a:avLst/>
              </a:prstGeom>
              <a:blipFill>
                <a:blip r:embed="rId3"/>
                <a:stretch>
                  <a:fillRect l="-1289" t="-7942" r="-754" b="-9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41D4E2-5D9C-4B3C-A4C6-F0BD3BB530F1}"/>
                  </a:ext>
                </a:extLst>
              </p:cNvPr>
              <p:cNvSpPr/>
              <p:nvPr/>
            </p:nvSpPr>
            <p:spPr>
              <a:xfrm>
                <a:off x="3124200" y="7162800"/>
                <a:ext cx="1921814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41D4E2-5D9C-4B3C-A4C6-F0BD3BB53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162800"/>
                <a:ext cx="19218148" cy="1070358"/>
              </a:xfrm>
              <a:prstGeom prst="rect">
                <a:avLst/>
              </a:prstGeom>
              <a:blipFill>
                <a:blip r:embed="rId4"/>
                <a:stretch>
                  <a:fillRect l="-130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>
            <a:extLst>
              <a:ext uri="{FF2B5EF4-FFF2-40B4-BE49-F238E27FC236}">
                <a16:creationId xmlns:a16="http://schemas.microsoft.com/office/drawing/2014/main" id="{20571092-476A-4B3F-B13A-21690675AF69}"/>
              </a:ext>
            </a:extLst>
          </p:cNvPr>
          <p:cNvGrpSpPr/>
          <p:nvPr/>
        </p:nvGrpSpPr>
        <p:grpSpPr>
          <a:xfrm>
            <a:off x="661792" y="8447180"/>
            <a:ext cx="23361218" cy="5172651"/>
            <a:chOff x="1262998" y="3405486"/>
            <a:chExt cx="23361218" cy="4629832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CFBAC3BB-F8AC-410A-9305-014BDC992FC9}"/>
                </a:ext>
              </a:extLst>
            </p:cNvPr>
            <p:cNvSpPr/>
            <p:nvPr/>
          </p:nvSpPr>
          <p:spPr>
            <a:xfrm>
              <a:off x="1262998" y="3642225"/>
              <a:ext cx="23361218" cy="43930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4F4840B0-2ECC-43CC-8716-C5AD6D448257}"/>
                </a:ext>
              </a:extLst>
            </p:cNvPr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F608675-1217-4E26-A3DA-E23F5B0F66F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0FB604BB-27A8-4504-A7BC-0FDD407AB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31359EAD-6DEB-46E3-A7D9-C77F102975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ACCFDC0-8338-435A-898A-F1360C9C5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FCEA46B9-B3A9-4EFE-920C-98FD5ED0F8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EED5AFFF-77E4-4F55-B936-F0AF54312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CB3527F8-3402-43BB-BBAC-760AF54BC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FC59C870-0777-4FF0-BEB9-14CD873C7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2134E5E7-BABB-4FFC-9A82-328E7455EB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A280C6DE-36EF-4C98-98BB-EC0374F8B5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F9C98915-D2B7-4965-9149-7FB412C48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93128C68-9EE5-491D-B826-C65CB1EA3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363B9ABF-27CA-4590-9909-67012B9AF5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6F03F264-EB06-43D7-8E12-4C81EDE2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A9785B22-85EF-4186-941A-13E45FCF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71CB9153-BE79-4EC5-8D86-FACA4E6D7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0F1E9953-FEE4-4443-A238-3150C47D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58CB41AE-A800-44AB-990D-29F5D4A93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1B8463ED-24AE-402C-9C44-4193E0E71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C2E25DEB-C410-4B22-AEA9-476B8EE5C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EF869998-7DBA-479A-9811-127ECF2F1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E6616DA6-FD0B-4C24-8E4F-031B29324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5A15BFD6-2C3C-43F7-8F25-EFC6D361F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id="{234E8212-F2F1-4574-BA6C-78022BB40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B77F1E54-482C-42C1-957A-1CBA7625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1E0EE-59F5-4522-B189-5E593B82EDB4}"/>
                  </a:ext>
                </a:extLst>
              </p:cNvPr>
              <p:cNvSpPr/>
              <p:nvPr/>
            </p:nvSpPr>
            <p:spPr>
              <a:xfrm>
                <a:off x="979605" y="9066312"/>
                <a:ext cx="23741059" cy="427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▪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𝐥𝐧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   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▪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FR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𝐜𝐨𝐭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C1E0EE-59F5-4522-B189-5E593B82E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05" y="9066312"/>
                <a:ext cx="23741059" cy="4271747"/>
              </a:xfrm>
              <a:prstGeom prst="rect">
                <a:avLst/>
              </a:prstGeom>
              <a:blipFill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68924" y="8305800"/>
            <a:ext cx="21819676" cy="5287928"/>
            <a:chOff x="1270511" y="5867400"/>
            <a:chExt cx="21819676" cy="58502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5785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352800"/>
            <a:ext cx="21841827" cy="4614071"/>
            <a:chOff x="1268078" y="3405486"/>
            <a:chExt cx="21841827" cy="46140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42286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44513" cy="940513"/>
              <a:chOff x="1311958" y="3405486"/>
              <a:chExt cx="354451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16815" y="2575654"/>
                <a:ext cx="793396" cy="268167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60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01413F-C5D3-4B6A-93B0-FE5F123D4CDF}"/>
                  </a:ext>
                </a:extLst>
              </p:cNvPr>
              <p:cNvSpPr/>
              <p:nvPr/>
            </p:nvSpPr>
            <p:spPr>
              <a:xfrm>
                <a:off x="2340713" y="4854649"/>
                <a:ext cx="20478557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01413F-C5D3-4B6A-93B0-FE5F123D4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4854649"/>
                <a:ext cx="20478557" cy="3144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885865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74D3961-9EFB-4600-909F-A67C8CC44912}"/>
                  </a:ext>
                </a:extLst>
              </p:cNvPr>
              <p:cNvSpPr/>
              <p:nvPr/>
            </p:nvSpPr>
            <p:spPr>
              <a:xfrm>
                <a:off x="1582771" y="8831759"/>
                <a:ext cx="5169172" cy="2237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74D3961-9EFB-4600-909F-A67C8CC44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71" y="8831759"/>
                <a:ext cx="5169172" cy="2237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257A287-82B2-462D-94E9-92EE477EAC2F}"/>
                  </a:ext>
                </a:extLst>
              </p:cNvPr>
              <p:cNvSpPr/>
              <p:nvPr/>
            </p:nvSpPr>
            <p:spPr>
              <a:xfrm>
                <a:off x="6095898" y="9100357"/>
                <a:ext cx="5692584" cy="16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257A287-82B2-462D-94E9-92EE477EA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98" y="9100357"/>
                <a:ext cx="5692584" cy="16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4CD3C21-4263-49C2-A89D-A4FB6E150705}"/>
                  </a:ext>
                </a:extLst>
              </p:cNvPr>
              <p:cNvSpPr/>
              <p:nvPr/>
            </p:nvSpPr>
            <p:spPr>
              <a:xfrm>
                <a:off x="11048898" y="9135426"/>
                <a:ext cx="5598520" cy="16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4CD3C21-4263-49C2-A89D-A4FB6E150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898" y="9135426"/>
                <a:ext cx="5598520" cy="1657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CF624858-2DC3-443D-A95B-29D571D06473}"/>
              </a:ext>
            </a:extLst>
          </p:cNvPr>
          <p:cNvSpPr/>
          <p:nvPr/>
        </p:nvSpPr>
        <p:spPr>
          <a:xfrm>
            <a:off x="5568893" y="1088915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FBDACEF-DDA0-452A-ABDA-195ADF31014E}"/>
                  </a:ext>
                </a:extLst>
              </p:cNvPr>
              <p:cNvSpPr/>
              <p:nvPr/>
            </p:nvSpPr>
            <p:spPr>
              <a:xfrm>
                <a:off x="2089259" y="10552332"/>
                <a:ext cx="3771994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FBDACEF-DDA0-452A-ABDA-195ADF310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259" y="10552332"/>
                <a:ext cx="3771994" cy="1868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30EF9B07-25EE-44D4-98D8-9197078825E0}"/>
              </a:ext>
            </a:extLst>
          </p:cNvPr>
          <p:cNvSpPr/>
          <p:nvPr/>
        </p:nvSpPr>
        <p:spPr>
          <a:xfrm>
            <a:off x="5518846" y="1046949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898FCB9-EB8A-4824-8C33-B5D75C3C44B7}"/>
                  </a:ext>
                </a:extLst>
              </p:cNvPr>
              <p:cNvSpPr/>
              <p:nvPr/>
            </p:nvSpPr>
            <p:spPr>
              <a:xfrm>
                <a:off x="5914250" y="10744200"/>
                <a:ext cx="4579907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898FCB9-EB8A-4824-8C33-B5D75C3C4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50" y="10744200"/>
                <a:ext cx="4579907" cy="14683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87E3E5-BEE1-45C3-BFEC-0261098DF80E}"/>
                  </a:ext>
                </a:extLst>
              </p:cNvPr>
              <p:cNvSpPr/>
              <p:nvPr/>
            </p:nvSpPr>
            <p:spPr>
              <a:xfrm>
                <a:off x="2097017" y="11847732"/>
                <a:ext cx="3895323" cy="1868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87E3E5-BEE1-45C3-BFEC-0261098D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17" y="11847732"/>
                <a:ext cx="3895323" cy="18682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E75B018-221A-4AB5-9189-93880F84B5B5}"/>
                  </a:ext>
                </a:extLst>
              </p:cNvPr>
              <p:cNvSpPr/>
              <p:nvPr/>
            </p:nvSpPr>
            <p:spPr>
              <a:xfrm>
                <a:off x="5860747" y="12039814"/>
                <a:ext cx="502592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𝐥𝐧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E75B018-221A-4AB5-9189-93880F84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47" y="12039814"/>
                <a:ext cx="5025927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7" grpId="0"/>
      <p:bldP spid="98" grpId="0"/>
      <p:bldP spid="99" grpId="0"/>
      <p:bldP spid="101" grpId="0"/>
      <p:bldP spid="103" grpId="0"/>
      <p:bldP spid="104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68924" y="8305800"/>
            <a:ext cx="22353076" cy="5287928"/>
            <a:chOff x="1270511" y="5867400"/>
            <a:chExt cx="22353076" cy="58502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351377" cy="55785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352800"/>
            <a:ext cx="22281663" cy="4614071"/>
            <a:chOff x="1268078" y="3405486"/>
            <a:chExt cx="22281663" cy="461407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281663" cy="42286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720861" cy="940513"/>
              <a:chOff x="1311958" y="3405486"/>
              <a:chExt cx="372086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16814" y="2575654"/>
                <a:ext cx="793396" cy="268167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7821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01413F-C5D3-4B6A-93B0-FE5F123D4CDF}"/>
                  </a:ext>
                </a:extLst>
              </p:cNvPr>
              <p:cNvSpPr/>
              <p:nvPr/>
            </p:nvSpPr>
            <p:spPr>
              <a:xfrm>
                <a:off x="2362199" y="4953000"/>
                <a:ext cx="20478557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01413F-C5D3-4B6A-93B0-FE5F123D4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4953000"/>
                <a:ext cx="20478557" cy="3144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885865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BC644AD-1250-423F-B0E5-71C603CA1A22}"/>
              </a:ext>
            </a:extLst>
          </p:cNvPr>
          <p:cNvSpPr/>
          <p:nvPr/>
        </p:nvSpPr>
        <p:spPr>
          <a:xfrm>
            <a:off x="5528111" y="1020335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CEF7D9C-D13D-4F10-AC95-C6800B8DCF28}"/>
                  </a:ext>
                </a:extLst>
              </p:cNvPr>
              <p:cNvSpPr/>
              <p:nvPr/>
            </p:nvSpPr>
            <p:spPr>
              <a:xfrm>
                <a:off x="1371600" y="8968647"/>
                <a:ext cx="3743140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CEF7D9C-D13D-4F10-AC95-C6800B8DC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68647"/>
                <a:ext cx="3743140" cy="1868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C47D345-1384-46E9-81C8-0BD476610E7A}"/>
                  </a:ext>
                </a:extLst>
              </p:cNvPr>
              <p:cNvSpPr/>
              <p:nvPr/>
            </p:nvSpPr>
            <p:spPr>
              <a:xfrm>
                <a:off x="4936141" y="9067547"/>
                <a:ext cx="450225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C47D345-1384-46E9-81C8-0BD476610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41" y="9067547"/>
                <a:ext cx="4502258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3F42F31-27D4-45DE-8220-20EAACD6B681}"/>
                  </a:ext>
                </a:extLst>
              </p:cNvPr>
              <p:cNvSpPr/>
              <p:nvPr/>
            </p:nvSpPr>
            <p:spPr>
              <a:xfrm>
                <a:off x="6298935" y="12016682"/>
                <a:ext cx="5869812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3F42F31-27D4-45DE-8220-20EAACD6B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35" y="12016682"/>
                <a:ext cx="5869812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FF7FC09-B2B9-4E93-992C-7B87AB360B9E}"/>
                  </a:ext>
                </a:extLst>
              </p:cNvPr>
              <p:cNvSpPr/>
              <p:nvPr/>
            </p:nvSpPr>
            <p:spPr>
              <a:xfrm>
                <a:off x="1295400" y="10363200"/>
                <a:ext cx="5475538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FF7FC09-B2B9-4E93-992C-7B87AB360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363200"/>
                <a:ext cx="5475538" cy="1868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978A798-95F4-4025-8114-29A596E9CC06}"/>
                  </a:ext>
                </a:extLst>
              </p:cNvPr>
              <p:cNvSpPr/>
              <p:nvPr/>
            </p:nvSpPr>
            <p:spPr>
              <a:xfrm>
                <a:off x="6430378" y="10546928"/>
                <a:ext cx="6031202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978A798-95F4-4025-8114-29A596E9C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78" y="10546928"/>
                <a:ext cx="6031202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B69166D-297D-474E-89A3-D1B639B7FCB8}"/>
                  </a:ext>
                </a:extLst>
              </p:cNvPr>
              <p:cNvSpPr/>
              <p:nvPr/>
            </p:nvSpPr>
            <p:spPr>
              <a:xfrm>
                <a:off x="1330675" y="11911340"/>
                <a:ext cx="5510804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B69166D-297D-474E-89A3-D1B639B7F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75" y="11911340"/>
                <a:ext cx="5510804" cy="18682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000363-8023-4F41-90A5-94EC94AE4F56}"/>
              </a:ext>
            </a:extLst>
          </p:cNvPr>
          <p:cNvCxnSpPr/>
          <p:nvPr/>
        </p:nvCxnSpPr>
        <p:spPr>
          <a:xfrm>
            <a:off x="12192000" y="8551304"/>
            <a:ext cx="0" cy="5042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00A8785-1AA0-4518-B276-10593C24EB31}"/>
                  </a:ext>
                </a:extLst>
              </p:cNvPr>
              <p:cNvSpPr/>
              <p:nvPr/>
            </p:nvSpPr>
            <p:spPr>
              <a:xfrm>
                <a:off x="12300580" y="8915400"/>
                <a:ext cx="6008120" cy="1940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00A8785-1AA0-4518-B276-10593C24E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580" y="8915400"/>
                <a:ext cx="6008120" cy="1940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8726717-D45F-49AE-A06F-C97A9B949B0A}"/>
                  </a:ext>
                </a:extLst>
              </p:cNvPr>
              <p:cNvSpPr/>
              <p:nvPr/>
            </p:nvSpPr>
            <p:spPr>
              <a:xfrm>
                <a:off x="17864963" y="9064976"/>
                <a:ext cx="5751767" cy="1378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8726717-D45F-49AE-A06F-C97A9B949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3" y="9064976"/>
                <a:ext cx="5751767" cy="1378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40AED5B-2F71-46CA-87EA-B641A1C24316}"/>
                  </a:ext>
                </a:extLst>
              </p:cNvPr>
              <p:cNvSpPr/>
              <p:nvPr/>
            </p:nvSpPr>
            <p:spPr>
              <a:xfrm>
                <a:off x="12323012" y="10765948"/>
                <a:ext cx="5972854" cy="1940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40AED5B-2F71-46CA-87EA-B641A1C24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3012" y="10765948"/>
                <a:ext cx="5972854" cy="19402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5941C9F-F02C-4A70-AA8E-D0EE666F9EA5}"/>
                  </a:ext>
                </a:extLst>
              </p:cNvPr>
              <p:cNvSpPr/>
              <p:nvPr/>
            </p:nvSpPr>
            <p:spPr>
              <a:xfrm>
                <a:off x="17639400" y="10962865"/>
                <a:ext cx="6187271" cy="1378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𝐜𝐨𝐭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5941C9F-F02C-4A70-AA8E-D0EE666F9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400" y="10962865"/>
                <a:ext cx="6187271" cy="13787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5" grpId="0"/>
      <p:bldP spid="116" grpId="0"/>
      <p:bldP spid="117" grpId="0"/>
      <p:bldP spid="118" grpId="0"/>
      <p:bldP spid="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2939" y="1706774"/>
            <a:ext cx="18559461" cy="817375"/>
            <a:chOff x="811214" y="1892299"/>
            <a:chExt cx="18559461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811214" y="1905000"/>
              <a:ext cx="126206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334BB2-5682-4063-9BF2-F94E48546AA5}"/>
              </a:ext>
            </a:extLst>
          </p:cNvPr>
          <p:cNvGrpSpPr/>
          <p:nvPr/>
        </p:nvGrpSpPr>
        <p:grpSpPr>
          <a:xfrm>
            <a:off x="491412" y="4094571"/>
            <a:ext cx="23512749" cy="6954429"/>
            <a:chOff x="1177638" y="2491133"/>
            <a:chExt cx="23512749" cy="5200567"/>
          </a:xfrm>
        </p:grpSpPr>
        <p:sp>
          <p:nvSpPr>
            <p:cNvPr id="79" name="Rounded Rectangle 19">
              <a:extLst>
                <a:ext uri="{FF2B5EF4-FFF2-40B4-BE49-F238E27FC236}">
                  <a16:creationId xmlns:a16="http://schemas.microsoft.com/office/drawing/2014/main" id="{9F0EE17A-BC6A-48C3-A084-566945BAFE28}"/>
                </a:ext>
              </a:extLst>
            </p:cNvPr>
            <p:cNvSpPr/>
            <p:nvPr/>
          </p:nvSpPr>
          <p:spPr>
            <a:xfrm>
              <a:off x="1177638" y="2895122"/>
              <a:ext cx="23512749" cy="4796578"/>
            </a:xfrm>
            <a:prstGeom prst="roundRect">
              <a:avLst>
                <a:gd name="adj" fmla="val 4496"/>
              </a:avLst>
            </a:prstGeom>
            <a:solidFill>
              <a:srgbClr val="BEDCF4"/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1325A26-D5A1-4D3B-BAE4-24B049239441}"/>
                </a:ext>
              </a:extLst>
            </p:cNvPr>
            <p:cNvGrpSpPr/>
            <p:nvPr/>
          </p:nvGrpSpPr>
          <p:grpSpPr>
            <a:xfrm>
              <a:off x="1177638" y="2491133"/>
              <a:ext cx="17999601" cy="901775"/>
              <a:chOff x="1177638" y="2491133"/>
              <a:chExt cx="17999601" cy="901775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ACA20D3C-8062-4481-A1CF-07E92F933C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893682" y="-5308223"/>
                <a:ext cx="854710" cy="16547551"/>
              </a:xfrm>
              <a:prstGeom prst="round1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99253E3-6828-4449-A904-8E8683B10D6C}"/>
                  </a:ext>
                </a:extLst>
              </p:cNvPr>
              <p:cNvSpPr txBox="1"/>
              <p:nvPr/>
            </p:nvSpPr>
            <p:spPr>
              <a:xfrm>
                <a:off x="2046200" y="2629570"/>
                <a:ext cx="17131039" cy="575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Round Diagonal Corner Rectangle 23">
                <a:extLst>
                  <a:ext uri="{FF2B5EF4-FFF2-40B4-BE49-F238E27FC236}">
                    <a16:creationId xmlns:a16="http://schemas.microsoft.com/office/drawing/2014/main" id="{AB6F46F9-AD33-4884-B20F-BAC93B32F559}"/>
                  </a:ext>
                </a:extLst>
              </p:cNvPr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2">
                <a:extLst>
                  <a:ext uri="{FF2B5EF4-FFF2-40B4-BE49-F238E27FC236}">
                    <a16:creationId xmlns:a16="http://schemas.microsoft.com/office/drawing/2014/main" id="{8DF1E6FE-8002-40D8-BE85-B5994751AA08}"/>
                  </a:ext>
                </a:extLst>
              </p:cNvPr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5" name="Freeform 15">
                  <a:extLst>
                    <a:ext uri="{FF2B5EF4-FFF2-40B4-BE49-F238E27FC236}">
                      <a16:creationId xmlns:a16="http://schemas.microsoft.com/office/drawing/2014/main" id="{939752F8-8ABB-4028-B518-D10AD91EE6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:a16="http://schemas.microsoft.com/office/drawing/2014/main" id="{EB850161-60AB-40C8-BBCD-0C58598102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:a16="http://schemas.microsoft.com/office/drawing/2014/main" id="{EB219BAB-2CB3-43A2-B215-7C930DBBE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18">
                  <a:extLst>
                    <a:ext uri="{FF2B5EF4-FFF2-40B4-BE49-F238E27FC236}">
                      <a16:creationId xmlns:a16="http://schemas.microsoft.com/office/drawing/2014/main" id="{53FC1BA4-C380-4D1E-934C-67A1E05C4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19">
                  <a:extLst>
                    <a:ext uri="{FF2B5EF4-FFF2-40B4-BE49-F238E27FC236}">
                      <a16:creationId xmlns:a16="http://schemas.microsoft.com/office/drawing/2014/main" id="{7BAD0D01-FFC0-4092-B1E7-582EA78A8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20">
                  <a:extLst>
                    <a:ext uri="{FF2B5EF4-FFF2-40B4-BE49-F238E27FC236}">
                      <a16:creationId xmlns:a16="http://schemas.microsoft.com/office/drawing/2014/main" id="{F032ED67-5690-4E65-8424-94B6E8B12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:a16="http://schemas.microsoft.com/office/drawing/2014/main" id="{A893B4C5-7D76-47DE-BD5D-A27D8A56D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476FD43-F550-4ECA-A3BB-7352460980FD}"/>
              </a:ext>
            </a:extLst>
          </p:cNvPr>
          <p:cNvGrpSpPr/>
          <p:nvPr/>
        </p:nvGrpSpPr>
        <p:grpSpPr>
          <a:xfrm>
            <a:off x="642940" y="271962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D03E05-E974-4988-A7A2-1AB45D3E23B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08A33939-77FF-4C3C-8A26-FD48930D46C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C7DF3E5-CDFD-40BB-8B08-1C7E88D1A7E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98607B3-F314-483D-9A7C-18A4F953B635}"/>
                  </a:ext>
                </a:extLst>
              </p:cNvPr>
              <p:cNvSpPr/>
              <p:nvPr/>
            </p:nvSpPr>
            <p:spPr>
              <a:xfrm>
                <a:off x="1830387" y="5908755"/>
                <a:ext cx="4648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98607B3-F314-483D-9A7C-18A4F953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908755"/>
                <a:ext cx="4648200" cy="769441"/>
              </a:xfrm>
              <a:prstGeom prst="rect">
                <a:avLst/>
              </a:prstGeom>
              <a:blipFill>
                <a:blip r:embed="rId3"/>
                <a:stretch>
                  <a:fillRect l="-5242" t="-16535" r="-26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531FFB6-A2DB-41CB-AE7B-B9D1B7256AD3}"/>
                  </a:ext>
                </a:extLst>
              </p:cNvPr>
              <p:cNvSpPr/>
              <p:nvPr/>
            </p:nvSpPr>
            <p:spPr>
              <a:xfrm>
                <a:off x="1830387" y="7153355"/>
                <a:ext cx="70104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531FFB6-A2DB-41CB-AE7B-B9D1B7256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7153355"/>
                <a:ext cx="7010401" cy="769441"/>
              </a:xfrm>
              <a:prstGeom prst="rect">
                <a:avLst/>
              </a:prstGeom>
              <a:blipFill>
                <a:blip r:embed="rId4"/>
                <a:stretch>
                  <a:fillRect l="-347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B68D24E-5E20-404C-B48D-41B524904F57}"/>
                  </a:ext>
                </a:extLst>
              </p:cNvPr>
              <p:cNvSpPr/>
              <p:nvPr/>
            </p:nvSpPr>
            <p:spPr>
              <a:xfrm>
                <a:off x="1830386" y="8397955"/>
                <a:ext cx="178292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B68D24E-5E20-404C-B48D-41B524904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6" y="8397955"/>
                <a:ext cx="17829213" cy="769441"/>
              </a:xfrm>
              <a:prstGeom prst="rect">
                <a:avLst/>
              </a:prstGeom>
              <a:blipFill>
                <a:blip r:embed="rId5"/>
                <a:stretch>
                  <a:fillRect l="-13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704FB93-86C9-432E-8BBA-0F3DFB194DC3}"/>
                  </a:ext>
                </a:extLst>
              </p:cNvPr>
              <p:cNvSpPr/>
              <p:nvPr/>
            </p:nvSpPr>
            <p:spPr>
              <a:xfrm>
                <a:off x="1830387" y="9642555"/>
                <a:ext cx="16078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704FB93-86C9-432E-8BBA-0F3DFB194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9642555"/>
                <a:ext cx="16078200" cy="769441"/>
              </a:xfrm>
              <a:prstGeom prst="rect">
                <a:avLst/>
              </a:prstGeom>
              <a:blipFill>
                <a:blip r:embed="rId6"/>
                <a:stretch>
                  <a:fillRect l="-15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3239" y="5832233"/>
            <a:ext cx="21819676" cy="7727665"/>
            <a:chOff x="1270511" y="5867400"/>
            <a:chExt cx="21819676" cy="85493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277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7"/>
              <a:chOff x="1224541" y="6305967"/>
              <a:chExt cx="3568119" cy="85125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200400"/>
            <a:ext cx="21841827" cy="2513342"/>
            <a:chOff x="1268078" y="3405486"/>
            <a:chExt cx="21841827" cy="25133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78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45516" cy="940513"/>
              <a:chOff x="1311958" y="3405486"/>
              <a:chExt cx="354551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68378" y="2524090"/>
                <a:ext cx="793396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787397" y="1572062"/>
            <a:ext cx="18415003" cy="817375"/>
            <a:chOff x="955672" y="1892299"/>
            <a:chExt cx="18415003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955672" y="1905000"/>
              <a:ext cx="11176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787397" y="244204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733800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B8A7F5D-29B7-4AE5-9102-02C6D9571217}"/>
                  </a:ext>
                </a:extLst>
              </p:cNvPr>
              <p:cNvSpPr/>
              <p:nvPr/>
            </p:nvSpPr>
            <p:spPr>
              <a:xfrm>
                <a:off x="3125787" y="4724400"/>
                <a:ext cx="7163383" cy="89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𝟐𝟎𝟐𝟏</m:t>
                            </m:r>
                          </m:sup>
                        </m:sSup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B8A7F5D-29B7-4AE5-9102-02C6D957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4724400"/>
                <a:ext cx="7163383" cy="891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F980694-44B2-4EE0-84A4-3CA688188A47}"/>
                  </a:ext>
                </a:extLst>
              </p:cNvPr>
              <p:cNvSpPr/>
              <p:nvPr/>
            </p:nvSpPr>
            <p:spPr>
              <a:xfrm>
                <a:off x="13487400" y="4553182"/>
                <a:ext cx="4921195" cy="108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𝐥𝐧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F980694-44B2-4EE0-84A4-3CA688188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553182"/>
                <a:ext cx="4921195" cy="1085618"/>
              </a:xfrm>
              <a:prstGeom prst="rect">
                <a:avLst/>
              </a:prstGeom>
              <a:blipFill>
                <a:blip r:embed="rId4"/>
                <a:stretch>
                  <a:fillRect l="-5081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0BFC3CC-E4D7-494A-B39D-BE2E827CAA4D}"/>
                  </a:ext>
                </a:extLst>
              </p:cNvPr>
              <p:cNvSpPr/>
              <p:nvPr/>
            </p:nvSpPr>
            <p:spPr>
              <a:xfrm>
                <a:off x="3158657" y="6698159"/>
                <a:ext cx="44470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0BFC3CC-E4D7-494A-B39D-BE2E827CA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57" y="6698159"/>
                <a:ext cx="4447051" cy="769441"/>
              </a:xfrm>
              <a:prstGeom prst="rect">
                <a:avLst/>
              </a:prstGeom>
              <a:blipFill>
                <a:blip r:embed="rId5"/>
                <a:stretch>
                  <a:fillRect l="-547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2272DE55-7081-4F65-AB78-8F3B62A7CFCE}"/>
              </a:ext>
            </a:extLst>
          </p:cNvPr>
          <p:cNvSpPr/>
          <p:nvPr/>
        </p:nvSpPr>
        <p:spPr>
          <a:xfrm>
            <a:off x="5729497" y="58906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348618A-F739-4F0C-8DDD-95F54FCA1E42}"/>
                  </a:ext>
                </a:extLst>
              </p:cNvPr>
              <p:cNvSpPr/>
              <p:nvPr/>
            </p:nvSpPr>
            <p:spPr>
              <a:xfrm>
                <a:off x="7162800" y="6774359"/>
                <a:ext cx="29823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348618A-F739-4F0C-8DDD-95F54FCA1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74359"/>
                <a:ext cx="298235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546B2E4-928D-47D5-A96A-A7C09268C371}"/>
                  </a:ext>
                </a:extLst>
              </p:cNvPr>
              <p:cNvSpPr/>
              <p:nvPr/>
            </p:nvSpPr>
            <p:spPr>
              <a:xfrm>
                <a:off x="3162802" y="7321579"/>
                <a:ext cx="5708935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𝟐𝟎𝟐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546B2E4-928D-47D5-A96A-A7C09268C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802" y="7321579"/>
                <a:ext cx="5708935" cy="1868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9E8EEBB-9C3D-4552-A003-7BB306594A97}"/>
                  </a:ext>
                </a:extLst>
              </p:cNvPr>
              <p:cNvSpPr/>
              <p:nvPr/>
            </p:nvSpPr>
            <p:spPr>
              <a:xfrm>
                <a:off x="8682711" y="7376400"/>
                <a:ext cx="4815293" cy="1868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𝟐𝟎𝟐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9E8EEBB-9C3D-4552-A003-7BB306594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711" y="7376400"/>
                <a:ext cx="4815293" cy="18682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36A7A77-DF13-46DC-A20E-5DCBA6D4E1D6}"/>
                  </a:ext>
                </a:extLst>
              </p:cNvPr>
              <p:cNvSpPr/>
              <p:nvPr/>
            </p:nvSpPr>
            <p:spPr>
              <a:xfrm>
                <a:off x="13369912" y="7407771"/>
                <a:ext cx="5959260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𝟐𝟎𝟐𝟐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𝟐𝟎𝟐𝟏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36A7A77-DF13-46DC-A20E-5DCBA6D4E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912" y="7407771"/>
                <a:ext cx="5959260" cy="18682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BF18A90-0CA5-4F83-9192-01A07ABA2B77}"/>
                  </a:ext>
                </a:extLst>
              </p:cNvPr>
              <p:cNvSpPr/>
              <p:nvPr/>
            </p:nvSpPr>
            <p:spPr>
              <a:xfrm>
                <a:off x="3727717" y="9173205"/>
                <a:ext cx="5566459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𝟐𝟎𝟐𝟑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BF18A90-0CA5-4F83-9192-01A07ABA2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17" y="9173205"/>
                <a:ext cx="5566459" cy="1468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BB18C35-CDA1-4C07-9E8E-5E5A2A5A6DEC}"/>
                  </a:ext>
                </a:extLst>
              </p:cNvPr>
              <p:cNvSpPr/>
              <p:nvPr/>
            </p:nvSpPr>
            <p:spPr>
              <a:xfrm>
                <a:off x="9003317" y="9173205"/>
                <a:ext cx="8595430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𝟐𝟎𝟐𝟑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BB18C35-CDA1-4C07-9E8E-5E5A2A5A6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317" y="9173205"/>
                <a:ext cx="8595430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BBB755E-D7ED-444E-9B68-B01D8A76C414}"/>
                  </a:ext>
                </a:extLst>
              </p:cNvPr>
              <p:cNvSpPr/>
              <p:nvPr/>
            </p:nvSpPr>
            <p:spPr>
              <a:xfrm>
                <a:off x="3077850" y="10995627"/>
                <a:ext cx="49792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BBB755E-D7ED-444E-9B68-B01D8A76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50" y="10995627"/>
                <a:ext cx="4979248" cy="769441"/>
              </a:xfrm>
              <a:prstGeom prst="rect">
                <a:avLst/>
              </a:prstGeom>
              <a:blipFill>
                <a:blip r:embed="rId12"/>
                <a:stretch>
                  <a:fillRect l="-501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>
            <a:extLst>
              <a:ext uri="{FF2B5EF4-FFF2-40B4-BE49-F238E27FC236}">
                <a16:creationId xmlns:a16="http://schemas.microsoft.com/office/drawing/2014/main" id="{2B0B31EC-ECBA-4949-B4EA-0A45CD1D4197}"/>
              </a:ext>
            </a:extLst>
          </p:cNvPr>
          <p:cNvSpPr/>
          <p:nvPr/>
        </p:nvSpPr>
        <p:spPr>
          <a:xfrm>
            <a:off x="5039135" y="1021800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2006662-D4B8-4E7F-A96B-51607C43F49A}"/>
                  </a:ext>
                </a:extLst>
              </p:cNvPr>
              <p:cNvSpPr/>
              <p:nvPr/>
            </p:nvSpPr>
            <p:spPr>
              <a:xfrm>
                <a:off x="7620000" y="10668000"/>
                <a:ext cx="343388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2006662-D4B8-4E7F-A96B-51607C43F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668000"/>
                <a:ext cx="3433889" cy="13644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AFE2AE5-E3B1-4A2C-84E8-A3E1DF9BFC9E}"/>
                  </a:ext>
                </a:extLst>
              </p:cNvPr>
              <p:cNvSpPr/>
              <p:nvPr/>
            </p:nvSpPr>
            <p:spPr>
              <a:xfrm>
                <a:off x="6705600" y="11923932"/>
                <a:ext cx="2296398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AFE2AE5-E3B1-4A2C-84E8-A3E1DF9BF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1923932"/>
                <a:ext cx="2296398" cy="18682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88B9508-19A4-4E4B-9F92-5273CD45FF0C}"/>
                  </a:ext>
                </a:extLst>
              </p:cNvPr>
              <p:cNvSpPr/>
              <p:nvPr/>
            </p:nvSpPr>
            <p:spPr>
              <a:xfrm>
                <a:off x="8915400" y="11963400"/>
                <a:ext cx="2462276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88B9508-19A4-4E4B-9F92-5273CD45F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1963400"/>
                <a:ext cx="2462276" cy="14639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B8868B1-81C4-49F9-A31D-9268B17D3244}"/>
                  </a:ext>
                </a:extLst>
              </p:cNvPr>
              <p:cNvSpPr/>
              <p:nvPr/>
            </p:nvSpPr>
            <p:spPr>
              <a:xfrm>
                <a:off x="11353800" y="11963610"/>
                <a:ext cx="456137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𝐥𝐧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B8868B1-81C4-49F9-A31D-9268B17D3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11963610"/>
                <a:ext cx="4561377" cy="1463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61A20BE-DC38-4BE2-A2DC-2379690569EB}"/>
                  </a:ext>
                </a:extLst>
              </p:cNvPr>
              <p:cNvSpPr/>
              <p:nvPr/>
            </p:nvSpPr>
            <p:spPr>
              <a:xfrm>
                <a:off x="3048000" y="12208948"/>
                <a:ext cx="4921195" cy="108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𝐥𝐧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61A20BE-DC38-4BE2-A2DC-237969056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208948"/>
                <a:ext cx="4921195" cy="10856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40B240E8-6AB8-4428-967A-F4CDBE9D25D7}"/>
              </a:ext>
            </a:extLst>
          </p:cNvPr>
          <p:cNvSpPr txBox="1"/>
          <p:nvPr/>
        </p:nvSpPr>
        <p:spPr>
          <a:xfrm>
            <a:off x="1132661" y="24615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7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8" grpId="0"/>
      <p:bldP spid="119" grpId="0"/>
      <p:bldP spid="120" grpId="0"/>
      <p:bldP spid="121" grpId="0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3239" y="5832233"/>
            <a:ext cx="21819676" cy="7727665"/>
            <a:chOff x="1270511" y="5867400"/>
            <a:chExt cx="21819676" cy="85493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277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200400"/>
            <a:ext cx="21841827" cy="2513342"/>
            <a:chOff x="1268078" y="3405486"/>
            <a:chExt cx="21841827" cy="25133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78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66704" cy="940513"/>
              <a:chOff x="1311958" y="3405486"/>
              <a:chExt cx="3466704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28972" y="2563496"/>
                <a:ext cx="793396" cy="270598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650159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0DCE86-0083-4931-80DD-AD932D0D08CC}"/>
                  </a:ext>
                </a:extLst>
              </p:cNvPr>
              <p:cNvSpPr/>
              <p:nvPr/>
            </p:nvSpPr>
            <p:spPr>
              <a:xfrm>
                <a:off x="2057400" y="4474660"/>
                <a:ext cx="7163383" cy="117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0DCE86-0083-4931-80DD-AD932D0D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74660"/>
                <a:ext cx="7163383" cy="1171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/>
              <p:nvPr/>
            </p:nvSpPr>
            <p:spPr>
              <a:xfrm>
                <a:off x="9144000" y="4550860"/>
                <a:ext cx="5867400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4550860"/>
                <a:ext cx="5867400" cy="1070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/>
              <p:nvPr/>
            </p:nvSpPr>
            <p:spPr>
              <a:xfrm>
                <a:off x="16459200" y="4474660"/>
                <a:ext cx="5562600" cy="108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4474660"/>
                <a:ext cx="5562600" cy="1083630"/>
              </a:xfrm>
              <a:prstGeom prst="rect">
                <a:avLst/>
              </a:prstGeom>
              <a:blipFill>
                <a:blip r:embed="rId5"/>
                <a:stretch>
                  <a:fillRect l="-4381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0E481CC9-F299-476C-A934-E26661B15D0C}"/>
              </a:ext>
            </a:extLst>
          </p:cNvPr>
          <p:cNvSpPr/>
          <p:nvPr/>
        </p:nvSpPr>
        <p:spPr>
          <a:xfrm>
            <a:off x="6032710" y="1087377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6AAE329-43B5-41B0-B7EC-5EF9A84BAA9E}"/>
              </a:ext>
            </a:extLst>
          </p:cNvPr>
          <p:cNvSpPr/>
          <p:nvPr/>
        </p:nvSpPr>
        <p:spPr>
          <a:xfrm>
            <a:off x="5342348" y="108204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802F75A-4466-4A94-88C1-7DE2E35FA5F9}"/>
                  </a:ext>
                </a:extLst>
              </p:cNvPr>
              <p:cNvSpPr/>
              <p:nvPr/>
            </p:nvSpPr>
            <p:spPr>
              <a:xfrm>
                <a:off x="2133600" y="11102374"/>
                <a:ext cx="5715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802F75A-4466-4A94-88C1-7DE2E35FA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102374"/>
                <a:ext cx="5715000" cy="784767"/>
              </a:xfrm>
              <a:prstGeom prst="rect">
                <a:avLst/>
              </a:prstGeom>
              <a:blipFill>
                <a:blip r:embed="rId6"/>
                <a:stretch>
                  <a:fillRect l="-4264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DFC32B1-0967-4C6A-9BDB-881B7A3E2367}"/>
                  </a:ext>
                </a:extLst>
              </p:cNvPr>
              <p:cNvSpPr/>
              <p:nvPr/>
            </p:nvSpPr>
            <p:spPr>
              <a:xfrm>
                <a:off x="7696200" y="11102374"/>
                <a:ext cx="5715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DFC32B1-0967-4C6A-9BDB-881B7A3E2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1102374"/>
                <a:ext cx="5715000" cy="769441"/>
              </a:xfrm>
              <a:prstGeom prst="rect">
                <a:avLst/>
              </a:prstGeom>
              <a:blipFill>
                <a:blip r:embed="rId7"/>
                <a:stretch>
                  <a:fillRect l="-4376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274C005-EB83-4244-BA55-0CCE1453C080}"/>
                  </a:ext>
                </a:extLst>
              </p:cNvPr>
              <p:cNvSpPr/>
              <p:nvPr/>
            </p:nvSpPr>
            <p:spPr>
              <a:xfrm>
                <a:off x="1964871" y="12083994"/>
                <a:ext cx="7162800" cy="1085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274C005-EB83-4244-BA55-0CCE1453C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1" y="12083994"/>
                <a:ext cx="7162800" cy="1085682"/>
              </a:xfrm>
              <a:prstGeom prst="rect">
                <a:avLst/>
              </a:prstGeom>
              <a:blipFill>
                <a:blip r:embed="rId8"/>
                <a:stretch>
                  <a:fillRect l="-340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8F7D140-411A-4AC2-8E42-FC01216B742C}"/>
                  </a:ext>
                </a:extLst>
              </p:cNvPr>
              <p:cNvSpPr/>
              <p:nvPr/>
            </p:nvSpPr>
            <p:spPr>
              <a:xfrm>
                <a:off x="8301628" y="12255202"/>
                <a:ext cx="3276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8F7D140-411A-4AC2-8E42-FC01216B7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628" y="12255202"/>
                <a:ext cx="3276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5E7A5C3-5304-4413-96FE-3C6D34C13F3C}"/>
                  </a:ext>
                </a:extLst>
              </p:cNvPr>
              <p:cNvSpPr/>
              <p:nvPr/>
            </p:nvSpPr>
            <p:spPr>
              <a:xfrm>
                <a:off x="11070772" y="12220436"/>
                <a:ext cx="60198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5E7A5C3-5304-4413-96FE-3C6D34C1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772" y="12220436"/>
                <a:ext cx="6019800" cy="856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>
            <a:extLst>
              <a:ext uri="{FF2B5EF4-FFF2-40B4-BE49-F238E27FC236}">
                <a16:creationId xmlns:a16="http://schemas.microsoft.com/office/drawing/2014/main" id="{12E26E70-73DE-4088-A040-90392FAB28B9}"/>
              </a:ext>
            </a:extLst>
          </p:cNvPr>
          <p:cNvSpPr/>
          <p:nvPr/>
        </p:nvSpPr>
        <p:spPr>
          <a:xfrm>
            <a:off x="6185110" y="1102617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A6ED12B-4924-486E-BE1F-415BDF7FCCF6}"/>
              </a:ext>
            </a:extLst>
          </p:cNvPr>
          <p:cNvSpPr/>
          <p:nvPr/>
        </p:nvSpPr>
        <p:spPr>
          <a:xfrm>
            <a:off x="5494748" y="109728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0A3561E-DA64-4982-99A9-625A6CBF3819}"/>
                  </a:ext>
                </a:extLst>
              </p:cNvPr>
              <p:cNvSpPr/>
              <p:nvPr/>
            </p:nvSpPr>
            <p:spPr>
              <a:xfrm>
                <a:off x="2057401" y="6705600"/>
                <a:ext cx="5638800" cy="117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0A3561E-DA64-4982-99A9-625A6CBF3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6705600"/>
                <a:ext cx="5638800" cy="11718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57ACBD5-541F-4748-92D8-864C50450225}"/>
                  </a:ext>
                </a:extLst>
              </p:cNvPr>
              <p:cNvSpPr/>
              <p:nvPr/>
            </p:nvSpPr>
            <p:spPr>
              <a:xfrm>
                <a:off x="7010400" y="6809641"/>
                <a:ext cx="56388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57ACBD5-541F-4748-92D8-864C50450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6809641"/>
                <a:ext cx="5638800" cy="11056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BA7916-16F1-4498-B32D-C62342133E52}"/>
                  </a:ext>
                </a:extLst>
              </p:cNvPr>
              <p:cNvSpPr/>
              <p:nvPr/>
            </p:nvSpPr>
            <p:spPr>
              <a:xfrm>
                <a:off x="11327857" y="6896548"/>
                <a:ext cx="6553200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BA7916-16F1-4498-B32D-C62342133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857" y="6896548"/>
                <a:ext cx="6553200" cy="1067152"/>
              </a:xfrm>
              <a:prstGeom prst="rect">
                <a:avLst/>
              </a:prstGeom>
              <a:blipFill>
                <a:blip r:embed="rId13"/>
                <a:stretch>
                  <a:fillRect l="-372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CB8FF07-7AB5-42A4-BC78-A1091FE5FCFE}"/>
                  </a:ext>
                </a:extLst>
              </p:cNvPr>
              <p:cNvSpPr/>
              <p:nvPr/>
            </p:nvSpPr>
            <p:spPr>
              <a:xfrm>
                <a:off x="1981200" y="8458200"/>
                <a:ext cx="5867400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CB8FF07-7AB5-42A4-BC78-A1091FE5F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458200"/>
                <a:ext cx="5867400" cy="10706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1FDDFB9-CC2A-4208-B668-F3223046AF87}"/>
                  </a:ext>
                </a:extLst>
              </p:cNvPr>
              <p:cNvSpPr/>
              <p:nvPr/>
            </p:nvSpPr>
            <p:spPr>
              <a:xfrm>
                <a:off x="7009551" y="8458200"/>
                <a:ext cx="53340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1FDDFB9-CC2A-4208-B668-F3223046A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51" y="8458200"/>
                <a:ext cx="5334000" cy="11056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85E722D-A61C-41CB-A506-D120F25CD23D}"/>
                  </a:ext>
                </a:extLst>
              </p:cNvPr>
              <p:cNvSpPr/>
              <p:nvPr/>
            </p:nvSpPr>
            <p:spPr>
              <a:xfrm>
                <a:off x="11719743" y="8626322"/>
                <a:ext cx="8458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85E722D-A61C-41CB-A506-D120F25CD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743" y="8626322"/>
                <a:ext cx="8458200" cy="769441"/>
              </a:xfrm>
              <a:prstGeom prst="rect">
                <a:avLst/>
              </a:prstGeom>
              <a:blipFill>
                <a:blip r:embed="rId16"/>
                <a:stretch>
                  <a:fillRect l="-295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19277CC-8F97-4F84-A4B1-605DCBB21D18}"/>
                  </a:ext>
                </a:extLst>
              </p:cNvPr>
              <p:cNvSpPr/>
              <p:nvPr/>
            </p:nvSpPr>
            <p:spPr>
              <a:xfrm>
                <a:off x="10515600" y="9829800"/>
                <a:ext cx="7010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𝐥𝐧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19277CC-8F97-4F84-A4B1-605DCBB2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9829800"/>
                <a:ext cx="7010400" cy="8565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DE2E12A-532E-4BCF-BC55-0665D6AA1EA7}"/>
                  </a:ext>
                </a:extLst>
              </p:cNvPr>
              <p:cNvSpPr/>
              <p:nvPr/>
            </p:nvSpPr>
            <p:spPr>
              <a:xfrm>
                <a:off x="3048000" y="9829800"/>
                <a:ext cx="84582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DE2E12A-532E-4BCF-BC55-0665D6AA1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829800"/>
                <a:ext cx="8458200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2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7" grpId="0"/>
      <p:bldP spid="98" grpId="0"/>
      <p:bldP spid="99" grpId="0"/>
      <p:bldP spid="102" grpId="0"/>
      <p:bldP spid="103" grpId="0"/>
      <p:bldP spid="104" grpId="0"/>
      <p:bldP spid="105" grpId="0"/>
      <p:bldP spid="123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3239" y="5832233"/>
            <a:ext cx="21819676" cy="7727665"/>
            <a:chOff x="1270511" y="5867400"/>
            <a:chExt cx="21819676" cy="85493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277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200400"/>
            <a:ext cx="21841827" cy="2513342"/>
            <a:chOff x="1268078" y="3405486"/>
            <a:chExt cx="21841827" cy="25133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78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605711" cy="940513"/>
              <a:chOff x="1311958" y="3405486"/>
              <a:chExt cx="36057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98475" y="2493993"/>
                <a:ext cx="793396" cy="28449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650159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0DCE86-0083-4931-80DD-AD932D0D08CC}"/>
                  </a:ext>
                </a:extLst>
              </p:cNvPr>
              <p:cNvSpPr/>
              <p:nvPr/>
            </p:nvSpPr>
            <p:spPr>
              <a:xfrm>
                <a:off x="2057400" y="4546026"/>
                <a:ext cx="7163383" cy="89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0DCE86-0083-4931-80DD-AD932D0D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546026"/>
                <a:ext cx="7163383" cy="891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/>
              <p:nvPr/>
            </p:nvSpPr>
            <p:spPr>
              <a:xfrm>
                <a:off x="9906292" y="4546026"/>
                <a:ext cx="5867400" cy="89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292" y="4546026"/>
                <a:ext cx="5867400" cy="891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/>
              <p:nvPr/>
            </p:nvSpPr>
            <p:spPr>
              <a:xfrm>
                <a:off x="16078200" y="4474660"/>
                <a:ext cx="5562600" cy="101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4474660"/>
                <a:ext cx="5562600" cy="1017394"/>
              </a:xfrm>
              <a:prstGeom prst="rect">
                <a:avLst/>
              </a:prstGeom>
              <a:blipFill>
                <a:blip r:embed="rId5"/>
                <a:stretch>
                  <a:fillRect l="-4496" t="-6587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EC0EADF-6F3F-4052-87AF-43AA99D39EB0}"/>
                  </a:ext>
                </a:extLst>
              </p:cNvPr>
              <p:cNvSpPr/>
              <p:nvPr/>
            </p:nvSpPr>
            <p:spPr>
              <a:xfrm>
                <a:off x="3584067" y="7133609"/>
                <a:ext cx="7076489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EC0EADF-6F3F-4052-87AF-43AA99D39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67" y="7133609"/>
                <a:ext cx="7076489" cy="1868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CB2E9FC-AF5A-4AA8-BE69-0B7643DDA1A7}"/>
                  </a:ext>
                </a:extLst>
              </p:cNvPr>
              <p:cNvSpPr/>
              <p:nvPr/>
            </p:nvSpPr>
            <p:spPr>
              <a:xfrm>
                <a:off x="3665515" y="8821411"/>
                <a:ext cx="3550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CB2E9FC-AF5A-4AA8-BE69-0B7643DDA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15" y="8821411"/>
                <a:ext cx="3550203" cy="769441"/>
              </a:xfrm>
              <a:prstGeom prst="rect">
                <a:avLst/>
              </a:prstGeom>
              <a:blipFill>
                <a:blip r:embed="rId7"/>
                <a:stretch>
                  <a:fillRect l="-68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53EFDDF-2900-439F-90FF-C7CCC5AD4274}"/>
                  </a:ext>
                </a:extLst>
              </p:cNvPr>
              <p:cNvSpPr/>
              <p:nvPr/>
            </p:nvSpPr>
            <p:spPr>
              <a:xfrm>
                <a:off x="6794046" y="8907959"/>
                <a:ext cx="45885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53EFDDF-2900-439F-90FF-C7CCC5AD4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46" y="8907959"/>
                <a:ext cx="458856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ED82A9-4EA1-467B-9623-33659F52535C}"/>
                  </a:ext>
                </a:extLst>
              </p:cNvPr>
              <p:cNvSpPr/>
              <p:nvPr/>
            </p:nvSpPr>
            <p:spPr>
              <a:xfrm>
                <a:off x="11046530" y="8907959"/>
                <a:ext cx="45661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𝐝𝐭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ED82A9-4EA1-467B-9623-33659F525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530" y="8907959"/>
                <a:ext cx="456612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52272D-3FF5-4287-86BF-1768DD8E70E8}"/>
                  </a:ext>
                </a:extLst>
              </p:cNvPr>
              <p:cNvSpPr/>
              <p:nvPr/>
            </p:nvSpPr>
            <p:spPr>
              <a:xfrm>
                <a:off x="3665515" y="10021664"/>
                <a:ext cx="4495141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52272D-3FF5-4287-86BF-1768DD8E7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15" y="10021664"/>
                <a:ext cx="4495141" cy="18682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8438B21-43EC-4715-BFE7-E59693535E3B}"/>
                  </a:ext>
                </a:extLst>
              </p:cNvPr>
              <p:cNvSpPr/>
              <p:nvPr/>
            </p:nvSpPr>
            <p:spPr>
              <a:xfrm>
                <a:off x="7867483" y="10090363"/>
                <a:ext cx="3867317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8438B21-43EC-4715-BFE7-E59693535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483" y="10090363"/>
                <a:ext cx="3867317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05C2772-E10D-440E-A089-4730A266CB1D}"/>
                  </a:ext>
                </a:extLst>
              </p:cNvPr>
              <p:cNvSpPr/>
              <p:nvPr/>
            </p:nvSpPr>
            <p:spPr>
              <a:xfrm>
                <a:off x="11277600" y="10162268"/>
                <a:ext cx="4312271" cy="2145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𝟐𝟎𝟐𝟐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𝟐𝟎𝟐𝟐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05C2772-E10D-440E-A089-4730A266C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10162268"/>
                <a:ext cx="4312271" cy="2145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A3421834-3734-48BB-8835-B946F709D82D}"/>
              </a:ext>
            </a:extLst>
          </p:cNvPr>
          <p:cNvSpPr txBox="1"/>
          <p:nvPr/>
        </p:nvSpPr>
        <p:spPr>
          <a:xfrm>
            <a:off x="1056461" y="24615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68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7" grpId="0"/>
      <p:bldP spid="98" grpId="0"/>
      <p:bldP spid="99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28239" y="4865914"/>
            <a:ext cx="22380592" cy="64116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4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999" y="3346883"/>
            <a:ext cx="23774401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NGUYÊN HÀM - TÍCH PHÂN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74392" y="4446052"/>
            <a:ext cx="8738716" cy="861744"/>
            <a:chOff x="7026930" y="4446051"/>
            <a:chExt cx="11256975" cy="861744"/>
          </a:xfrm>
        </p:grpSpPr>
        <p:sp>
          <p:nvSpPr>
            <p:cNvPr id="17" name="Rectangle 16"/>
            <p:cNvSpPr/>
            <p:nvPr/>
          </p:nvSpPr>
          <p:spPr>
            <a:xfrm>
              <a:off x="7317980" y="4469240"/>
              <a:ext cx="10965925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6930" y="4446051"/>
              <a:ext cx="1121092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NGUYÊN HÀM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55454" y="1529659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228240" y="5418726"/>
            <a:ext cx="10840567" cy="922573"/>
            <a:chOff x="7459670" y="7086600"/>
            <a:chExt cx="10841822" cy="92268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209036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HÀM VÀ TÍNH CHẤT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2035744" y="5410200"/>
            <a:ext cx="11662456" cy="883607"/>
            <a:chOff x="7459670" y="8524495"/>
            <a:chExt cx="11663813" cy="883709"/>
          </a:xfrm>
        </p:grpSpPr>
        <p:sp>
          <p:nvSpPr>
            <p:cNvPr id="75" name="Rectangle 74"/>
            <p:cNvSpPr/>
            <p:nvPr/>
          </p:nvSpPr>
          <p:spPr>
            <a:xfrm>
              <a:off x="8907638" y="8638675"/>
              <a:ext cx="10215845" cy="76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2039600" y="8253572"/>
            <a:ext cx="9712053" cy="895942"/>
            <a:chOff x="7459670" y="9982200"/>
            <a:chExt cx="9713175" cy="896046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80803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TỪNG PHẦN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057400" y="632627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57400" y="7359257"/>
            <a:ext cx="9691326" cy="861774"/>
            <a:chOff x="644526" y="2766774"/>
            <a:chExt cx="9691326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4292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70C679D-3060-4909-9015-9F776FCEF7BA}"/>
              </a:ext>
            </a:extLst>
          </p:cNvPr>
          <p:cNvGrpSpPr/>
          <p:nvPr/>
        </p:nvGrpSpPr>
        <p:grpSpPr>
          <a:xfrm>
            <a:off x="13030200" y="7313059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5DF064-AFF5-4466-9DA2-ECEEC0A732B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AEF145C8-ACD1-4361-9DC7-E96749A8D3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D36DA2-1A17-4613-83E6-1F3C93602F3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93B89F7-7354-42C9-A83D-8BF598274C6A}"/>
              </a:ext>
            </a:extLst>
          </p:cNvPr>
          <p:cNvGrpSpPr/>
          <p:nvPr/>
        </p:nvGrpSpPr>
        <p:grpSpPr>
          <a:xfrm>
            <a:off x="13073061" y="6372546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6509F07-4C9D-49DB-9652-D77172E1EB9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id="{933634B9-3B00-4979-A6C4-98CFEFA368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A3C221-ED52-4E71-805A-50106703904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6B8C691-9F6A-48F5-82DB-32428527D351}"/>
              </a:ext>
            </a:extLst>
          </p:cNvPr>
          <p:cNvGrpSpPr/>
          <p:nvPr/>
        </p:nvGrpSpPr>
        <p:grpSpPr>
          <a:xfrm>
            <a:off x="2057400" y="8392242"/>
            <a:ext cx="9691326" cy="861774"/>
            <a:chOff x="644526" y="2766774"/>
            <a:chExt cx="9691326" cy="86177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E9435CC-F1D3-491E-8C13-196B38C8CF76}"/>
                </a:ext>
              </a:extLst>
            </p:cNvPr>
            <p:cNvSpPr txBox="1"/>
            <p:nvPr/>
          </p:nvSpPr>
          <p:spPr>
            <a:xfrm>
              <a:off x="1906587" y="2766774"/>
              <a:ext cx="84292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tồn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Rounded Rectangle 93">
              <a:extLst>
                <a:ext uri="{FF2B5EF4-FFF2-40B4-BE49-F238E27FC236}">
                  <a16:creationId xmlns:a16="http://schemas.microsoft.com/office/drawing/2014/main" id="{29A8F559-6F87-439B-8CD7-69004EFF0EA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CB69828-AE40-42A4-9BCD-4D7C05B8FFE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DDEA4D-7FAE-4C8D-BC03-DD3521743E3E}"/>
              </a:ext>
            </a:extLst>
          </p:cNvPr>
          <p:cNvGrpSpPr/>
          <p:nvPr/>
        </p:nvGrpSpPr>
        <p:grpSpPr>
          <a:xfrm>
            <a:off x="2057400" y="9425226"/>
            <a:ext cx="9770806" cy="1569660"/>
            <a:chOff x="644526" y="2766774"/>
            <a:chExt cx="9770806" cy="156966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4E1B4A7-4E62-4405-80F4-49B95576E10D}"/>
                </a:ext>
              </a:extLst>
            </p:cNvPr>
            <p:cNvSpPr txBox="1"/>
            <p:nvPr/>
          </p:nvSpPr>
          <p:spPr>
            <a:xfrm>
              <a:off x="1906587" y="2766774"/>
              <a:ext cx="8508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gặp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Rounded Rectangle 93">
              <a:extLst>
                <a:ext uri="{FF2B5EF4-FFF2-40B4-BE49-F238E27FC236}">
                  <a16:creationId xmlns:a16="http://schemas.microsoft.com/office/drawing/2014/main" id="{29696B04-08C0-4BED-AC9A-4D89648D262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DD8C7A3-C0A0-443B-BAFF-44D3E1BBB6A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B136B6-672E-4427-924B-0A8180D78E7F}"/>
              </a:ext>
            </a:extLst>
          </p:cNvPr>
          <p:cNvGrpSpPr/>
          <p:nvPr/>
        </p:nvGrpSpPr>
        <p:grpSpPr>
          <a:xfrm>
            <a:off x="13030200" y="10168768"/>
            <a:ext cx="10253661" cy="861774"/>
            <a:chOff x="644526" y="2766774"/>
            <a:chExt cx="10253661" cy="86177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76EA86-7818-427A-9A4A-9CEA6A08A74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Rounded Rectangle 93">
              <a:extLst>
                <a:ext uri="{FF2B5EF4-FFF2-40B4-BE49-F238E27FC236}">
                  <a16:creationId xmlns:a16="http://schemas.microsoft.com/office/drawing/2014/main" id="{8F501AD8-70D5-498B-8265-604496CD995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E9FF72-7663-44E1-A7BF-C3641CFB4170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3DBC288-9E43-4C3E-A13F-9E91F52FCCC0}"/>
              </a:ext>
            </a:extLst>
          </p:cNvPr>
          <p:cNvGrpSpPr/>
          <p:nvPr/>
        </p:nvGrpSpPr>
        <p:grpSpPr>
          <a:xfrm>
            <a:off x="13073061" y="9228253"/>
            <a:ext cx="10253661" cy="861774"/>
            <a:chOff x="644526" y="2766774"/>
            <a:chExt cx="10253661" cy="86177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8FDFC3-D9E3-4D35-955B-E0951627F2B4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ounded Rectangle 89">
              <a:extLst>
                <a:ext uri="{FF2B5EF4-FFF2-40B4-BE49-F238E27FC236}">
                  <a16:creationId xmlns:a16="http://schemas.microsoft.com/office/drawing/2014/main" id="{8F120105-8859-4BC5-9ACA-A56D36F7BC6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F547551-75DD-4571-B836-118ACB87B638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3239" y="5832233"/>
            <a:ext cx="21819676" cy="7655168"/>
            <a:chOff x="1270511" y="5867400"/>
            <a:chExt cx="21819676" cy="8469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1975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200400"/>
            <a:ext cx="21841827" cy="2513342"/>
            <a:chOff x="1268078" y="3405486"/>
            <a:chExt cx="21841827" cy="25133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78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45516" cy="940513"/>
              <a:chOff x="1311958" y="3405486"/>
              <a:chExt cx="354551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68378" y="2524090"/>
                <a:ext cx="793396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42939" y="1572062"/>
            <a:ext cx="18559461" cy="817375"/>
            <a:chOff x="811214" y="1892299"/>
            <a:chExt cx="18559461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11214" y="1905000"/>
              <a:ext cx="126206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218D5C-3216-4A34-8220-69DDAB8D3B4D}"/>
              </a:ext>
            </a:extLst>
          </p:cNvPr>
          <p:cNvSpPr txBox="1"/>
          <p:nvPr/>
        </p:nvSpPr>
        <p:spPr>
          <a:xfrm>
            <a:off x="4876800" y="3650159"/>
            <a:ext cx="1607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/>
              <p:nvPr/>
            </p:nvSpPr>
            <p:spPr>
              <a:xfrm>
                <a:off x="9906292" y="4546026"/>
                <a:ext cx="5867400" cy="89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7120A1-1320-495F-BB97-A5200430B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292" y="4546026"/>
                <a:ext cx="5867400" cy="891975"/>
              </a:xfrm>
              <a:prstGeom prst="rect">
                <a:avLst/>
              </a:prstGeom>
              <a:blipFill>
                <a:blip r:embed="rId3"/>
                <a:stretch>
                  <a:fillRect l="-4154" t="-1369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/>
              <p:nvPr/>
            </p:nvSpPr>
            <p:spPr>
              <a:xfrm>
                <a:off x="15944881" y="4439455"/>
                <a:ext cx="5562600" cy="1017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641415E-4F46-438E-88F4-DDE81FBE3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81" y="4439455"/>
                <a:ext cx="5562600" cy="1017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7C31F1F-6F97-489C-94A5-5CB6551A5902}"/>
                  </a:ext>
                </a:extLst>
              </p:cNvPr>
              <p:cNvSpPr/>
              <p:nvPr/>
            </p:nvSpPr>
            <p:spPr>
              <a:xfrm>
                <a:off x="1945873" y="7045749"/>
                <a:ext cx="4985404" cy="89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7C31F1F-6F97-489C-94A5-5CB6551A5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73" y="7045749"/>
                <a:ext cx="4985404" cy="891975"/>
              </a:xfrm>
              <a:prstGeom prst="rect">
                <a:avLst/>
              </a:prstGeom>
              <a:blipFill>
                <a:blip r:embed="rId5"/>
                <a:stretch>
                  <a:fillRect l="-1589" t="-1369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9EB061-4176-41C8-A865-92301EAC74BC}"/>
                  </a:ext>
                </a:extLst>
              </p:cNvPr>
              <p:cNvSpPr/>
              <p:nvPr/>
            </p:nvSpPr>
            <p:spPr>
              <a:xfrm>
                <a:off x="6798164" y="7061051"/>
                <a:ext cx="4845237" cy="89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𝒄𝒐𝒔𝒙𝒅𝒙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9EB061-4176-41C8-A865-92301EAC7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64" y="7061051"/>
                <a:ext cx="4845237" cy="891975"/>
              </a:xfrm>
              <a:prstGeom prst="rect">
                <a:avLst/>
              </a:prstGeom>
              <a:blipFill>
                <a:blip r:embed="rId6"/>
                <a:stretch>
                  <a:fillRect l="-5031" t="-1292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A67F050-B4D0-48ED-A9E4-2383AE9A5CB7}"/>
                  </a:ext>
                </a:extLst>
              </p:cNvPr>
              <p:cNvSpPr/>
              <p:nvPr/>
            </p:nvSpPr>
            <p:spPr>
              <a:xfrm>
                <a:off x="3330153" y="8229600"/>
                <a:ext cx="6194645" cy="89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).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𝒄𝒐𝒔𝒙𝒅𝒙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A67F050-B4D0-48ED-A9E4-2383AE9A5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53" y="8229600"/>
                <a:ext cx="6194645" cy="891975"/>
              </a:xfrm>
              <a:prstGeom prst="rect">
                <a:avLst/>
              </a:prstGeom>
              <a:blipFill>
                <a:blip r:embed="rId7"/>
                <a:stretch>
                  <a:fillRect l="-3937" t="-13014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273C393-78AF-47B1-A123-34A18D4883EF}"/>
                  </a:ext>
                </a:extLst>
              </p:cNvPr>
              <p:cNvSpPr/>
              <p:nvPr/>
            </p:nvSpPr>
            <p:spPr>
              <a:xfrm>
                <a:off x="2081044" y="9205979"/>
                <a:ext cx="35149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273C393-78AF-47B1-A123-34A18D488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4" y="9205979"/>
                <a:ext cx="3514937" cy="769441"/>
              </a:xfrm>
              <a:prstGeom prst="rect">
                <a:avLst/>
              </a:prstGeom>
              <a:blipFill>
                <a:blip r:embed="rId8"/>
                <a:stretch>
                  <a:fillRect l="-693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22394B4-C772-454D-84BF-9D137B082110}"/>
                  </a:ext>
                </a:extLst>
              </p:cNvPr>
              <p:cNvSpPr/>
              <p:nvPr/>
            </p:nvSpPr>
            <p:spPr>
              <a:xfrm>
                <a:off x="5143418" y="9212759"/>
                <a:ext cx="4202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22394B4-C772-454D-84BF-9D137B082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18" y="9212759"/>
                <a:ext cx="420224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A35CF79-20F7-49FE-83D7-047C9157FFD9}"/>
                  </a:ext>
                </a:extLst>
              </p:cNvPr>
              <p:cNvSpPr/>
              <p:nvPr/>
            </p:nvSpPr>
            <p:spPr>
              <a:xfrm>
                <a:off x="2103686" y="10423727"/>
                <a:ext cx="4099777" cy="90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A35CF79-20F7-49FE-83D7-047C9157F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86" y="10423727"/>
                <a:ext cx="4099777" cy="909544"/>
              </a:xfrm>
              <a:prstGeom prst="rect">
                <a:avLst/>
              </a:prstGeom>
              <a:blipFill>
                <a:blip r:embed="rId10"/>
                <a:stretch>
                  <a:fillRect t="-11409" b="-18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2A6BBD5-CDC7-401D-8465-AE11C8AB1414}"/>
                  </a:ext>
                </a:extLst>
              </p:cNvPr>
              <p:cNvSpPr/>
              <p:nvPr/>
            </p:nvSpPr>
            <p:spPr>
              <a:xfrm>
                <a:off x="5623728" y="10170706"/>
                <a:ext cx="4206072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2A6BBD5-CDC7-401D-8465-AE11C8AB1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28" y="10170706"/>
                <a:ext cx="4206072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EDF229A-39C5-49A7-B43D-D08EBEAD8212}"/>
                  </a:ext>
                </a:extLst>
              </p:cNvPr>
              <p:cNvSpPr/>
              <p:nvPr/>
            </p:nvSpPr>
            <p:spPr>
              <a:xfrm>
                <a:off x="2338497" y="11506200"/>
                <a:ext cx="5349072" cy="20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EDF229A-39C5-49A7-B43D-D08EBEAD8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497" y="11506200"/>
                <a:ext cx="5349072" cy="20415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74F76F3-4299-42FE-8842-6DCD852F4AF8}"/>
                  </a:ext>
                </a:extLst>
              </p:cNvPr>
              <p:cNvSpPr/>
              <p:nvPr/>
            </p:nvSpPr>
            <p:spPr>
              <a:xfrm>
                <a:off x="12915744" y="6602958"/>
                <a:ext cx="6163675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74F76F3-4299-42FE-8842-6DCD852F4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744" y="6602958"/>
                <a:ext cx="6163675" cy="18682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45787BF-4652-44B9-9F52-90DF70208AFF}"/>
                  </a:ext>
                </a:extLst>
              </p:cNvPr>
              <p:cNvSpPr/>
              <p:nvPr/>
            </p:nvSpPr>
            <p:spPr>
              <a:xfrm>
                <a:off x="13030200" y="8389947"/>
                <a:ext cx="35149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45787BF-4652-44B9-9F52-90DF70208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8389947"/>
                <a:ext cx="3514937" cy="769441"/>
              </a:xfrm>
              <a:prstGeom prst="rect">
                <a:avLst/>
              </a:prstGeom>
              <a:blipFill>
                <a:blip r:embed="rId14"/>
                <a:stretch>
                  <a:fillRect l="-711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E963EB5-3299-4BCA-8AD0-12D40C189B71}"/>
                  </a:ext>
                </a:extLst>
              </p:cNvPr>
              <p:cNvSpPr/>
              <p:nvPr/>
            </p:nvSpPr>
            <p:spPr>
              <a:xfrm>
                <a:off x="16532008" y="8417619"/>
                <a:ext cx="3870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E963EB5-3299-4BCA-8AD0-12D40C189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008" y="8417619"/>
                <a:ext cx="3870803" cy="769441"/>
              </a:xfrm>
              <a:prstGeom prst="rect">
                <a:avLst/>
              </a:prstGeom>
              <a:blipFill>
                <a:blip r:embed="rId15"/>
                <a:stretch>
                  <a:fillRect l="-6457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552D7ED-A646-46E4-86DC-1BD3FD5AD964}"/>
                  </a:ext>
                </a:extLst>
              </p:cNvPr>
              <p:cNvSpPr/>
              <p:nvPr/>
            </p:nvSpPr>
            <p:spPr>
              <a:xfrm>
                <a:off x="12914012" y="9177934"/>
                <a:ext cx="4411592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552D7ED-A646-46E4-86DC-1BD3FD5AD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012" y="9177934"/>
                <a:ext cx="4411592" cy="18682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01DFA11-6D7C-461D-BE91-DFB1BB0E83B6}"/>
                  </a:ext>
                </a:extLst>
              </p:cNvPr>
              <p:cNvSpPr/>
              <p:nvPr/>
            </p:nvSpPr>
            <p:spPr>
              <a:xfrm>
                <a:off x="16992600" y="9302206"/>
                <a:ext cx="537692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01DFA11-6D7C-461D-BE91-DFB1BB0E8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0" y="9302206"/>
                <a:ext cx="5376921" cy="13599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F2C39EF-EC18-4F21-99DC-F75B61A4F1E8}"/>
                  </a:ext>
                </a:extLst>
              </p:cNvPr>
              <p:cNvSpPr/>
              <p:nvPr/>
            </p:nvSpPr>
            <p:spPr>
              <a:xfrm>
                <a:off x="13487812" y="10852177"/>
                <a:ext cx="64365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F2C39EF-EC18-4F21-99DC-F75B61A4F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812" y="10852177"/>
                <a:ext cx="6436506" cy="13599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375ABD-2E5C-4D7D-8D42-43AD74789373}"/>
              </a:ext>
            </a:extLst>
          </p:cNvPr>
          <p:cNvCxnSpPr>
            <a:cxnSpLocks/>
            <a:stCxn id="53" idx="0"/>
          </p:cNvCxnSpPr>
          <p:nvPr/>
        </p:nvCxnSpPr>
        <p:spPr>
          <a:xfrm flipH="1">
            <a:off x="12192001" y="6077736"/>
            <a:ext cx="11926" cy="7377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86621DF-0CF8-4895-B382-B2195FDBA9BC}"/>
                  </a:ext>
                </a:extLst>
              </p:cNvPr>
              <p:cNvSpPr/>
              <p:nvPr/>
            </p:nvSpPr>
            <p:spPr>
              <a:xfrm>
                <a:off x="2057400" y="4546026"/>
                <a:ext cx="7163383" cy="89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86621DF-0CF8-4895-B382-B2195FDBA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546026"/>
                <a:ext cx="7163383" cy="891975"/>
              </a:xfrm>
              <a:prstGeom prst="rect">
                <a:avLst/>
              </a:prstGeom>
              <a:blipFill>
                <a:blip r:embed="rId19"/>
                <a:stretch>
                  <a:fillRect l="-3489" t="-1369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8C3EB0D1-62DE-4FA3-9F13-87335600176E}"/>
              </a:ext>
            </a:extLst>
          </p:cNvPr>
          <p:cNvSpPr txBox="1"/>
          <p:nvPr/>
        </p:nvSpPr>
        <p:spPr>
          <a:xfrm>
            <a:off x="1056461" y="24615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83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68924" y="5974450"/>
            <a:ext cx="21819676" cy="7727665"/>
            <a:chOff x="1270511" y="5867400"/>
            <a:chExt cx="21819676" cy="85493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277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46773" y="3252015"/>
            <a:ext cx="21841827" cy="2513342"/>
            <a:chOff x="1268078" y="3405486"/>
            <a:chExt cx="21841827" cy="25133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78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45516" cy="940513"/>
              <a:chOff x="1311958" y="3405486"/>
              <a:chExt cx="3545516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68378" y="2524090"/>
                <a:ext cx="793396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42939" y="1572062"/>
            <a:ext cx="18559461" cy="817375"/>
            <a:chOff x="811214" y="1892299"/>
            <a:chExt cx="18559461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11214" y="1905000"/>
              <a:ext cx="126206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F95A3C2-1681-4939-B62F-6E9183A9DCBD}"/>
                  </a:ext>
                </a:extLst>
              </p:cNvPr>
              <p:cNvSpPr/>
              <p:nvPr/>
            </p:nvSpPr>
            <p:spPr>
              <a:xfrm>
                <a:off x="2438400" y="4114800"/>
                <a:ext cx="20345400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một nguyên hàm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F95A3C2-1681-4939-B62F-6E9183A9D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14800"/>
                <a:ext cx="20345400" cy="1070614"/>
              </a:xfrm>
              <a:prstGeom prst="rect">
                <a:avLst/>
              </a:prstGeom>
              <a:blipFill>
                <a:blip r:embed="rId3"/>
                <a:stretch>
                  <a:fillRect l="-119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106">
            <a:extLst>
              <a:ext uri="{FF2B5EF4-FFF2-40B4-BE49-F238E27FC236}">
                <a16:creationId xmlns:a16="http://schemas.microsoft.com/office/drawing/2014/main" id="{2DB471BA-BA7A-4309-9E90-DEC58F04CB5E}"/>
              </a:ext>
            </a:extLst>
          </p:cNvPr>
          <p:cNvSpPr/>
          <p:nvPr/>
        </p:nvSpPr>
        <p:spPr>
          <a:xfrm>
            <a:off x="5729497" y="68580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D87159E-1C0C-4B1E-893F-7D4A369D1A67}"/>
                  </a:ext>
                </a:extLst>
              </p:cNvPr>
              <p:cNvSpPr/>
              <p:nvPr/>
            </p:nvSpPr>
            <p:spPr>
              <a:xfrm>
                <a:off x="2577677" y="7017791"/>
                <a:ext cx="4928023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𝒅𝒙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D87159E-1C0C-4B1E-893F-7D4A369D1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677" y="7017791"/>
                <a:ext cx="4928023" cy="1747723"/>
              </a:xfrm>
              <a:prstGeom prst="rect">
                <a:avLst/>
              </a:prstGeom>
              <a:blipFill>
                <a:blip r:embed="rId4"/>
                <a:stretch>
                  <a:fillRect l="-5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D859848-0BDA-498F-B1AE-48E9D9B56911}"/>
                  </a:ext>
                </a:extLst>
              </p:cNvPr>
              <p:cNvSpPr/>
              <p:nvPr/>
            </p:nvSpPr>
            <p:spPr>
              <a:xfrm>
                <a:off x="6986352" y="7000120"/>
                <a:ext cx="4343400" cy="1787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𝒅𝒙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D859848-0BDA-498F-B1AE-48E9D9B56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52" y="7000120"/>
                <a:ext cx="4343400" cy="1787349"/>
              </a:xfrm>
              <a:prstGeom prst="rect">
                <a:avLst/>
              </a:prstGeom>
              <a:blipFill>
                <a:blip r:embed="rId5"/>
                <a:stretch>
                  <a:fillRect l="-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21B663D-FAF5-45AC-B9B6-2F5B2F735988}"/>
                  </a:ext>
                </a:extLst>
              </p:cNvPr>
              <p:cNvSpPr/>
              <p:nvPr/>
            </p:nvSpPr>
            <p:spPr>
              <a:xfrm>
                <a:off x="2516187" y="8511574"/>
                <a:ext cx="434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21B663D-FAF5-45AC-B9B6-2F5B2F735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8511574"/>
                <a:ext cx="4343400" cy="769441"/>
              </a:xfrm>
              <a:prstGeom prst="rect">
                <a:avLst/>
              </a:prstGeom>
              <a:blipFill>
                <a:blip r:embed="rId6"/>
                <a:stretch>
                  <a:fillRect l="-575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D80637D-3667-4649-9819-B26230A95C06}"/>
                  </a:ext>
                </a:extLst>
              </p:cNvPr>
              <p:cNvSpPr/>
              <p:nvPr/>
            </p:nvSpPr>
            <p:spPr>
              <a:xfrm>
                <a:off x="6514898" y="8511574"/>
                <a:ext cx="434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 d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D80637D-3667-4649-9819-B26230A95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898" y="8511574"/>
                <a:ext cx="4343400" cy="769441"/>
              </a:xfrm>
              <a:prstGeom prst="rect">
                <a:avLst/>
              </a:prstGeom>
              <a:blipFill>
                <a:blip r:embed="rId7"/>
                <a:stretch>
                  <a:fillRect l="-5758" t="-1666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3B48B83-F509-4024-A921-4869FDC2A706}"/>
                  </a:ext>
                </a:extLst>
              </p:cNvPr>
              <p:cNvSpPr/>
              <p:nvPr/>
            </p:nvSpPr>
            <p:spPr>
              <a:xfrm>
                <a:off x="2516186" y="9372600"/>
                <a:ext cx="8685213" cy="111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𝐝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3B48B83-F509-4024-A921-4869FDC2A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6" y="9372600"/>
                <a:ext cx="8685213" cy="1110240"/>
              </a:xfrm>
              <a:prstGeom prst="rect">
                <a:avLst/>
              </a:prstGeom>
              <a:blipFill>
                <a:blip r:embed="rId8"/>
                <a:stretch>
                  <a:fillRect l="-2879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B8D0075-D617-4D6A-887D-E1706EBCA0E3}"/>
                  </a:ext>
                </a:extLst>
              </p:cNvPr>
              <p:cNvSpPr/>
              <p:nvPr/>
            </p:nvSpPr>
            <p:spPr>
              <a:xfrm>
                <a:off x="10402093" y="9566303"/>
                <a:ext cx="3048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+C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B8D0075-D617-4D6A-887D-E1706EBCA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093" y="9566303"/>
                <a:ext cx="3048000" cy="769441"/>
              </a:xfrm>
              <a:prstGeom prst="rect">
                <a:avLst/>
              </a:prstGeom>
              <a:blipFill>
                <a:blip r:embed="rId9"/>
                <a:stretch>
                  <a:fillRect l="-8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E41930C-12BA-459D-AC29-2DF0EBFD4094}"/>
                  </a:ext>
                </a:extLst>
              </p:cNvPr>
              <p:cNvSpPr/>
              <p:nvPr/>
            </p:nvSpPr>
            <p:spPr>
              <a:xfrm>
                <a:off x="13008431" y="9594747"/>
                <a:ext cx="4267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+C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5E41930C-12BA-459D-AC29-2DF0EBFD4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431" y="9594747"/>
                <a:ext cx="4267200" cy="769441"/>
              </a:xfrm>
              <a:prstGeom prst="rect">
                <a:avLst/>
              </a:prstGeom>
              <a:blipFill>
                <a:blip r:embed="rId10"/>
                <a:stretch>
                  <a:fillRect l="-585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95AC6A4-D1A3-4FDD-B5E4-3DD77575E6B6}"/>
                  </a:ext>
                </a:extLst>
              </p:cNvPr>
              <p:cNvSpPr/>
              <p:nvPr/>
            </p:nvSpPr>
            <p:spPr>
              <a:xfrm>
                <a:off x="2516186" y="10995626"/>
                <a:ext cx="731361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95AC6A4-D1A3-4FDD-B5E4-3DD77575E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6" y="10995626"/>
                <a:ext cx="7313613" cy="769441"/>
              </a:xfrm>
              <a:prstGeom prst="rect">
                <a:avLst/>
              </a:prstGeom>
              <a:blipFill>
                <a:blip r:embed="rId11"/>
                <a:stretch>
                  <a:fillRect l="-342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4C2562F-AC2A-42C4-8C56-8CFE1B965480}"/>
                  </a:ext>
                </a:extLst>
              </p:cNvPr>
              <p:cNvSpPr/>
              <p:nvPr/>
            </p:nvSpPr>
            <p:spPr>
              <a:xfrm>
                <a:off x="9144000" y="10995626"/>
                <a:ext cx="3505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𝐥𝐧𝟐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𝐂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4C2562F-AC2A-42C4-8C56-8CFE1B965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0995626"/>
                <a:ext cx="35052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6487413-DD51-46F6-A3EB-CD27E6E62DE0}"/>
                  </a:ext>
                </a:extLst>
              </p:cNvPr>
              <p:cNvSpPr/>
              <p:nvPr/>
            </p:nvSpPr>
            <p:spPr>
              <a:xfrm>
                <a:off x="12496800" y="11002829"/>
                <a:ext cx="4038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𝐂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6487413-DD51-46F6-A3EB-CD27E6E62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11002829"/>
                <a:ext cx="4038600" cy="769441"/>
              </a:xfrm>
              <a:prstGeom prst="rect">
                <a:avLst/>
              </a:prstGeom>
              <a:blipFill>
                <a:blip r:embed="rId13"/>
                <a:stretch>
                  <a:fillRect l="-6033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A4B7DB3-3A52-4363-ABEE-6B8D18D87372}"/>
                  </a:ext>
                </a:extLst>
              </p:cNvPr>
              <p:cNvSpPr/>
              <p:nvPr/>
            </p:nvSpPr>
            <p:spPr>
              <a:xfrm>
                <a:off x="2514600" y="12123003"/>
                <a:ext cx="9982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A4B7DB3-3A52-4363-ABEE-6B8D18D87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123003"/>
                <a:ext cx="9982200" cy="769441"/>
              </a:xfrm>
              <a:prstGeom prst="rect">
                <a:avLst/>
              </a:prstGeom>
              <a:blipFill>
                <a:blip r:embed="rId14"/>
                <a:stretch>
                  <a:fillRect l="-250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80159CF-AA7B-427D-AA3B-829EEFEEE5F4}"/>
              </a:ext>
            </a:extLst>
          </p:cNvPr>
          <p:cNvSpPr txBox="1"/>
          <p:nvPr/>
        </p:nvSpPr>
        <p:spPr>
          <a:xfrm>
            <a:off x="1056461" y="24615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77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09" grpId="0"/>
      <p:bldP spid="110" grpId="0"/>
      <p:bldP spid="111" grpId="0"/>
      <p:bldP spid="112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3239" y="6009706"/>
            <a:ext cx="21819676" cy="7467600"/>
            <a:chOff x="1270511" y="5867400"/>
            <a:chExt cx="21819676" cy="826164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7"/>
              <a:ext cx="21817977" cy="79900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200400"/>
            <a:ext cx="21841827" cy="2811453"/>
            <a:chOff x="1268078" y="3405486"/>
            <a:chExt cx="21841827" cy="2811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25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90269" cy="940513"/>
              <a:chOff x="1311958" y="3405486"/>
              <a:chExt cx="359026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90754" y="2501714"/>
                <a:ext cx="793396" cy="28295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5010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F576B4-8714-4791-B75A-6A8E3499253F}"/>
              </a:ext>
            </a:extLst>
          </p:cNvPr>
          <p:cNvGrpSpPr/>
          <p:nvPr/>
        </p:nvGrpSpPr>
        <p:grpSpPr>
          <a:xfrm>
            <a:off x="635793" y="1572062"/>
            <a:ext cx="18566607" cy="817375"/>
            <a:chOff x="804068" y="1892299"/>
            <a:chExt cx="18566607" cy="817373"/>
          </a:xfrm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8E1B0CFC-11BB-44EF-A870-AB87AACFBBE6}"/>
                </a:ext>
              </a:extLst>
            </p:cNvPr>
            <p:cNvSpPr/>
            <p:nvPr/>
          </p:nvSpPr>
          <p:spPr>
            <a:xfrm>
              <a:off x="804068" y="1905000"/>
              <a:ext cx="126920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12E0CC-6243-4D2C-B74C-195DAE5311E6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04176D6-5D1C-4B84-A307-902D12C6188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TÍNH NGUYÊN HÀM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1777C6-5968-41D0-8300-B592669BA022}"/>
              </a:ext>
            </a:extLst>
          </p:cNvPr>
          <p:cNvGrpSpPr/>
          <p:nvPr/>
        </p:nvGrpSpPr>
        <p:grpSpPr>
          <a:xfrm>
            <a:off x="642940" y="2432514"/>
            <a:ext cx="10253661" cy="861774"/>
            <a:chOff x="644526" y="2766774"/>
            <a:chExt cx="10253661" cy="86177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888314-F66D-45F9-A9A0-BF0BD76016C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FF87D7A2-7C56-4B7E-93A6-882C3A60D75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BE39AB2-4467-4B4D-8A6F-D253812FE4AB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1739A10-E91F-4ACD-B647-DB39B627043A}"/>
                  </a:ext>
                </a:extLst>
              </p:cNvPr>
              <p:cNvSpPr/>
              <p:nvPr/>
            </p:nvSpPr>
            <p:spPr>
              <a:xfrm>
                <a:off x="2978143" y="4223823"/>
                <a:ext cx="19931009" cy="147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1739A10-E91F-4ACD-B647-DB39B6270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43" y="4223823"/>
                <a:ext cx="19931009" cy="1474763"/>
              </a:xfrm>
              <a:prstGeom prst="rect">
                <a:avLst/>
              </a:prstGeom>
              <a:blipFill>
                <a:blip r:embed="rId3"/>
                <a:stretch>
                  <a:fillRect l="-1254" t="-909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353C2D9C-811E-4555-8945-A50EBF95E18A}"/>
              </a:ext>
            </a:extLst>
          </p:cNvPr>
          <p:cNvSpPr/>
          <p:nvPr/>
        </p:nvSpPr>
        <p:spPr>
          <a:xfrm>
            <a:off x="5729497" y="64008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A77F97-DCDB-4F71-972D-8F8ECFD9FFB5}"/>
                  </a:ext>
                </a:extLst>
              </p:cNvPr>
              <p:cNvSpPr/>
              <p:nvPr/>
            </p:nvSpPr>
            <p:spPr>
              <a:xfrm>
                <a:off x="2722505" y="6934200"/>
                <a:ext cx="6140720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A77F97-DCDB-4F71-972D-8F8ECFD9F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05" y="6934200"/>
                <a:ext cx="6140720" cy="797654"/>
              </a:xfrm>
              <a:prstGeom prst="rect">
                <a:avLst/>
              </a:prstGeom>
              <a:blipFill>
                <a:blip r:embed="rId4"/>
                <a:stretch>
                  <a:fillRect l="-4071"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6B055F6-4F0E-46D9-89D9-1774ADC2EC63}"/>
                  </a:ext>
                </a:extLst>
              </p:cNvPr>
              <p:cNvSpPr/>
              <p:nvPr/>
            </p:nvSpPr>
            <p:spPr>
              <a:xfrm>
                <a:off x="8619001" y="6841170"/>
                <a:ext cx="3393429" cy="1147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6B055F6-4F0E-46D9-89D9-1774ADC2E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001" y="6841170"/>
                <a:ext cx="3393429" cy="1147878"/>
              </a:xfrm>
              <a:prstGeom prst="rect">
                <a:avLst/>
              </a:prstGeom>
              <a:blipFill>
                <a:blip r:embed="rId5"/>
                <a:stretch>
                  <a:fillRect l="-7361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2F3039E-472D-42BA-9B00-0AAE3E67FD20}"/>
                  </a:ext>
                </a:extLst>
              </p:cNvPr>
              <p:cNvSpPr/>
              <p:nvPr/>
            </p:nvSpPr>
            <p:spPr>
              <a:xfrm>
                <a:off x="12018905" y="7033249"/>
                <a:ext cx="4897495" cy="815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2F3039E-472D-42BA-9B00-0AAE3E67F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905" y="7033249"/>
                <a:ext cx="4897495" cy="815351"/>
              </a:xfrm>
              <a:prstGeom prst="rect">
                <a:avLst/>
              </a:prstGeom>
              <a:blipFill>
                <a:blip r:embed="rId6"/>
                <a:stretch>
                  <a:fillRect l="-5106" t="-9701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6C5A4EC-1D55-4903-BC84-FDD94BFC34B2}"/>
                  </a:ext>
                </a:extLst>
              </p:cNvPr>
              <p:cNvSpPr/>
              <p:nvPr/>
            </p:nvSpPr>
            <p:spPr>
              <a:xfrm>
                <a:off x="2668587" y="8153400"/>
                <a:ext cx="7178696" cy="9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𝐝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6C5A4EC-1D55-4903-BC84-FDD94BFC3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87" y="8153400"/>
                <a:ext cx="7178696" cy="922560"/>
              </a:xfrm>
              <a:prstGeom prst="rect">
                <a:avLst/>
              </a:prstGeom>
              <a:blipFill>
                <a:blip r:embed="rId7"/>
                <a:stretch>
                  <a:fillRect l="-3483" t="-8609"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679733-B3C3-4191-B2A9-6520701A3A22}"/>
                  </a:ext>
                </a:extLst>
              </p:cNvPr>
              <p:cNvSpPr/>
              <p:nvPr/>
            </p:nvSpPr>
            <p:spPr>
              <a:xfrm>
                <a:off x="9756681" y="8221440"/>
                <a:ext cx="7999506" cy="1584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⇔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679733-B3C3-4191-B2A9-6520701A3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81" y="8221440"/>
                <a:ext cx="7999506" cy="1584280"/>
              </a:xfrm>
              <a:prstGeom prst="rect">
                <a:avLst/>
              </a:prstGeom>
              <a:blipFill>
                <a:blip r:embed="rId8"/>
                <a:stretch>
                  <a:fillRect l="-3125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EA0FFB2-608D-48DD-A322-CEB472DEDFB6}"/>
                  </a:ext>
                </a:extLst>
              </p:cNvPr>
              <p:cNvSpPr/>
              <p:nvPr/>
            </p:nvSpPr>
            <p:spPr>
              <a:xfrm>
                <a:off x="2743200" y="9352976"/>
                <a:ext cx="3475823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EA0FFB2-608D-48DD-A322-CEB472DED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352976"/>
                <a:ext cx="3475823" cy="797654"/>
              </a:xfrm>
              <a:prstGeom prst="rect">
                <a:avLst/>
              </a:prstGeom>
              <a:blipFill>
                <a:blip r:embed="rId9"/>
                <a:stretch>
                  <a:fillRect l="-7018" t="-12977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29ED5C6-C3C1-4F18-BD42-4F52C85CCAA9}"/>
                  </a:ext>
                </a:extLst>
              </p:cNvPr>
              <p:cNvSpPr/>
              <p:nvPr/>
            </p:nvSpPr>
            <p:spPr>
              <a:xfrm>
                <a:off x="5951796" y="9316168"/>
                <a:ext cx="6808852" cy="815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29ED5C6-C3C1-4F18-BD42-4F52C85CC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96" y="9316168"/>
                <a:ext cx="6808852" cy="815351"/>
              </a:xfrm>
              <a:prstGeom prst="rect">
                <a:avLst/>
              </a:prstGeom>
              <a:blipFill>
                <a:blip r:embed="rId10"/>
                <a:stretch>
                  <a:fillRect l="-3581" t="-8955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D1617CC-45D0-4B93-B7E4-E6103E472CFD}"/>
                  </a:ext>
                </a:extLst>
              </p:cNvPr>
              <p:cNvSpPr/>
              <p:nvPr/>
            </p:nvSpPr>
            <p:spPr>
              <a:xfrm>
                <a:off x="2651097" y="10134600"/>
                <a:ext cx="6735818" cy="1868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D1617CC-45D0-4B93-B7E4-E6103E472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97" y="10134600"/>
                <a:ext cx="6735818" cy="18682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06CDCD0-1A28-4864-99FA-D0DE9A4ACF92}"/>
                  </a:ext>
                </a:extLst>
              </p:cNvPr>
              <p:cNvSpPr/>
              <p:nvPr/>
            </p:nvSpPr>
            <p:spPr>
              <a:xfrm>
                <a:off x="8670897" y="10515600"/>
                <a:ext cx="24622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06CDCD0-1A28-4864-99FA-D0DE9A4AC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897" y="10515600"/>
                <a:ext cx="246227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622EDCF-AF21-4714-9CCA-76D39108FB73}"/>
                  </a:ext>
                </a:extLst>
              </p:cNvPr>
              <p:cNvSpPr/>
              <p:nvPr/>
            </p:nvSpPr>
            <p:spPr>
              <a:xfrm>
                <a:off x="10804497" y="10523547"/>
                <a:ext cx="3370538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622EDCF-AF21-4714-9CCA-76D39108F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497" y="10523547"/>
                <a:ext cx="3370538" cy="7976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849996B-99CD-4ADD-903F-0AD75F0D1172}"/>
                  </a:ext>
                </a:extLst>
              </p:cNvPr>
              <p:cNvSpPr/>
              <p:nvPr/>
            </p:nvSpPr>
            <p:spPr>
              <a:xfrm>
                <a:off x="2743200" y="11506200"/>
                <a:ext cx="6808852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849996B-99CD-4ADD-903F-0AD75F0D1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506200"/>
                <a:ext cx="6808852" cy="797654"/>
              </a:xfrm>
              <a:prstGeom prst="rect">
                <a:avLst/>
              </a:prstGeom>
              <a:blipFill>
                <a:blip r:embed="rId14"/>
                <a:stretch>
                  <a:fillRect l="-3581"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7B42030-8331-43D3-BAD0-B8FC8C27C1A5}"/>
                  </a:ext>
                </a:extLst>
              </p:cNvPr>
              <p:cNvSpPr/>
              <p:nvPr/>
            </p:nvSpPr>
            <p:spPr>
              <a:xfrm>
                <a:off x="9266958" y="11486402"/>
                <a:ext cx="5639044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7B42030-8331-43D3-BAD0-B8FC8C27C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958" y="11486402"/>
                <a:ext cx="5639044" cy="8565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669979C-E6AB-4AE5-B334-AE4542B8F4D2}"/>
                  </a:ext>
                </a:extLst>
              </p:cNvPr>
              <p:cNvSpPr/>
              <p:nvPr/>
            </p:nvSpPr>
            <p:spPr>
              <a:xfrm>
                <a:off x="14831950" y="11486402"/>
                <a:ext cx="34238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669979C-E6AB-4AE5-B334-AE4542B8F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950" y="11486402"/>
                <a:ext cx="3423822" cy="769441"/>
              </a:xfrm>
              <a:prstGeom prst="rect">
                <a:avLst/>
              </a:prstGeom>
              <a:blipFill>
                <a:blip r:embed="rId16"/>
                <a:stretch>
                  <a:fillRect l="-711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991197B-2251-43E8-BB30-8F1F489E82D6}"/>
                  </a:ext>
                </a:extLst>
              </p:cNvPr>
              <p:cNvSpPr/>
              <p:nvPr/>
            </p:nvSpPr>
            <p:spPr>
              <a:xfrm>
                <a:off x="18111326" y="11486401"/>
                <a:ext cx="32664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𝐥𝐧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991197B-2251-43E8-BB30-8F1F489E8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326" y="11486401"/>
                <a:ext cx="3266472" cy="769441"/>
              </a:xfrm>
              <a:prstGeom prst="rect">
                <a:avLst/>
              </a:prstGeom>
              <a:blipFill>
                <a:blip r:embed="rId1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AB184B1-15D3-400A-A388-30FFF85D4759}"/>
                  </a:ext>
                </a:extLst>
              </p:cNvPr>
              <p:cNvSpPr/>
              <p:nvPr/>
            </p:nvSpPr>
            <p:spPr>
              <a:xfrm>
                <a:off x="2722505" y="12439384"/>
                <a:ext cx="22589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AB184B1-15D3-400A-A388-30FFF85D4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05" y="12439384"/>
                <a:ext cx="2258952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1242E66-F66A-47B3-8D86-E4859FE33F54}"/>
                  </a:ext>
                </a:extLst>
              </p:cNvPr>
              <p:cNvSpPr/>
              <p:nvPr/>
            </p:nvSpPr>
            <p:spPr>
              <a:xfrm>
                <a:off x="4998611" y="12439384"/>
                <a:ext cx="592796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1242E66-F66A-47B3-8D86-E4859FE3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11" y="12439384"/>
                <a:ext cx="5927969" cy="856581"/>
              </a:xfrm>
              <a:prstGeom prst="rect">
                <a:avLst/>
              </a:prstGeom>
              <a:blipFill>
                <a:blip r:embed="rId19"/>
                <a:stretch>
                  <a:fillRect l="-4218" t="-12143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41AA126-C746-4AD2-93AE-20BE3A236DC7}"/>
                  </a:ext>
                </a:extLst>
              </p:cNvPr>
              <p:cNvSpPr/>
              <p:nvPr/>
            </p:nvSpPr>
            <p:spPr>
              <a:xfrm>
                <a:off x="10804497" y="12460978"/>
                <a:ext cx="37662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𝒍𝒏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41AA126-C746-4AD2-93AE-20BE3A236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497" y="12460978"/>
                <a:ext cx="376622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585AD1A9-3862-4DCC-BCA9-9A341D5E8779}"/>
              </a:ext>
            </a:extLst>
          </p:cNvPr>
          <p:cNvSpPr txBox="1"/>
          <p:nvPr/>
        </p:nvSpPr>
        <p:spPr>
          <a:xfrm>
            <a:off x="990602" y="2461566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9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53957" y="3863580"/>
                <a:ext cx="21790364" cy="15512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ⓐ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lôgarit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57" y="3863580"/>
                <a:ext cx="21790364" cy="1551259"/>
              </a:xfrm>
              <a:prstGeom prst="rect">
                <a:avLst/>
              </a:prstGeom>
              <a:blipFill>
                <a:blip r:embed="rId3"/>
                <a:stretch>
                  <a:fillRect l="-1061" t="-8077" b="-16538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79528" y="6166908"/>
                <a:ext cx="21739221" cy="8741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ⓑ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𝐝𝐯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GB" sz="4400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GB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GB" sz="4400" b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4400" b="1">
                            <a:latin typeface="Cambria Math" panose="02040503050406030204" pitchFamily="18" charset="0"/>
                          </a:rPr>
                          <m:t>𝐝𝐮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28" y="6166908"/>
                <a:ext cx="21739221" cy="874150"/>
              </a:xfrm>
              <a:prstGeom prst="rect">
                <a:avLst/>
              </a:prstGeom>
              <a:blipFill>
                <a:blip r:embed="rId4"/>
                <a:stretch>
                  <a:fillRect l="-1064" t="-14094" b="-18121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53957" y="7827099"/>
                <a:ext cx="21730870" cy="2123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ⓒ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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ưu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lôgarit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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𝐝𝐯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57" y="7827099"/>
                <a:ext cx="21730870" cy="2123658"/>
              </a:xfrm>
              <a:prstGeom prst="rect">
                <a:avLst/>
              </a:prstGeom>
              <a:blipFill>
                <a:blip r:embed="rId5"/>
                <a:stretch>
                  <a:fillRect l="-1036" t="-5322" b="-10924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148085" y="1828800"/>
            <a:ext cx="10649268" cy="922472"/>
            <a:chOff x="6694814" y="7543799"/>
            <a:chExt cx="17591268" cy="92259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8" y="7620004"/>
              <a:ext cx="15292894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</a:t>
              </a: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 PHÁP TỪNG PHẦN: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6694814" y="7543799"/>
              <a:ext cx="2222174" cy="922593"/>
              <a:chOff x="6694813" y="7543800"/>
              <a:chExt cx="2222174" cy="922593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6694813" y="7685127"/>
                <a:ext cx="2222174" cy="781266"/>
                <a:chOff x="6694813" y="7685127"/>
                <a:chExt cx="2222174" cy="781266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402040" y="6977900"/>
                  <a:ext cx="731520" cy="214597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771014" y="7696852"/>
                  <a:ext cx="2145973" cy="769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EED08-BA69-42D0-91D1-EEEEC162EDA1}"/>
              </a:ext>
            </a:extLst>
          </p:cNvPr>
          <p:cNvGrpSpPr/>
          <p:nvPr/>
        </p:nvGrpSpPr>
        <p:grpSpPr>
          <a:xfrm>
            <a:off x="642940" y="2819400"/>
            <a:ext cx="9110660" cy="861774"/>
            <a:chOff x="644526" y="2766774"/>
            <a:chExt cx="9110660" cy="861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96CDA4-7CB1-439B-8DAE-8992F9D0C05A}"/>
                </a:ext>
              </a:extLst>
            </p:cNvPr>
            <p:cNvSpPr txBox="1"/>
            <p:nvPr/>
          </p:nvSpPr>
          <p:spPr>
            <a:xfrm>
              <a:off x="1906587" y="2766774"/>
              <a:ext cx="7848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</a:t>
              </a:r>
              <a:r>
                <a:rPr lang="vi-VN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5953CC11-9BA1-4F8B-B54A-1EBE96D8DD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CA3797-D844-4461-A7E9-D61C6A9A1D3A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3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5" y="2952080"/>
            <a:ext cx="23509688" cy="3545684"/>
            <a:chOff x="1177638" y="2491133"/>
            <a:chExt cx="23512749" cy="3300995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89700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956404"/>
              <a:chOff x="1177638" y="2491133"/>
              <a:chExt cx="3624548" cy="95640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69092" y="2731195"/>
                <a:ext cx="2706542" cy="71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18" y="7315141"/>
            <a:ext cx="23485594" cy="5980232"/>
            <a:chOff x="1222851" y="5331408"/>
            <a:chExt cx="23562849" cy="5100931"/>
          </a:xfrm>
        </p:grpSpPr>
        <p:sp>
          <p:nvSpPr>
            <p:cNvPr id="35" name="Rounded Rectangle 34"/>
            <p:cNvSpPr/>
            <p:nvPr/>
          </p:nvSpPr>
          <p:spPr>
            <a:xfrm>
              <a:off x="1243662" y="5373594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659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5024" y="3183290"/>
                <a:ext cx="23618925" cy="3017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534959">
                  <a:lnSpc>
                    <a:spcPct val="15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436544" indent="65081">
                  <a:lnSpc>
                    <a:spcPct val="150000"/>
                  </a:lnSpc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24" y="3183290"/>
                <a:ext cx="23618925" cy="3017293"/>
              </a:xfrm>
              <a:prstGeom prst="rect">
                <a:avLst/>
              </a:prstGeom>
              <a:blipFill>
                <a:blip r:embed="rId3"/>
                <a:stretch>
                  <a:fillRect b="-8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7495" y="8341724"/>
                <a:ext cx="6234934" cy="991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1271" indent="-4127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fr-FR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fr-FR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95" y="8341724"/>
                <a:ext cx="6234934" cy="991296"/>
              </a:xfrm>
              <a:prstGeom prst="rect">
                <a:avLst/>
              </a:prstGeom>
              <a:blipFill>
                <a:blip r:embed="rId4"/>
                <a:stretch>
                  <a:fillRect l="-3910" t="-1227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78408" y="9620059"/>
                <a:ext cx="12585014" cy="182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08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08" y="9620059"/>
                <a:ext cx="12585014" cy="1828981"/>
              </a:xfrm>
              <a:prstGeom prst="rect">
                <a:avLst/>
              </a:prstGeom>
              <a:blipFill>
                <a:blip r:embed="rId5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7C35FC-A69F-462D-90CE-4A100D668425}"/>
                  </a:ext>
                </a:extLst>
              </p:cNvPr>
              <p:cNvSpPr/>
              <p:nvPr/>
            </p:nvSpPr>
            <p:spPr>
              <a:xfrm>
                <a:off x="1068249" y="12096865"/>
                <a:ext cx="14389184" cy="874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nary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7C35FC-A69F-462D-90CE-4A100D668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49" y="12096865"/>
                <a:ext cx="14389184" cy="874036"/>
              </a:xfrm>
              <a:prstGeom prst="rect">
                <a:avLst/>
              </a:prstGeom>
              <a:blipFill>
                <a:blip r:embed="rId6"/>
                <a:stretch>
                  <a:fillRect l="-1694" t="-14583" r="-1567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715270" y="6237793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A5E142-8764-4194-9AF8-AD94025ECA9E}"/>
              </a:ext>
            </a:extLst>
          </p:cNvPr>
          <p:cNvGrpSpPr/>
          <p:nvPr/>
        </p:nvGrpSpPr>
        <p:grpSpPr>
          <a:xfrm>
            <a:off x="642940" y="1905000"/>
            <a:ext cx="10253661" cy="861774"/>
            <a:chOff x="644526" y="2766774"/>
            <a:chExt cx="10253661" cy="86177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5A52CE-E68B-48B2-8498-E1554187934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id="{5F13F98D-E098-445C-8A80-1C09038B433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CF94EF-3D88-4E26-9469-8C4ECE3B00EF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9AE9350-D507-439C-BB38-FAE3EE614A5D}"/>
              </a:ext>
            </a:extLst>
          </p:cNvPr>
          <p:cNvSpPr txBox="1"/>
          <p:nvPr/>
        </p:nvSpPr>
        <p:spPr>
          <a:xfrm>
            <a:off x="1056461" y="1934052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80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41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9373" y="2957091"/>
            <a:ext cx="23509688" cy="4863728"/>
            <a:chOff x="1177638" y="2491133"/>
            <a:chExt cx="23512749" cy="3835447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34314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78052" cy="896324"/>
              <a:chOff x="1177638" y="2491133"/>
              <a:chExt cx="3678052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706542" cy="606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482" y="4246860"/>
                <a:ext cx="23951311" cy="441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077805" indent="-33335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</a:p>
              <a:p>
                <a:pPr marL="97939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2" y="4246860"/>
                <a:ext cx="23951311" cy="4414863"/>
              </a:xfrm>
              <a:prstGeom prst="rect">
                <a:avLst/>
              </a:prstGeom>
              <a:blipFill>
                <a:blip r:embed="rId3"/>
                <a:stretch>
                  <a:fillRect l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A9B19B2-78F0-42A6-BB3E-7860FA5C8E4D}"/>
              </a:ext>
            </a:extLst>
          </p:cNvPr>
          <p:cNvSpPr/>
          <p:nvPr/>
        </p:nvSpPr>
        <p:spPr>
          <a:xfrm>
            <a:off x="1198760" y="5361440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CE1E44-F940-45AC-B884-5AF6575AAF6F}"/>
              </a:ext>
            </a:extLst>
          </p:cNvPr>
          <p:cNvGrpSpPr/>
          <p:nvPr/>
        </p:nvGrpSpPr>
        <p:grpSpPr>
          <a:xfrm>
            <a:off x="469373" y="8763513"/>
            <a:ext cx="23466544" cy="4350954"/>
            <a:chOff x="1222851" y="5331408"/>
            <a:chExt cx="23543736" cy="4106756"/>
          </a:xfrm>
        </p:grpSpPr>
        <p:sp>
          <p:nvSpPr>
            <p:cNvPr id="46" name="Rounded Rectangle 34">
              <a:extLst>
                <a:ext uri="{FF2B5EF4-FFF2-40B4-BE49-F238E27FC236}">
                  <a16:creationId xmlns:a16="http://schemas.microsoft.com/office/drawing/2014/main" id="{A6B13087-0E46-4AE2-9FE2-23813081F6FE}"/>
                </a:ext>
              </a:extLst>
            </p:cNvPr>
            <p:cNvSpPr/>
            <p:nvPr/>
          </p:nvSpPr>
          <p:spPr>
            <a:xfrm>
              <a:off x="1224549" y="5601638"/>
              <a:ext cx="23542038" cy="38365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60">
              <a:extLst>
                <a:ext uri="{FF2B5EF4-FFF2-40B4-BE49-F238E27FC236}">
                  <a16:creationId xmlns:a16="http://schemas.microsoft.com/office/drawing/2014/main" id="{165FF4F8-B813-498C-9D84-2C55FE2E3842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F6F37413-D86D-47E1-B133-14669EAA803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A388BF0-3BA1-41DA-84CF-6B64C01C9AD5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85946" cy="729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ound Diagonal Corner Rectangle 41">
                <a:extLst>
                  <a:ext uri="{FF2B5EF4-FFF2-40B4-BE49-F238E27FC236}">
                    <a16:creationId xmlns:a16="http://schemas.microsoft.com/office/drawing/2014/main" id="{41C5D2E8-034D-4B3D-9331-ED7A0610C51D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AFA6F496-BE21-405B-9886-E98332777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37976" y="9929070"/>
                <a:ext cx="7568330" cy="1235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eqAr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6" y="9929070"/>
                <a:ext cx="7568330" cy="1235049"/>
              </a:xfrm>
              <a:prstGeom prst="rect">
                <a:avLst/>
              </a:prstGeom>
              <a:blipFill>
                <a:blip r:embed="rId4"/>
                <a:stretch>
                  <a:fillRect l="-3221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57953" y="9102586"/>
                <a:ext cx="10669866" cy="874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53" y="9102586"/>
                <a:ext cx="10669866" cy="874036"/>
              </a:xfrm>
              <a:prstGeom prst="rect">
                <a:avLst/>
              </a:prstGeom>
              <a:blipFill>
                <a:blip r:embed="rId5"/>
                <a:stretch>
                  <a:fillRect l="-2343" t="-1458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54821" y="11693707"/>
                <a:ext cx="13808717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1" y="11693707"/>
                <a:ext cx="13808717" cy="874150"/>
              </a:xfrm>
              <a:prstGeom prst="rect">
                <a:avLst/>
              </a:prstGeom>
              <a:blipFill>
                <a:blip r:embed="rId6"/>
                <a:stretch>
                  <a:fillRect l="-1810" t="-1458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1B7BD94-09B3-470C-8B8B-8938930BB909}"/>
              </a:ext>
            </a:extLst>
          </p:cNvPr>
          <p:cNvGrpSpPr/>
          <p:nvPr/>
        </p:nvGrpSpPr>
        <p:grpSpPr>
          <a:xfrm>
            <a:off x="642940" y="1981200"/>
            <a:ext cx="10253661" cy="861774"/>
            <a:chOff x="644526" y="2766774"/>
            <a:chExt cx="10253661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9054B3-76A3-49DE-BF26-BEFCE91C992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id="{9F2F9FB5-88C9-49BC-812A-2A51D85312E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358C70-90D4-4DEE-91E8-D1034FC3D17E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D36CC56-B38B-42DE-98C1-3458549DE544}"/>
              </a:ext>
            </a:extLst>
          </p:cNvPr>
          <p:cNvSpPr txBox="1"/>
          <p:nvPr/>
        </p:nvSpPr>
        <p:spPr>
          <a:xfrm>
            <a:off x="1056461" y="2010252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94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5" grpId="0"/>
      <p:bldP spid="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1774" y="2952081"/>
            <a:ext cx="22925616" cy="3871201"/>
            <a:chOff x="1177638" y="2491133"/>
            <a:chExt cx="23512749" cy="3591630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318764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747006" cy="896324"/>
              <a:chOff x="1177638" y="2491133"/>
              <a:chExt cx="3747006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775496" cy="713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21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490081" y="7162800"/>
            <a:ext cx="22662661" cy="6201311"/>
            <a:chOff x="1222851" y="5331408"/>
            <a:chExt cx="22737208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50" y="5601638"/>
              <a:ext cx="22735509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946" cy="804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6251" y="3625627"/>
                <a:ext cx="22966821" cy="371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51" y="3625627"/>
                <a:ext cx="22966821" cy="3713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3466" y="7749595"/>
                <a:ext cx="5808257" cy="17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66" y="7749595"/>
                <a:ext cx="5808257" cy="1757725"/>
              </a:xfrm>
              <a:prstGeom prst="rect">
                <a:avLst/>
              </a:prstGeom>
              <a:blipFill>
                <a:blip r:embed="rId4"/>
                <a:stretch>
                  <a:fillRect l="-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53000" y="8473742"/>
                <a:ext cx="7758599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473742"/>
                <a:ext cx="7758599" cy="3144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056581" y="11718870"/>
                <a:ext cx="12955470" cy="174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581" y="11718870"/>
                <a:ext cx="12955470" cy="1747466"/>
              </a:xfrm>
              <a:prstGeom prst="rect">
                <a:avLst/>
              </a:prstGeom>
              <a:blipFill>
                <a:blip r:embed="rId6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2AB019A0-C47E-4147-8E78-0C8E385B474C}"/>
              </a:ext>
            </a:extLst>
          </p:cNvPr>
          <p:cNvSpPr/>
          <p:nvPr/>
        </p:nvSpPr>
        <p:spPr>
          <a:xfrm>
            <a:off x="13335000" y="5543591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BC9C79-DF7D-4707-A805-9E816CDDDB45}"/>
              </a:ext>
            </a:extLst>
          </p:cNvPr>
          <p:cNvGrpSpPr/>
          <p:nvPr/>
        </p:nvGrpSpPr>
        <p:grpSpPr>
          <a:xfrm>
            <a:off x="642940" y="1905000"/>
            <a:ext cx="10253661" cy="861774"/>
            <a:chOff x="644526" y="2766774"/>
            <a:chExt cx="10253661" cy="86177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94CDD7-EAE3-474E-A6E8-7A7724D7292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B63C9E4F-76A2-4F69-A829-94841CF6CC2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F31E86-3D3D-4246-867A-BF845E9C17F0}"/>
                </a:ext>
              </a:extLst>
            </p:cNvPr>
            <p:cNvSpPr txBox="1"/>
            <p:nvPr/>
          </p:nvSpPr>
          <p:spPr>
            <a:xfrm>
              <a:off x="1171692" y="2795826"/>
              <a:ext cx="184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92A00C4-367F-4316-BFE0-2512F95B2573}"/>
              </a:ext>
            </a:extLst>
          </p:cNvPr>
          <p:cNvSpPr txBox="1"/>
          <p:nvPr/>
        </p:nvSpPr>
        <p:spPr>
          <a:xfrm>
            <a:off x="1056461" y="1934052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44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6" grpId="0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SÁCH GIÁO KHOA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7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1">
            <a:extLst>
              <a:ext uri="{FF2B5EF4-FFF2-40B4-BE49-F238E27FC236}">
                <a16:creationId xmlns:a16="http://schemas.microsoft.com/office/drawing/2014/main" id="{40692226-0F4F-4A5F-BD36-0F9AF0DE4077}"/>
              </a:ext>
            </a:extLst>
          </p:cNvPr>
          <p:cNvSpPr/>
          <p:nvPr/>
        </p:nvSpPr>
        <p:spPr>
          <a:xfrm>
            <a:off x="767995" y="2679275"/>
            <a:ext cx="22922354" cy="338746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en-US" sz="4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533400" y="2634028"/>
            <a:ext cx="5181600" cy="937131"/>
            <a:chOff x="534987" y="1599334"/>
            <a:chExt cx="4810947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537711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1/100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" name="Rounded Rectangle 103">
            <a:extLst>
              <a:ext uri="{FF2B5EF4-FFF2-40B4-BE49-F238E27FC236}">
                <a16:creationId xmlns:a16="http://schemas.microsoft.com/office/drawing/2014/main" id="{0486BE9A-3A42-4865-99B0-3D5CAC2555E2}"/>
              </a:ext>
            </a:extLst>
          </p:cNvPr>
          <p:cNvSpPr/>
          <p:nvPr/>
        </p:nvSpPr>
        <p:spPr>
          <a:xfrm>
            <a:off x="752729" y="6613159"/>
            <a:ext cx="22952885" cy="6243597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4" name="Group 54">
            <a:extLst>
              <a:ext uri="{FF2B5EF4-FFF2-40B4-BE49-F238E27FC236}">
                <a16:creationId xmlns:a16="http://schemas.microsoft.com/office/drawing/2014/main" id="{BAB4039C-58D9-46BB-9D6D-B6DFB6E23651}"/>
              </a:ext>
            </a:extLst>
          </p:cNvPr>
          <p:cNvGrpSpPr/>
          <p:nvPr/>
        </p:nvGrpSpPr>
        <p:grpSpPr>
          <a:xfrm>
            <a:off x="714708" y="6359069"/>
            <a:ext cx="3568119" cy="845462"/>
            <a:chOff x="1224541" y="6305967"/>
            <a:chExt cx="3568119" cy="84546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B98A939-FF33-4736-ADDF-FDD5014EA8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A9DDAB-CAAF-40CA-8935-5BBA00A81C3E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107">
              <a:extLst>
                <a:ext uri="{FF2B5EF4-FFF2-40B4-BE49-F238E27FC236}">
                  <a16:creationId xmlns:a16="http://schemas.microsoft.com/office/drawing/2014/main" id="{CAF12661-8E47-465C-9A14-B48C7E8F3B3F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E53C0E-30EB-4FC9-ABBE-BF53D471E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1178" y="7444749"/>
                <a:ext cx="227410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i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e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nguyên hàm của nhau.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78" y="7444749"/>
                <a:ext cx="22741046" cy="769441"/>
              </a:xfrm>
              <a:prstGeom prst="rect">
                <a:avLst/>
              </a:prstGeom>
              <a:blipFill>
                <a:blip r:embed="rId2"/>
                <a:stretch>
                  <a:fillRect l="-10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3205" y="8589247"/>
                <a:ext cx="22806087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nguyên hàm của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5" y="8589247"/>
                <a:ext cx="22806087" cy="943015"/>
              </a:xfrm>
              <a:prstGeom prst="rect">
                <a:avLst/>
              </a:prstGeom>
              <a:blipFill>
                <a:blip r:embed="rId3"/>
                <a:stretch>
                  <a:fillRect l="-1096" t="-1935" b="-2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52046" y="9734958"/>
                <a:ext cx="22817246" cy="2540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e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nguyên hàm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e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46" y="9734958"/>
                <a:ext cx="22817246" cy="2540504"/>
              </a:xfrm>
              <a:prstGeom prst="rect">
                <a:avLst/>
              </a:prstGeom>
              <a:blipFill>
                <a:blip r:embed="rId4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14708" y="3354050"/>
            <a:ext cx="22954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Tahoma" pitchFamily="34" charset="0"/>
                <a:ea typeface="Tahoma" pitchFamily="34" charset="0"/>
                <a:cs typeface="Tahoma" pitchFamily="34" charset="0"/>
              </a:rPr>
              <a:t>Trong các cặp hàm số dưới đây, hàm số nào là một nguyên hàm của hàm còn lại?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43000" y="4267200"/>
                <a:ext cx="20468891" cy="125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vi-VN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e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67200"/>
                <a:ext cx="20468891" cy="1256691"/>
              </a:xfrm>
              <a:prstGeom prst="rect">
                <a:avLst/>
              </a:prstGeom>
              <a:blipFill rotWithShape="1">
                <a:blip r:embed="rId5"/>
                <a:stretch>
                  <a:fillRect l="-122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3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731672" y="2736974"/>
                <a:ext cx="22922354" cy="494346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i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 hàm của các hàm số sau:</a:t>
                </a:r>
                <a:endParaRPr lang="en-US" sz="4400" b="1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d)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h)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 </a:t>
                </a: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2" y="2736974"/>
                <a:ext cx="22922354" cy="4943468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520274" y="2691727"/>
            <a:ext cx="5181600" cy="937131"/>
            <a:chOff x="534987" y="1599334"/>
            <a:chExt cx="4810947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537711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2/101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" name="Rounded Rectangle 103">
            <a:extLst>
              <a:ext uri="{FF2B5EF4-FFF2-40B4-BE49-F238E27FC236}">
                <a16:creationId xmlns:a16="http://schemas.microsoft.com/office/drawing/2014/main" id="{0486BE9A-3A42-4865-99B0-3D5CAC2555E2}"/>
              </a:ext>
            </a:extLst>
          </p:cNvPr>
          <p:cNvSpPr/>
          <p:nvPr/>
        </p:nvSpPr>
        <p:spPr>
          <a:xfrm>
            <a:off x="731672" y="8075019"/>
            <a:ext cx="22952885" cy="5481597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" name="Group 54">
            <a:extLst>
              <a:ext uri="{FF2B5EF4-FFF2-40B4-BE49-F238E27FC236}">
                <a16:creationId xmlns:a16="http://schemas.microsoft.com/office/drawing/2014/main" id="{BAB4039C-58D9-46BB-9D6D-B6DFB6E23651}"/>
              </a:ext>
            </a:extLst>
          </p:cNvPr>
          <p:cNvGrpSpPr/>
          <p:nvPr/>
        </p:nvGrpSpPr>
        <p:grpSpPr>
          <a:xfrm>
            <a:off x="714708" y="8001000"/>
            <a:ext cx="3568119" cy="845462"/>
            <a:chOff x="1224541" y="6305967"/>
            <a:chExt cx="3568119" cy="84546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B98A939-FF33-4736-ADDF-FDD5014EA8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A9DDAB-CAAF-40CA-8935-5BBA00A81C3E}"/>
                </a:ext>
              </a:extLst>
            </p:cNvPr>
            <p:cNvSpPr txBox="1"/>
            <p:nvPr/>
          </p:nvSpPr>
          <p:spPr>
            <a:xfrm>
              <a:off x="2296330" y="6305967"/>
              <a:ext cx="206498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107">
              <a:extLst>
                <a:ext uri="{FF2B5EF4-FFF2-40B4-BE49-F238E27FC236}">
                  <a16:creationId xmlns:a16="http://schemas.microsoft.com/office/drawing/2014/main" id="{CAF12661-8E47-465C-9A14-B48C7E8F3B3F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E53C0E-30EB-4FC9-ABBE-BF53D471E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6939" y="8839200"/>
                <a:ext cx="22922354" cy="142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sz="48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800" b="1" i="1">
                        <a:latin typeface="Cambria Math"/>
                      </a:rPr>
                      <m:t>𝒅𝒙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4800" b="1" i="1">
                        <a:latin typeface="Cambria Math"/>
                      </a:rPr>
                      <m:t>𝒅𝒙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en-US" sz="4800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latin typeface="Cambria Math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4800" b="1" i="1">
                        <a:latin typeface="Cambria Math"/>
                      </a:rPr>
                      <m:t>𝒅𝒙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4800" b="1" i="1">
                        <a:latin typeface="Cambria Math"/>
                      </a:rPr>
                      <m:t>𝒅𝒙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𝟕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9" y="8839200"/>
                <a:ext cx="22922354" cy="1421223"/>
              </a:xfrm>
              <a:prstGeom prst="rect">
                <a:avLst/>
              </a:prstGeom>
              <a:blipFill>
                <a:blip r:embed="rId3"/>
                <a:stretch>
                  <a:fillRect l="-1223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5800" y="10210800"/>
                <a:ext cx="22922354" cy="3127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den>
                        </m:f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210800"/>
                <a:ext cx="22922354" cy="3127010"/>
              </a:xfrm>
              <a:prstGeom prst="rect">
                <a:avLst/>
              </a:prstGeom>
              <a:blipFill>
                <a:blip r:embed="rId4"/>
                <a:stretch>
                  <a:fillRect l="-479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2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3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7252" y="4957973"/>
                <a:ext cx="23552309" cy="21233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alt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52" y="4957973"/>
                <a:ext cx="23552309" cy="2123382"/>
              </a:xfrm>
              <a:prstGeom prst="rect">
                <a:avLst/>
              </a:prstGeom>
              <a:blipFill>
                <a:blip r:embed="rId3"/>
                <a:stretch>
                  <a:fillRect l="-982" t="-5070" b="-11268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382537" y="1753263"/>
            <a:ext cx="11123752" cy="903579"/>
            <a:chOff x="7459670" y="7543799"/>
            <a:chExt cx="14851072" cy="94727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5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NGUYÊN HÀM VÀ TÍNH CHẤT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86666"/>
              <a:chOff x="7459669" y="7543800"/>
              <a:chExt cx="1381118" cy="88666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90413"/>
                <a:chOff x="7469187" y="7640053"/>
                <a:chExt cx="1371600" cy="79041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62347" y="7640053"/>
                  <a:ext cx="601726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5" name="Group 26"/>
          <p:cNvGrpSpPr/>
          <p:nvPr/>
        </p:nvGrpSpPr>
        <p:grpSpPr>
          <a:xfrm>
            <a:off x="374246" y="2691226"/>
            <a:ext cx="11280661" cy="865588"/>
            <a:chOff x="7459670" y="7543799"/>
            <a:chExt cx="15060559" cy="907446"/>
          </a:xfrm>
        </p:grpSpPr>
        <p:sp>
          <p:nvSpPr>
            <p:cNvPr id="16" name="TextBox 15"/>
            <p:cNvSpPr txBox="1"/>
            <p:nvPr/>
          </p:nvSpPr>
          <p:spPr>
            <a:xfrm>
              <a:off x="9202673" y="7580178"/>
              <a:ext cx="13317556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 HÀM 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86666"/>
              <a:chOff x="7459669" y="7543800"/>
              <a:chExt cx="1381118" cy="88666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90413"/>
                <a:chOff x="7469187" y="7640053"/>
                <a:chExt cx="1371600" cy="79041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05639" y="7640053"/>
                  <a:ext cx="715140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22" name="Group 26"/>
          <p:cNvGrpSpPr/>
          <p:nvPr/>
        </p:nvGrpSpPr>
        <p:grpSpPr>
          <a:xfrm>
            <a:off x="346219" y="3544092"/>
            <a:ext cx="11012519" cy="922701"/>
            <a:chOff x="7455774" y="7543799"/>
            <a:chExt cx="14702569" cy="967320"/>
          </a:xfrm>
        </p:grpSpPr>
        <p:sp>
          <p:nvSpPr>
            <p:cNvPr id="23" name="TextBox 22"/>
            <p:cNvSpPr txBox="1"/>
            <p:nvPr/>
          </p:nvSpPr>
          <p:spPr>
            <a:xfrm>
              <a:off x="8840788" y="7640052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ĐỊNH NGHĨA 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1.1</a:t>
                  </a: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9152" y="7435016"/>
            <a:ext cx="23590409" cy="5791339"/>
            <a:chOff x="1177638" y="2537066"/>
            <a:chExt cx="23512749" cy="5426153"/>
          </a:xfrm>
        </p:grpSpPr>
        <p:sp>
          <p:nvSpPr>
            <p:cNvPr id="54" name="Rounded Rectangle 53"/>
            <p:cNvSpPr/>
            <p:nvPr/>
          </p:nvSpPr>
          <p:spPr>
            <a:xfrm>
              <a:off x="1177638" y="2537066"/>
              <a:ext cx="23512749" cy="542615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177638" y="2537067"/>
              <a:ext cx="3253964" cy="749899"/>
              <a:chOff x="1177638" y="2537067"/>
              <a:chExt cx="3253964" cy="749899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454396" y="1303312"/>
                <a:ext cx="743451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92516" y="2620693"/>
                <a:ext cx="2339086" cy="350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177638" y="2537067"/>
                <a:ext cx="912132" cy="74989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59435" y="8958819"/>
                <a:ext cx="23009404" cy="1635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a)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một nguyên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35" y="8958819"/>
                <a:ext cx="23009404" cy="1635235"/>
              </a:xfrm>
              <a:prstGeom prst="rect">
                <a:avLst/>
              </a:prstGeom>
              <a:blipFill>
                <a:blip r:embed="rId4"/>
                <a:stretch>
                  <a:fillRect l="-344" t="-746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111816" y="10558811"/>
                <a:ext cx="22937745" cy="253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một nguyên hàm của hàm số </a:t>
                </a:r>
                <a14:m>
                  <m:oMath xmlns:m="http://schemas.openxmlformats.org/officeDocument/2006/math">
                    <m:r>
                      <a:rPr lang="en-US" sz="5499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99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99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5499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16" y="10558811"/>
                <a:ext cx="22937745" cy="2537031"/>
              </a:xfrm>
              <a:prstGeom prst="rect">
                <a:avLst/>
              </a:prstGeom>
              <a:blipFill>
                <a:blip r:embed="rId5"/>
                <a:stretch>
                  <a:fillRect l="-1063" b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65">
            <a:extLst>
              <a:ext uri="{FF2B5EF4-FFF2-40B4-BE49-F238E27FC236}">
                <a16:creationId xmlns:a16="http://schemas.microsoft.com/office/drawing/2014/main" id="{103692C9-F755-407A-9DE4-0B1D2A6CC759}"/>
              </a:ext>
            </a:extLst>
          </p:cNvPr>
          <p:cNvGrpSpPr/>
          <p:nvPr/>
        </p:nvGrpSpPr>
        <p:grpSpPr>
          <a:xfrm>
            <a:off x="313596" y="4625921"/>
            <a:ext cx="4411573" cy="880088"/>
            <a:chOff x="166396" y="8755081"/>
            <a:chExt cx="4411573" cy="806726"/>
          </a:xfrm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5DBB2925-88C6-4FA2-82E8-553A7B5C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08CBDF8-4AF5-41BC-9951-7EB0F09321B7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232D4D4B-9779-4587-960A-C2320A97A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46">
                <a:extLst>
                  <a:ext uri="{FF2B5EF4-FFF2-40B4-BE49-F238E27FC236}">
                    <a16:creationId xmlns:a16="http://schemas.microsoft.com/office/drawing/2014/main" id="{4199E1B1-7D51-470C-A711-285D75A005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2730918D-9BDF-494A-A7F0-4B9444770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95AA3A8D-3A64-4EF4-A058-66F90CC3A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0197EE52-89E4-4538-8916-5CA028F5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7E621D00-0A5B-43E4-8085-CE7EAFCC4B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B29378BB-D9E3-4291-882C-0A6657CAC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52">
                <a:extLst>
                  <a:ext uri="{FF2B5EF4-FFF2-40B4-BE49-F238E27FC236}">
                    <a16:creationId xmlns:a16="http://schemas.microsoft.com/office/drawing/2014/main" id="{F1D8C8F6-3834-4E15-B519-F8CE140CA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ectangle 53">
                <a:extLst>
                  <a:ext uri="{FF2B5EF4-FFF2-40B4-BE49-F238E27FC236}">
                    <a16:creationId xmlns:a16="http://schemas.microsoft.com/office/drawing/2014/main" id="{72BFD087-7D7D-417C-96AD-E4BC9DA4B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54">
                <a:extLst>
                  <a:ext uri="{FF2B5EF4-FFF2-40B4-BE49-F238E27FC236}">
                    <a16:creationId xmlns:a16="http://schemas.microsoft.com/office/drawing/2014/main" id="{AEA1618E-F155-4D66-8864-8C60E35A6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A32F4B9C-0A25-4FF7-AC6F-CBDC2C7E9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EE48D98E-FA55-4B21-AA8D-A1B23BAEF2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C97BD-7BBC-4FDD-9960-07BA5ECCE799}"/>
                </a:ext>
              </a:extLst>
            </p:cNvPr>
            <p:cNvSpPr txBox="1"/>
            <p:nvPr/>
          </p:nvSpPr>
          <p:spPr>
            <a:xfrm>
              <a:off x="952502" y="8761588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103">
            <a:extLst>
              <a:ext uri="{FF2B5EF4-FFF2-40B4-BE49-F238E27FC236}">
                <a16:creationId xmlns:a16="http://schemas.microsoft.com/office/drawing/2014/main" id="{0486BE9A-3A42-4865-99B0-3D5CAC2555E2}"/>
              </a:ext>
            </a:extLst>
          </p:cNvPr>
          <p:cNvSpPr/>
          <p:nvPr/>
        </p:nvSpPr>
        <p:spPr>
          <a:xfrm>
            <a:off x="517802" y="1905000"/>
            <a:ext cx="23408998" cy="1158240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228600">
              <a:lnSpc>
                <a:spcPct val="107000"/>
              </a:lnSpc>
              <a:spcAft>
                <a:spcPts val="800"/>
              </a:spcAft>
            </a:pPr>
            <a:endParaRPr lang="en-US" sz="4400" i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" name="Group 54">
            <a:extLst>
              <a:ext uri="{FF2B5EF4-FFF2-40B4-BE49-F238E27FC236}">
                <a16:creationId xmlns:a16="http://schemas.microsoft.com/office/drawing/2014/main" id="{BAB4039C-58D9-46BB-9D6D-B6DFB6E23651}"/>
              </a:ext>
            </a:extLst>
          </p:cNvPr>
          <p:cNvGrpSpPr/>
          <p:nvPr/>
        </p:nvGrpSpPr>
        <p:grpSpPr>
          <a:xfrm>
            <a:off x="517802" y="1676401"/>
            <a:ext cx="3850203" cy="819377"/>
            <a:chOff x="875279" y="1482864"/>
            <a:chExt cx="3850203" cy="84546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B98A939-FF33-4736-ADDF-FDD5014EA8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2964" y="414181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A9DDAB-CAAF-40CA-8935-5BBA00A81C3E}"/>
                </a:ext>
              </a:extLst>
            </p:cNvPr>
            <p:cNvSpPr txBox="1"/>
            <p:nvPr/>
          </p:nvSpPr>
          <p:spPr>
            <a:xfrm>
              <a:off x="1947068" y="1482864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107">
              <a:extLst>
                <a:ext uri="{FF2B5EF4-FFF2-40B4-BE49-F238E27FC236}">
                  <a16:creationId xmlns:a16="http://schemas.microsoft.com/office/drawing/2014/main" id="{CAF12661-8E47-465C-9A14-B48C7E8F3B3F}"/>
                </a:ext>
              </a:extLst>
            </p:cNvPr>
            <p:cNvSpPr/>
            <p:nvPr/>
          </p:nvSpPr>
          <p:spPr>
            <a:xfrm flipV="1">
              <a:off x="875279" y="1499696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E53C0E-30EB-4FC9-ABBE-BF53D471E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477" y="1640116"/>
              <a:ext cx="501902" cy="68042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939" y="2514600"/>
                <a:ext cx="22922354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𝒔𝒊𝒏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𝒄𝒐𝒔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9" y="2514600"/>
                <a:ext cx="22922354" cy="1105687"/>
              </a:xfrm>
              <a:prstGeom prst="rect">
                <a:avLst/>
              </a:prstGeom>
              <a:blipFill rotWithShape="1">
                <a:blip r:embed="rId2"/>
                <a:stretch>
                  <a:fillRect l="-1090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6834" y="3962400"/>
                <a:ext cx="23129966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" y="3962400"/>
                <a:ext cx="23129966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108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939" y="7924800"/>
                <a:ext cx="22922354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/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9" y="7924800"/>
                <a:ext cx="22922354" cy="1067152"/>
              </a:xfrm>
              <a:prstGeom prst="rect">
                <a:avLst/>
              </a:prstGeom>
              <a:blipFill rotWithShape="1">
                <a:blip r:embed="rId4"/>
                <a:stretch>
                  <a:fillRect l="-47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8200" y="5105400"/>
                <a:ext cx="22922354" cy="2612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𝒄𝒐𝒔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4400" b="1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5400"/>
                <a:ext cx="22922354" cy="2612959"/>
              </a:xfrm>
              <a:prstGeom prst="rect">
                <a:avLst/>
              </a:prstGeom>
              <a:blipFill rotWithShape="1">
                <a:blip r:embed="rId5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7802" y="9296400"/>
                <a:ext cx="22922354" cy="2136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h)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sz="4400" b="1" i="1"/>
              </a:p>
              <a:p>
                <a:r>
                  <a:rPr lang="en-US" sz="4400" b="1"/>
                  <a:t>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2" y="9296400"/>
                <a:ext cx="22922354" cy="21364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21263" y="6858000"/>
            <a:ext cx="22059472" cy="5933262"/>
            <a:chOff x="1270511" y="5867400"/>
            <a:chExt cx="22062025" cy="630193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2"/>
              <a:ext cx="22060326" cy="60303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47">
            <a:extLst>
              <a:ext uri="{FF2B5EF4-FFF2-40B4-BE49-F238E27FC236}">
                <a16:creationId xmlns:a16="http://schemas.microsoft.com/office/drawing/2014/main" id="{B5B88E74-BDE1-4D9D-B033-CCE7F3040DB0}"/>
              </a:ext>
            </a:extLst>
          </p:cNvPr>
          <p:cNvGrpSpPr/>
          <p:nvPr/>
        </p:nvGrpSpPr>
        <p:grpSpPr>
          <a:xfrm>
            <a:off x="920246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61FF049D-5DB0-4E97-9DE5-2749475D99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BB52B3-4503-4656-A699-577A48C2C25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22C3B41D-8A77-42A3-8A56-CF5ADFEE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A3F2FE0A-02BF-44A1-87E7-9F4D7A54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171DE582-E242-4C18-9DE4-4A32AA5F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BC0B71C-3968-4D9D-8EDD-C63F3361C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3CD23EAE-FEBA-4D17-AD05-8E74787C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F9916BA6-D9B7-4410-A736-39E50A7F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E12B2136-7F1A-4D49-854B-AA37B139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572EF00A-349E-4D99-A993-906D7DA2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76354B39-95E5-44A4-9320-63E4201E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7069392D-5A26-431D-B5D7-3FEC0B0D4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8EAC4C1C-327B-46D3-B998-E00455B2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2">
                <a:extLst>
                  <a:ext uri="{FF2B5EF4-FFF2-40B4-BE49-F238E27FC236}">
                    <a16:creationId xmlns:a16="http://schemas.microsoft.com/office/drawing/2014/main" id="{AA56A7D7-AC92-4496-9175-4FE36188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43">
                <a:extLst>
                  <a:ext uri="{FF2B5EF4-FFF2-40B4-BE49-F238E27FC236}">
                    <a16:creationId xmlns:a16="http://schemas.microsoft.com/office/drawing/2014/main" id="{8D9BC7EF-46F3-46F6-BFB4-79DA7B8A86B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A2242-C704-4076-BFAC-5E0F40490241}"/>
              </a:ext>
            </a:extLst>
          </p:cNvPr>
          <p:cNvGrpSpPr/>
          <p:nvPr/>
        </p:nvGrpSpPr>
        <p:grpSpPr>
          <a:xfrm>
            <a:off x="1002116" y="2498080"/>
            <a:ext cx="22278619" cy="3917348"/>
            <a:chOff x="990600" y="2362200"/>
            <a:chExt cx="22278619" cy="3917348"/>
          </a:xfrm>
        </p:grpSpPr>
        <p:sp>
          <p:nvSpPr>
            <p:cNvPr id="152" name="Rounded Rectangle 51">
              <a:extLst>
                <a:ext uri="{FF2B5EF4-FFF2-40B4-BE49-F238E27FC236}">
                  <a16:creationId xmlns:a16="http://schemas.microsoft.com/office/drawing/2014/main" id="{FF514154-3277-4EC7-9B2E-9A9F73A0096D}"/>
                </a:ext>
              </a:extLst>
            </p:cNvPr>
            <p:cNvSpPr/>
            <p:nvPr/>
          </p:nvSpPr>
          <p:spPr>
            <a:xfrm>
              <a:off x="1221262" y="2421036"/>
              <a:ext cx="22047957" cy="385851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800" b="1" i="1" u="none" strike="noStrike" spc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	</a:t>
              </a:r>
              <a:endPara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015081-C5FA-479E-AC0D-EB90AE7EA5FF}"/>
                </a:ext>
              </a:extLst>
            </p:cNvPr>
            <p:cNvGrpSpPr/>
            <p:nvPr/>
          </p:nvGrpSpPr>
          <p:grpSpPr>
            <a:xfrm>
              <a:off x="990600" y="2362200"/>
              <a:ext cx="5181600" cy="937131"/>
              <a:chOff x="534987" y="1599334"/>
              <a:chExt cx="4810947" cy="1224869"/>
            </a:xfrm>
          </p:grpSpPr>
          <p:sp>
            <p:nvSpPr>
              <p:cNvPr id="140" name="Isosceles Triangle 44">
                <a:extLst>
                  <a:ext uri="{FF2B5EF4-FFF2-40B4-BE49-F238E27FC236}">
                    <a16:creationId xmlns:a16="http://schemas.microsoft.com/office/drawing/2014/main" id="{3BA3B3C5-9CF9-4C09-90E6-B3D40EA9F35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Pentagon 136">
                <a:extLst>
                  <a:ext uri="{FF2B5EF4-FFF2-40B4-BE49-F238E27FC236}">
                    <a16:creationId xmlns:a16="http://schemas.microsoft.com/office/drawing/2014/main" id="{29D6CEEB-0966-474D-80DB-D693FC3D074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2" name="Group 11">
                <a:extLst>
                  <a:ext uri="{FF2B5EF4-FFF2-40B4-BE49-F238E27FC236}">
                    <a16:creationId xmlns:a16="http://schemas.microsoft.com/office/drawing/2014/main" id="{8A647E98-8001-49AC-BFD1-4FF320E7E2C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5" name="Freeform 140">
                  <a:extLst>
                    <a:ext uri="{FF2B5EF4-FFF2-40B4-BE49-F238E27FC236}">
                      <a16:creationId xmlns:a16="http://schemas.microsoft.com/office/drawing/2014/main" id="{22C81B1B-25B0-45FB-9529-7CA83C73B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Freeform 141">
                  <a:extLst>
                    <a:ext uri="{FF2B5EF4-FFF2-40B4-BE49-F238E27FC236}">
                      <a16:creationId xmlns:a16="http://schemas.microsoft.com/office/drawing/2014/main" id="{5F10AED3-4CFD-43F5-BE87-0B72539096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Freeform 142">
                  <a:extLst>
                    <a:ext uri="{FF2B5EF4-FFF2-40B4-BE49-F238E27FC236}">
                      <a16:creationId xmlns:a16="http://schemas.microsoft.com/office/drawing/2014/main" id="{C7BE4CF8-FCC0-4289-A897-9F82B84EB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C96AE73-F563-4802-9336-58470865F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4F52572-BDF7-463E-8229-E752D772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E42B06-0E31-4F73-86C1-59442D2BD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B1AA160-C721-4FAE-B7E4-244DB6B61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3" name="Chevron 138">
                <a:extLst>
                  <a:ext uri="{FF2B5EF4-FFF2-40B4-BE49-F238E27FC236}">
                    <a16:creationId xmlns:a16="http://schemas.microsoft.com/office/drawing/2014/main" id="{FD030ED9-0EF2-473E-810F-55EB1B3F2B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TextBox 13">
                <a:extLst>
                  <a:ext uri="{FF2B5EF4-FFF2-40B4-BE49-F238E27FC236}">
                    <a16:creationId xmlns:a16="http://schemas.microsoft.com/office/drawing/2014/main" id="{3F855C4D-DCE2-45C8-A53E-A4F20A2DF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353771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3/101.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3065F1-E3BE-446A-9194-2FBB1A31C74E}"/>
                  </a:ext>
                </a:extLst>
              </p:cNvPr>
              <p:cNvSpPr/>
              <p:nvPr/>
            </p:nvSpPr>
            <p:spPr>
              <a:xfrm>
                <a:off x="3224740" y="9154860"/>
                <a:ext cx="687919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𝐝𝐮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𝐝𝐱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3065F1-E3BE-446A-9194-2FBB1A31C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40" y="9154860"/>
                <a:ext cx="6879191" cy="754053"/>
              </a:xfrm>
              <a:prstGeom prst="rect">
                <a:avLst/>
              </a:prstGeom>
              <a:blipFill>
                <a:blip r:embed="rId2"/>
                <a:stretch>
                  <a:fillRect l="-3546" t="-19512" b="-3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DCD9608-3DE3-4BDA-84F1-7DE0818D8E1C}"/>
              </a:ext>
            </a:extLst>
          </p:cNvPr>
          <p:cNvSpPr/>
          <p:nvPr/>
        </p:nvSpPr>
        <p:spPr>
          <a:xfrm>
            <a:off x="3224740" y="10234508"/>
            <a:ext cx="1094846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nguyên hàm cần tính trở thành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86228-A42A-4A39-B62B-DA65AACE144A}"/>
              </a:ext>
            </a:extLst>
          </p:cNvPr>
          <p:cNvSpPr/>
          <p:nvPr/>
        </p:nvSpPr>
        <p:spPr>
          <a:xfrm>
            <a:off x="3224740" y="11707084"/>
            <a:ext cx="120417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/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097289D-4A28-4D0B-B754-43E2424926BA}"/>
              </a:ext>
            </a:extLst>
          </p:cNvPr>
          <p:cNvGrpSpPr/>
          <p:nvPr/>
        </p:nvGrpSpPr>
        <p:grpSpPr>
          <a:xfrm>
            <a:off x="3124200" y="7583632"/>
            <a:ext cx="4268506" cy="1445589"/>
            <a:chOff x="3124200" y="7898770"/>
            <a:chExt cx="4268506" cy="14455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A16B8-282C-4A89-8BD3-6C03D2B0316A}"/>
                </a:ext>
              </a:extLst>
            </p:cNvPr>
            <p:cNvSpPr/>
            <p:nvPr/>
          </p:nvSpPr>
          <p:spPr>
            <a:xfrm>
              <a:off x="3124200" y="8270638"/>
              <a:ext cx="92685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27F35E8-D6E2-4007-9652-11E71A3D093D}"/>
                    </a:ext>
                  </a:extLst>
                </p:cNvPr>
                <p:cNvSpPr/>
                <p:nvPr/>
              </p:nvSpPr>
              <p:spPr>
                <a:xfrm>
                  <a:off x="3958497" y="7898770"/>
                  <a:ext cx="3434209" cy="1445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sup>
                            </m:s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B27F35E8-D6E2-4007-9652-11E71A3D09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497" y="7898770"/>
                  <a:ext cx="3434209" cy="14455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33422-5D6F-4DB4-A07B-FA18D63BCE66}"/>
                  </a:ext>
                </a:extLst>
              </p:cNvPr>
              <p:cNvSpPr/>
              <p:nvPr/>
            </p:nvSpPr>
            <p:spPr>
              <a:xfrm>
                <a:off x="4465806" y="11205572"/>
                <a:ext cx="7876130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vi-VN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vi-VN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B233422-5D6F-4DB4-A07B-FA18D63BC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806" y="11205572"/>
                <a:ext cx="7876130" cy="1585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/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E53E85A-5753-413A-80D6-0C6AD3326AB8}"/>
                  </a:ext>
                </a:extLst>
              </p:cNvPr>
              <p:cNvSpPr/>
              <p:nvPr/>
            </p:nvSpPr>
            <p:spPr>
              <a:xfrm>
                <a:off x="13873270" y="9757772"/>
                <a:ext cx="5243230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b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vi-VN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E53E85A-5753-413A-80D6-0C6AD332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270" y="9757772"/>
                <a:ext cx="5243230" cy="1585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/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/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22EB0-9F76-44E7-8542-6D71BF349EEC}"/>
              </a:ext>
            </a:extLst>
          </p:cNvPr>
          <p:cNvSpPr txBox="1"/>
          <p:nvPr/>
        </p:nvSpPr>
        <p:spPr>
          <a:xfrm>
            <a:off x="5878726" y="2521803"/>
            <a:ext cx="162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3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4" grpId="0"/>
      <p:bldP spid="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21263" y="7173138"/>
            <a:ext cx="22059472" cy="5933262"/>
            <a:chOff x="1270511" y="5867400"/>
            <a:chExt cx="22062025" cy="630193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2"/>
              <a:ext cx="22060326" cy="60303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8" name="Group 47">
            <a:extLst>
              <a:ext uri="{FF2B5EF4-FFF2-40B4-BE49-F238E27FC236}">
                <a16:creationId xmlns:a16="http://schemas.microsoft.com/office/drawing/2014/main" id="{B5B88E74-BDE1-4D9D-B033-CCE7F3040DB0}"/>
              </a:ext>
            </a:extLst>
          </p:cNvPr>
          <p:cNvGrpSpPr/>
          <p:nvPr/>
        </p:nvGrpSpPr>
        <p:grpSpPr>
          <a:xfrm>
            <a:off x="920246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61FF049D-5DB0-4E97-9DE5-2749475D99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BB52B3-4503-4656-A699-577A48C2C25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22C3B41D-8A77-42A3-8A56-CF5ADFEE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A3F2FE0A-02BF-44A1-87E7-9F4D7A54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171DE582-E242-4C18-9DE4-4A32AA5F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BC0B71C-3968-4D9D-8EDD-C63F3361C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3CD23EAE-FEBA-4D17-AD05-8E74787C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F9916BA6-D9B7-4410-A736-39E50A7F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E12B2136-7F1A-4D49-854B-AA37B139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572EF00A-349E-4D99-A993-906D7DA2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76354B39-95E5-44A4-9320-63E4201E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7069392D-5A26-431D-B5D7-3FEC0B0D4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8EAC4C1C-327B-46D3-B998-E00455B2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2">
                <a:extLst>
                  <a:ext uri="{FF2B5EF4-FFF2-40B4-BE49-F238E27FC236}">
                    <a16:creationId xmlns:a16="http://schemas.microsoft.com/office/drawing/2014/main" id="{AA56A7D7-AC92-4496-9175-4FE36188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43">
                <a:extLst>
                  <a:ext uri="{FF2B5EF4-FFF2-40B4-BE49-F238E27FC236}">
                    <a16:creationId xmlns:a16="http://schemas.microsoft.com/office/drawing/2014/main" id="{8D9BC7EF-46F3-46F6-BFB4-79DA7B8A86B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A2242-C704-4076-BFAC-5E0F40490241}"/>
              </a:ext>
            </a:extLst>
          </p:cNvPr>
          <p:cNvGrpSpPr/>
          <p:nvPr/>
        </p:nvGrpSpPr>
        <p:grpSpPr>
          <a:xfrm>
            <a:off x="990600" y="2362200"/>
            <a:ext cx="22278619" cy="4685298"/>
            <a:chOff x="990600" y="2362200"/>
            <a:chExt cx="22278619" cy="4685298"/>
          </a:xfrm>
        </p:grpSpPr>
        <p:sp>
          <p:nvSpPr>
            <p:cNvPr id="152" name="Rounded Rectangle 51">
              <a:extLst>
                <a:ext uri="{FF2B5EF4-FFF2-40B4-BE49-F238E27FC236}">
                  <a16:creationId xmlns:a16="http://schemas.microsoft.com/office/drawing/2014/main" id="{FF514154-3277-4EC7-9B2E-9A9F73A0096D}"/>
                </a:ext>
              </a:extLst>
            </p:cNvPr>
            <p:cNvSpPr/>
            <p:nvPr/>
          </p:nvSpPr>
          <p:spPr>
            <a:xfrm>
              <a:off x="1221262" y="2554191"/>
              <a:ext cx="22047957" cy="4493307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800" b="1" i="1" u="none" strike="noStrike" spc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	</a:t>
              </a:r>
              <a:endPara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015081-C5FA-479E-AC0D-EB90AE7EA5FF}"/>
                </a:ext>
              </a:extLst>
            </p:cNvPr>
            <p:cNvGrpSpPr/>
            <p:nvPr/>
          </p:nvGrpSpPr>
          <p:grpSpPr>
            <a:xfrm>
              <a:off x="990600" y="2362200"/>
              <a:ext cx="5181600" cy="937131"/>
              <a:chOff x="534987" y="1599334"/>
              <a:chExt cx="4810947" cy="1224869"/>
            </a:xfrm>
          </p:grpSpPr>
          <p:sp>
            <p:nvSpPr>
              <p:cNvPr id="140" name="Isosceles Triangle 44">
                <a:extLst>
                  <a:ext uri="{FF2B5EF4-FFF2-40B4-BE49-F238E27FC236}">
                    <a16:creationId xmlns:a16="http://schemas.microsoft.com/office/drawing/2014/main" id="{3BA3B3C5-9CF9-4C09-90E6-B3D40EA9F35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Pentagon 136">
                <a:extLst>
                  <a:ext uri="{FF2B5EF4-FFF2-40B4-BE49-F238E27FC236}">
                    <a16:creationId xmlns:a16="http://schemas.microsoft.com/office/drawing/2014/main" id="{29D6CEEB-0966-474D-80DB-D693FC3D074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2" name="Group 11">
                <a:extLst>
                  <a:ext uri="{FF2B5EF4-FFF2-40B4-BE49-F238E27FC236}">
                    <a16:creationId xmlns:a16="http://schemas.microsoft.com/office/drawing/2014/main" id="{8A647E98-8001-49AC-BFD1-4FF320E7E2C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5" name="Freeform 140">
                  <a:extLst>
                    <a:ext uri="{FF2B5EF4-FFF2-40B4-BE49-F238E27FC236}">
                      <a16:creationId xmlns:a16="http://schemas.microsoft.com/office/drawing/2014/main" id="{22C81B1B-25B0-45FB-9529-7CA83C73B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Freeform 141">
                  <a:extLst>
                    <a:ext uri="{FF2B5EF4-FFF2-40B4-BE49-F238E27FC236}">
                      <a16:creationId xmlns:a16="http://schemas.microsoft.com/office/drawing/2014/main" id="{5F10AED3-4CFD-43F5-BE87-0B72539096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Freeform 142">
                  <a:extLst>
                    <a:ext uri="{FF2B5EF4-FFF2-40B4-BE49-F238E27FC236}">
                      <a16:creationId xmlns:a16="http://schemas.microsoft.com/office/drawing/2014/main" id="{C7BE4CF8-FCC0-4289-A897-9F82B84EB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C96AE73-F563-4802-9336-58470865F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4F52572-BDF7-463E-8229-E752D772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E42B06-0E31-4F73-86C1-59442D2BD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B1AA160-C721-4FAE-B7E4-244DB6B61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3" name="Chevron 138">
                <a:extLst>
                  <a:ext uri="{FF2B5EF4-FFF2-40B4-BE49-F238E27FC236}">
                    <a16:creationId xmlns:a16="http://schemas.microsoft.com/office/drawing/2014/main" id="{FD030ED9-0EF2-473E-810F-55EB1B3F2B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TextBox 13">
                <a:extLst>
                  <a:ext uri="{FF2B5EF4-FFF2-40B4-BE49-F238E27FC236}">
                    <a16:creationId xmlns:a16="http://schemas.microsoft.com/office/drawing/2014/main" id="{3F855C4D-DCE2-45C8-A53E-A4F20A2DF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353771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3/101.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23065F1-E3BE-446A-9194-2FBB1A31C74E}"/>
              </a:ext>
            </a:extLst>
          </p:cNvPr>
          <p:cNvSpPr/>
          <p:nvPr/>
        </p:nvSpPr>
        <p:spPr>
          <a:xfrm>
            <a:off x="3224740" y="9469998"/>
            <a:ext cx="117051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D9608-3DE3-4BDA-84F1-7DE0818D8E1C}"/>
              </a:ext>
            </a:extLst>
          </p:cNvPr>
          <p:cNvSpPr/>
          <p:nvPr/>
        </p:nvSpPr>
        <p:spPr>
          <a:xfrm>
            <a:off x="3224740" y="10549646"/>
            <a:ext cx="1094846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nguyên hàm cần tính trở thành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86228-A42A-4A39-B62B-DA65AACE144A}"/>
              </a:ext>
            </a:extLst>
          </p:cNvPr>
          <p:cNvSpPr/>
          <p:nvPr/>
        </p:nvSpPr>
        <p:spPr>
          <a:xfrm>
            <a:off x="3224740" y="12022222"/>
            <a:ext cx="120417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/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/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/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/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22EB0-9F76-44E7-8542-6D71BF349EEC}"/>
              </a:ext>
            </a:extLst>
          </p:cNvPr>
          <p:cNvSpPr txBox="1"/>
          <p:nvPr/>
        </p:nvSpPr>
        <p:spPr>
          <a:xfrm>
            <a:off x="5878726" y="2521803"/>
            <a:ext cx="162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CCB3AD-61B3-4DAE-9B00-4D4BCDC4EBAE}"/>
              </a:ext>
            </a:extLst>
          </p:cNvPr>
          <p:cNvGrpSpPr/>
          <p:nvPr/>
        </p:nvGrpSpPr>
        <p:grpSpPr>
          <a:xfrm>
            <a:off x="3124200" y="7872558"/>
            <a:ext cx="5107597" cy="1568699"/>
            <a:chOff x="3124200" y="7872558"/>
            <a:chExt cx="5107597" cy="15686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A16B8-282C-4A89-8BD3-6C03D2B0316A}"/>
                </a:ext>
              </a:extLst>
            </p:cNvPr>
            <p:cNvSpPr/>
            <p:nvPr/>
          </p:nvSpPr>
          <p:spPr>
            <a:xfrm>
              <a:off x="3124200" y="8270638"/>
              <a:ext cx="94448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</a:t>
              </a:r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F462832-74FC-4243-9526-AE55F48F69CC}"/>
                    </a:ext>
                  </a:extLst>
                </p:cNvPr>
                <p:cNvSpPr/>
                <p:nvPr/>
              </p:nvSpPr>
              <p:spPr>
                <a:xfrm>
                  <a:off x="4087264" y="7872558"/>
                  <a:ext cx="4144533" cy="1568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F462832-74FC-4243-9526-AE55F48F6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264" y="7872558"/>
                  <a:ext cx="4144533" cy="15686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6A0FE4-A3DF-4A34-B613-36AAF4B1B71F}"/>
                  </a:ext>
                </a:extLst>
              </p:cNvPr>
              <p:cNvSpPr/>
              <p:nvPr/>
            </p:nvSpPr>
            <p:spPr>
              <a:xfrm>
                <a:off x="4428916" y="9454096"/>
                <a:ext cx="2951897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6A0FE4-A3DF-4A34-B613-36AAF4B1B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16" y="9454096"/>
                <a:ext cx="2951897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F0CF0B-3A85-4890-BEF3-C2B283FAFE7C}"/>
                  </a:ext>
                </a:extLst>
              </p:cNvPr>
              <p:cNvSpPr/>
              <p:nvPr/>
            </p:nvSpPr>
            <p:spPr>
              <a:xfrm>
                <a:off x="7091168" y="9454096"/>
                <a:ext cx="365305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F0CF0B-3A85-4890-BEF3-C2B283FAF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68" y="9454096"/>
                <a:ext cx="3653051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A3F68E-0F3B-4466-81BD-8C58E522EFDB}"/>
                  </a:ext>
                </a:extLst>
              </p:cNvPr>
              <p:cNvSpPr/>
              <p:nvPr/>
            </p:nvSpPr>
            <p:spPr>
              <a:xfrm>
                <a:off x="18821400" y="10134600"/>
                <a:ext cx="3391552" cy="155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vi-VN" sz="4400" b="1" i="1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A3F68E-0F3B-4466-81BD-8C58E522E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400" y="10134600"/>
                <a:ext cx="3391552" cy="1556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C3E13B-6ED4-4BA3-A045-2828900E7D8A}"/>
                  </a:ext>
                </a:extLst>
              </p:cNvPr>
              <p:cNvSpPr/>
              <p:nvPr/>
            </p:nvSpPr>
            <p:spPr>
              <a:xfrm>
                <a:off x="13855876" y="10270761"/>
                <a:ext cx="5584029" cy="1387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𝒅𝒖</m:t>
                          </m:r>
                          <m:r>
                            <a:rPr lang="vi-VN" sz="4000" b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vi-VN" sz="4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C3E13B-6ED4-4BA3-A045-2828900E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876" y="10270761"/>
                <a:ext cx="5584029" cy="13871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800FC9-BE82-4066-8D97-4796B596BECC}"/>
                  </a:ext>
                </a:extLst>
              </p:cNvPr>
              <p:cNvSpPr/>
              <p:nvPr/>
            </p:nvSpPr>
            <p:spPr>
              <a:xfrm>
                <a:off x="4395415" y="11582400"/>
                <a:ext cx="8632620" cy="157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800FC9-BE82-4066-8D97-4796B596B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15" y="11582400"/>
                <a:ext cx="8632620" cy="15785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21263" y="7173138"/>
            <a:ext cx="22059472" cy="5933262"/>
            <a:chOff x="1270511" y="5867400"/>
            <a:chExt cx="22062025" cy="630193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2"/>
              <a:ext cx="22060326" cy="60303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8" name="Group 47">
            <a:extLst>
              <a:ext uri="{FF2B5EF4-FFF2-40B4-BE49-F238E27FC236}">
                <a16:creationId xmlns:a16="http://schemas.microsoft.com/office/drawing/2014/main" id="{B5B88E74-BDE1-4D9D-B033-CCE7F3040DB0}"/>
              </a:ext>
            </a:extLst>
          </p:cNvPr>
          <p:cNvGrpSpPr/>
          <p:nvPr/>
        </p:nvGrpSpPr>
        <p:grpSpPr>
          <a:xfrm>
            <a:off x="920246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61FF049D-5DB0-4E97-9DE5-2749475D99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BB52B3-4503-4656-A699-577A48C2C25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22C3B41D-8A77-42A3-8A56-CF5ADFEE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A3F2FE0A-02BF-44A1-87E7-9F4D7A54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171DE582-E242-4C18-9DE4-4A32AA5F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BC0B71C-3968-4D9D-8EDD-C63F3361C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3CD23EAE-FEBA-4D17-AD05-8E74787C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F9916BA6-D9B7-4410-A736-39E50A7F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E12B2136-7F1A-4D49-854B-AA37B139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572EF00A-349E-4D99-A993-906D7DA2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76354B39-95E5-44A4-9320-63E4201E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7069392D-5A26-431D-B5D7-3FEC0B0D4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8EAC4C1C-327B-46D3-B998-E00455B2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2">
                <a:extLst>
                  <a:ext uri="{FF2B5EF4-FFF2-40B4-BE49-F238E27FC236}">
                    <a16:creationId xmlns:a16="http://schemas.microsoft.com/office/drawing/2014/main" id="{AA56A7D7-AC92-4496-9175-4FE36188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43">
                <a:extLst>
                  <a:ext uri="{FF2B5EF4-FFF2-40B4-BE49-F238E27FC236}">
                    <a16:creationId xmlns:a16="http://schemas.microsoft.com/office/drawing/2014/main" id="{8D9BC7EF-46F3-46F6-BFB4-79DA7B8A86B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A2242-C704-4076-BFAC-5E0F40490241}"/>
              </a:ext>
            </a:extLst>
          </p:cNvPr>
          <p:cNvGrpSpPr/>
          <p:nvPr/>
        </p:nvGrpSpPr>
        <p:grpSpPr>
          <a:xfrm>
            <a:off x="990600" y="2362200"/>
            <a:ext cx="22278619" cy="4685298"/>
            <a:chOff x="990600" y="2362200"/>
            <a:chExt cx="22278619" cy="4685298"/>
          </a:xfrm>
        </p:grpSpPr>
        <p:sp>
          <p:nvSpPr>
            <p:cNvPr id="152" name="Rounded Rectangle 51">
              <a:extLst>
                <a:ext uri="{FF2B5EF4-FFF2-40B4-BE49-F238E27FC236}">
                  <a16:creationId xmlns:a16="http://schemas.microsoft.com/office/drawing/2014/main" id="{FF514154-3277-4EC7-9B2E-9A9F73A0096D}"/>
                </a:ext>
              </a:extLst>
            </p:cNvPr>
            <p:cNvSpPr/>
            <p:nvPr/>
          </p:nvSpPr>
          <p:spPr>
            <a:xfrm>
              <a:off x="1221262" y="2554191"/>
              <a:ext cx="22047957" cy="4493307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800" b="1" i="1" u="none" strike="noStrike" spc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	</a:t>
              </a:r>
              <a:endPara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015081-C5FA-479E-AC0D-EB90AE7EA5FF}"/>
                </a:ext>
              </a:extLst>
            </p:cNvPr>
            <p:cNvGrpSpPr/>
            <p:nvPr/>
          </p:nvGrpSpPr>
          <p:grpSpPr>
            <a:xfrm>
              <a:off x="990600" y="2362200"/>
              <a:ext cx="5181600" cy="937131"/>
              <a:chOff x="534987" y="1599334"/>
              <a:chExt cx="4810947" cy="1224869"/>
            </a:xfrm>
          </p:grpSpPr>
          <p:sp>
            <p:nvSpPr>
              <p:cNvPr id="140" name="Isosceles Triangle 44">
                <a:extLst>
                  <a:ext uri="{FF2B5EF4-FFF2-40B4-BE49-F238E27FC236}">
                    <a16:creationId xmlns:a16="http://schemas.microsoft.com/office/drawing/2014/main" id="{3BA3B3C5-9CF9-4C09-90E6-B3D40EA9F35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Pentagon 136">
                <a:extLst>
                  <a:ext uri="{FF2B5EF4-FFF2-40B4-BE49-F238E27FC236}">
                    <a16:creationId xmlns:a16="http://schemas.microsoft.com/office/drawing/2014/main" id="{29D6CEEB-0966-474D-80DB-D693FC3D074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2" name="Group 11">
                <a:extLst>
                  <a:ext uri="{FF2B5EF4-FFF2-40B4-BE49-F238E27FC236}">
                    <a16:creationId xmlns:a16="http://schemas.microsoft.com/office/drawing/2014/main" id="{8A647E98-8001-49AC-BFD1-4FF320E7E2C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5" name="Freeform 140">
                  <a:extLst>
                    <a:ext uri="{FF2B5EF4-FFF2-40B4-BE49-F238E27FC236}">
                      <a16:creationId xmlns:a16="http://schemas.microsoft.com/office/drawing/2014/main" id="{22C81B1B-25B0-45FB-9529-7CA83C73B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Freeform 141">
                  <a:extLst>
                    <a:ext uri="{FF2B5EF4-FFF2-40B4-BE49-F238E27FC236}">
                      <a16:creationId xmlns:a16="http://schemas.microsoft.com/office/drawing/2014/main" id="{5F10AED3-4CFD-43F5-BE87-0B72539096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Freeform 142">
                  <a:extLst>
                    <a:ext uri="{FF2B5EF4-FFF2-40B4-BE49-F238E27FC236}">
                      <a16:creationId xmlns:a16="http://schemas.microsoft.com/office/drawing/2014/main" id="{C7BE4CF8-FCC0-4289-A897-9F82B84EB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C96AE73-F563-4802-9336-58470865F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4F52572-BDF7-463E-8229-E752D772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E42B06-0E31-4F73-86C1-59442D2BD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B1AA160-C721-4FAE-B7E4-244DB6B61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3" name="Chevron 138">
                <a:extLst>
                  <a:ext uri="{FF2B5EF4-FFF2-40B4-BE49-F238E27FC236}">
                    <a16:creationId xmlns:a16="http://schemas.microsoft.com/office/drawing/2014/main" id="{FD030ED9-0EF2-473E-810F-55EB1B3F2B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TextBox 13">
                <a:extLst>
                  <a:ext uri="{FF2B5EF4-FFF2-40B4-BE49-F238E27FC236}">
                    <a16:creationId xmlns:a16="http://schemas.microsoft.com/office/drawing/2014/main" id="{3F855C4D-DCE2-45C8-A53E-A4F20A2DF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353771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3/101.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23065F1-E3BE-446A-9194-2FBB1A31C74E}"/>
              </a:ext>
            </a:extLst>
          </p:cNvPr>
          <p:cNvSpPr/>
          <p:nvPr/>
        </p:nvSpPr>
        <p:spPr>
          <a:xfrm>
            <a:off x="3224740" y="9469998"/>
            <a:ext cx="117051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D9608-3DE3-4BDA-84F1-7DE0818D8E1C}"/>
              </a:ext>
            </a:extLst>
          </p:cNvPr>
          <p:cNvSpPr/>
          <p:nvPr/>
        </p:nvSpPr>
        <p:spPr>
          <a:xfrm>
            <a:off x="3224740" y="10549646"/>
            <a:ext cx="1094846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nguyên hàm cần tính trở thành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86228-A42A-4A39-B62B-DA65AACE144A}"/>
              </a:ext>
            </a:extLst>
          </p:cNvPr>
          <p:cNvSpPr/>
          <p:nvPr/>
        </p:nvSpPr>
        <p:spPr>
          <a:xfrm>
            <a:off x="3224740" y="12022222"/>
            <a:ext cx="120417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/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/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/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/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22EB0-9F76-44E7-8542-6D71BF349EEC}"/>
              </a:ext>
            </a:extLst>
          </p:cNvPr>
          <p:cNvSpPr txBox="1"/>
          <p:nvPr/>
        </p:nvSpPr>
        <p:spPr>
          <a:xfrm>
            <a:off x="5878726" y="2521803"/>
            <a:ext cx="162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3C28D9-B2D7-4A65-A8F7-F9B6394C2BCE}"/>
              </a:ext>
            </a:extLst>
          </p:cNvPr>
          <p:cNvGrpSpPr/>
          <p:nvPr/>
        </p:nvGrpSpPr>
        <p:grpSpPr>
          <a:xfrm>
            <a:off x="3151819" y="8032782"/>
            <a:ext cx="5014437" cy="1445589"/>
            <a:chOff x="3151819" y="8032782"/>
            <a:chExt cx="5014437" cy="14455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A16B8-282C-4A89-8BD3-6C03D2B0316A}"/>
                </a:ext>
              </a:extLst>
            </p:cNvPr>
            <p:cNvSpPr/>
            <p:nvPr/>
          </p:nvSpPr>
          <p:spPr>
            <a:xfrm>
              <a:off x="3151819" y="8305800"/>
              <a:ext cx="88678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9BD138B-55BD-4773-9751-27A451B035E4}"/>
                    </a:ext>
                  </a:extLst>
                </p:cNvPr>
                <p:cNvSpPr/>
                <p:nvPr/>
              </p:nvSpPr>
              <p:spPr>
                <a:xfrm>
                  <a:off x="3940291" y="8032782"/>
                  <a:ext cx="4225965" cy="1445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9BD138B-55BD-4773-9751-27A451B035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291" y="8032782"/>
                  <a:ext cx="4225965" cy="14455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7937F97-A590-48E3-BB9D-510DAB5EB503}"/>
                  </a:ext>
                </a:extLst>
              </p:cNvPr>
              <p:cNvSpPr/>
              <p:nvPr/>
            </p:nvSpPr>
            <p:spPr>
              <a:xfrm>
                <a:off x="4526268" y="9456747"/>
                <a:ext cx="244990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7937F97-A590-48E3-BB9D-510DAB5EB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68" y="9456747"/>
                <a:ext cx="244990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C6111F-AF12-4539-A716-E1BB93FA92F6}"/>
                  </a:ext>
                </a:extLst>
              </p:cNvPr>
              <p:cNvSpPr/>
              <p:nvPr/>
            </p:nvSpPr>
            <p:spPr>
              <a:xfrm>
                <a:off x="6777998" y="9493271"/>
                <a:ext cx="4485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𝒅𝒕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𝒔𝒊𝒏𝒙𝒅𝒙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C6111F-AF12-4539-A716-E1BB93FA9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98" y="9493271"/>
                <a:ext cx="4485010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0941E7-6CA5-4C6E-A778-26694B68D318}"/>
                  </a:ext>
                </a:extLst>
              </p:cNvPr>
              <p:cNvSpPr/>
              <p:nvPr/>
            </p:nvSpPr>
            <p:spPr>
              <a:xfrm>
                <a:off x="13854226" y="10157167"/>
                <a:ext cx="5149167" cy="158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0941E7-6CA5-4C6E-A778-26694B68D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226" y="10157167"/>
                <a:ext cx="5149167" cy="1583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72577B-E547-4749-A38A-33461EBDEF55}"/>
                  </a:ext>
                </a:extLst>
              </p:cNvPr>
              <p:cNvSpPr/>
              <p:nvPr/>
            </p:nvSpPr>
            <p:spPr>
              <a:xfrm>
                <a:off x="4428916" y="11657153"/>
                <a:ext cx="8345554" cy="1484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𝒔𝒊𝒏𝒙𝒅𝒙</m:t>
                          </m:r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𝒄𝒐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72577B-E547-4749-A38A-33461EBDE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16" y="11657153"/>
                <a:ext cx="8345554" cy="14841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5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21263" y="7173138"/>
            <a:ext cx="22059472" cy="5933262"/>
            <a:chOff x="1270511" y="5867400"/>
            <a:chExt cx="22062025" cy="630193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2"/>
              <a:ext cx="22060326" cy="60303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8" name="Group 47">
            <a:extLst>
              <a:ext uri="{FF2B5EF4-FFF2-40B4-BE49-F238E27FC236}">
                <a16:creationId xmlns:a16="http://schemas.microsoft.com/office/drawing/2014/main" id="{B5B88E74-BDE1-4D9D-B033-CCE7F3040DB0}"/>
              </a:ext>
            </a:extLst>
          </p:cNvPr>
          <p:cNvGrpSpPr/>
          <p:nvPr/>
        </p:nvGrpSpPr>
        <p:grpSpPr>
          <a:xfrm>
            <a:off x="920246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61FF049D-5DB0-4E97-9DE5-2749475D99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30">
              <a:extLst>
                <a:ext uri="{FF2B5EF4-FFF2-40B4-BE49-F238E27FC236}">
                  <a16:creationId xmlns:a16="http://schemas.microsoft.com/office/drawing/2014/main" id="{98BB52B3-4503-4656-A699-577A48C2C255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02" name="Freeform 71">
                <a:extLst>
                  <a:ext uri="{FF2B5EF4-FFF2-40B4-BE49-F238E27FC236}">
                    <a16:creationId xmlns:a16="http://schemas.microsoft.com/office/drawing/2014/main" id="{22C3B41D-8A77-42A3-8A56-CF5ADFEE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72">
                <a:extLst>
                  <a:ext uri="{FF2B5EF4-FFF2-40B4-BE49-F238E27FC236}">
                    <a16:creationId xmlns:a16="http://schemas.microsoft.com/office/drawing/2014/main" id="{A3F2FE0A-02BF-44A1-87E7-9F4D7A54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3">
                <a:extLst>
                  <a:ext uri="{FF2B5EF4-FFF2-40B4-BE49-F238E27FC236}">
                    <a16:creationId xmlns:a16="http://schemas.microsoft.com/office/drawing/2014/main" id="{171DE582-E242-4C18-9DE4-4A32AA5F4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id="{8BC0B71C-3968-4D9D-8EDD-C63F3361C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3CD23EAE-FEBA-4D17-AD05-8E74787C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F9916BA6-D9B7-4410-A736-39E50A7F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7">
                <a:extLst>
                  <a:ext uri="{FF2B5EF4-FFF2-40B4-BE49-F238E27FC236}">
                    <a16:creationId xmlns:a16="http://schemas.microsoft.com/office/drawing/2014/main" id="{E12B2136-7F1A-4D49-854B-AA37B139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8">
                <a:extLst>
                  <a:ext uri="{FF2B5EF4-FFF2-40B4-BE49-F238E27FC236}">
                    <a16:creationId xmlns:a16="http://schemas.microsoft.com/office/drawing/2014/main" id="{572EF00A-349E-4D99-A993-906D7DA2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76354B39-95E5-44A4-9320-63E4201E2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80">
                <a:extLst>
                  <a:ext uri="{FF2B5EF4-FFF2-40B4-BE49-F238E27FC236}">
                    <a16:creationId xmlns:a16="http://schemas.microsoft.com/office/drawing/2014/main" id="{7069392D-5A26-431D-B5D7-3FEC0B0D4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1">
                <a:extLst>
                  <a:ext uri="{FF2B5EF4-FFF2-40B4-BE49-F238E27FC236}">
                    <a16:creationId xmlns:a16="http://schemas.microsoft.com/office/drawing/2014/main" id="{8EAC4C1C-327B-46D3-B998-E00455B2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82">
                <a:extLst>
                  <a:ext uri="{FF2B5EF4-FFF2-40B4-BE49-F238E27FC236}">
                    <a16:creationId xmlns:a16="http://schemas.microsoft.com/office/drawing/2014/main" id="{AA56A7D7-AC92-4496-9175-4FE36188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TextBox 43">
                <a:extLst>
                  <a:ext uri="{FF2B5EF4-FFF2-40B4-BE49-F238E27FC236}">
                    <a16:creationId xmlns:a16="http://schemas.microsoft.com/office/drawing/2014/main" id="{8D9BC7EF-46F3-46F6-BFB4-79DA7B8A86B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A2242-C704-4076-BFAC-5E0F40490241}"/>
              </a:ext>
            </a:extLst>
          </p:cNvPr>
          <p:cNvGrpSpPr/>
          <p:nvPr/>
        </p:nvGrpSpPr>
        <p:grpSpPr>
          <a:xfrm>
            <a:off x="990600" y="2362200"/>
            <a:ext cx="22278619" cy="4685298"/>
            <a:chOff x="990600" y="2362200"/>
            <a:chExt cx="22278619" cy="4685298"/>
          </a:xfrm>
        </p:grpSpPr>
        <p:sp>
          <p:nvSpPr>
            <p:cNvPr id="152" name="Rounded Rectangle 51">
              <a:extLst>
                <a:ext uri="{FF2B5EF4-FFF2-40B4-BE49-F238E27FC236}">
                  <a16:creationId xmlns:a16="http://schemas.microsoft.com/office/drawing/2014/main" id="{FF514154-3277-4EC7-9B2E-9A9F73A0096D}"/>
                </a:ext>
              </a:extLst>
            </p:cNvPr>
            <p:cNvSpPr/>
            <p:nvPr/>
          </p:nvSpPr>
          <p:spPr>
            <a:xfrm>
              <a:off x="1221262" y="2554191"/>
              <a:ext cx="22047957" cy="4493307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vi-VN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4800" b="1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800" b="1" i="1" u="none" strike="noStrike" spc="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</a:t>
              </a:r>
              <a:r>
                <a:rPr lang="en-US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vi-VN" sz="4800" b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sz="4800" b="1" i="1" u="none" strike="noStrike" spc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	</a:t>
              </a:r>
              <a:endPara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015081-C5FA-479E-AC0D-EB90AE7EA5FF}"/>
                </a:ext>
              </a:extLst>
            </p:cNvPr>
            <p:cNvGrpSpPr/>
            <p:nvPr/>
          </p:nvGrpSpPr>
          <p:grpSpPr>
            <a:xfrm>
              <a:off x="990600" y="2362200"/>
              <a:ext cx="5181600" cy="937131"/>
              <a:chOff x="534987" y="1599334"/>
              <a:chExt cx="4810947" cy="1224869"/>
            </a:xfrm>
          </p:grpSpPr>
          <p:sp>
            <p:nvSpPr>
              <p:cNvPr id="140" name="Isosceles Triangle 44">
                <a:extLst>
                  <a:ext uri="{FF2B5EF4-FFF2-40B4-BE49-F238E27FC236}">
                    <a16:creationId xmlns:a16="http://schemas.microsoft.com/office/drawing/2014/main" id="{3BA3B3C5-9CF9-4C09-90E6-B3D40EA9F35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Pentagon 136">
                <a:extLst>
                  <a:ext uri="{FF2B5EF4-FFF2-40B4-BE49-F238E27FC236}">
                    <a16:creationId xmlns:a16="http://schemas.microsoft.com/office/drawing/2014/main" id="{29D6CEEB-0966-474D-80DB-D693FC3D074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2" name="Group 11">
                <a:extLst>
                  <a:ext uri="{FF2B5EF4-FFF2-40B4-BE49-F238E27FC236}">
                    <a16:creationId xmlns:a16="http://schemas.microsoft.com/office/drawing/2014/main" id="{8A647E98-8001-49AC-BFD1-4FF320E7E2C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5" name="Freeform 140">
                  <a:extLst>
                    <a:ext uri="{FF2B5EF4-FFF2-40B4-BE49-F238E27FC236}">
                      <a16:creationId xmlns:a16="http://schemas.microsoft.com/office/drawing/2014/main" id="{22C81B1B-25B0-45FB-9529-7CA83C73B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Freeform 141">
                  <a:extLst>
                    <a:ext uri="{FF2B5EF4-FFF2-40B4-BE49-F238E27FC236}">
                      <a16:creationId xmlns:a16="http://schemas.microsoft.com/office/drawing/2014/main" id="{5F10AED3-4CFD-43F5-BE87-0B72539096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Freeform 142">
                  <a:extLst>
                    <a:ext uri="{FF2B5EF4-FFF2-40B4-BE49-F238E27FC236}">
                      <a16:creationId xmlns:a16="http://schemas.microsoft.com/office/drawing/2014/main" id="{C7BE4CF8-FCC0-4289-A897-9F82B84EB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C96AE73-F563-4802-9336-58470865F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4F52572-BDF7-463E-8229-E752D772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CE42B06-0E31-4F73-86C1-59442D2BD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EB1AA160-C721-4FAE-B7E4-244DB6B61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43" name="Chevron 138">
                <a:extLst>
                  <a:ext uri="{FF2B5EF4-FFF2-40B4-BE49-F238E27FC236}">
                    <a16:creationId xmlns:a16="http://schemas.microsoft.com/office/drawing/2014/main" id="{FD030ED9-0EF2-473E-810F-55EB1B3F2B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TextBox 13">
                <a:extLst>
                  <a:ext uri="{FF2B5EF4-FFF2-40B4-BE49-F238E27FC236}">
                    <a16:creationId xmlns:a16="http://schemas.microsoft.com/office/drawing/2014/main" id="{3F855C4D-DCE2-45C8-A53E-A4F20A2DF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353771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3/101.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23065F1-E3BE-446A-9194-2FBB1A31C74E}"/>
              </a:ext>
            </a:extLst>
          </p:cNvPr>
          <p:cNvSpPr/>
          <p:nvPr/>
        </p:nvSpPr>
        <p:spPr>
          <a:xfrm>
            <a:off x="3224740" y="9609147"/>
            <a:ext cx="117051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D9608-3DE3-4BDA-84F1-7DE0818D8E1C}"/>
              </a:ext>
            </a:extLst>
          </p:cNvPr>
          <p:cNvSpPr/>
          <p:nvPr/>
        </p:nvSpPr>
        <p:spPr>
          <a:xfrm>
            <a:off x="3224740" y="10549646"/>
            <a:ext cx="1094846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đó nguyên hàm cần tính trở thành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86228-A42A-4A39-B62B-DA65AACE144A}"/>
              </a:ext>
            </a:extLst>
          </p:cNvPr>
          <p:cNvSpPr/>
          <p:nvPr/>
        </p:nvSpPr>
        <p:spPr>
          <a:xfrm>
            <a:off x="3224740" y="12022222"/>
            <a:ext cx="120417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/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603EE4-B784-46AA-9E3A-A628358E4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86" y="3355011"/>
                <a:ext cx="3434209" cy="14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/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F70BB6A-D7CC-4CF9-87A3-3B526CB78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602" y="3231901"/>
                <a:ext cx="4144533" cy="1568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/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5A4579-4BBE-4EB6-8523-BE3E8F58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4" y="4958285"/>
                <a:ext cx="4225965" cy="14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/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E1ABB0-8380-4144-8DCB-0051D9F1E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979602"/>
                <a:ext cx="3907672" cy="1497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22EB0-9F76-44E7-8542-6D71BF349EEC}"/>
              </a:ext>
            </a:extLst>
          </p:cNvPr>
          <p:cNvSpPr txBox="1"/>
          <p:nvPr/>
        </p:nvSpPr>
        <p:spPr>
          <a:xfrm>
            <a:off x="5878726" y="2521803"/>
            <a:ext cx="162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7CB8BA-125A-431B-B5C8-AF2ED5F375C0}"/>
              </a:ext>
            </a:extLst>
          </p:cNvPr>
          <p:cNvGrpSpPr/>
          <p:nvPr/>
        </p:nvGrpSpPr>
        <p:grpSpPr>
          <a:xfrm>
            <a:off x="3170311" y="8055720"/>
            <a:ext cx="4753452" cy="1497398"/>
            <a:chOff x="3170311" y="8055720"/>
            <a:chExt cx="4753452" cy="14973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A16B8-282C-4A89-8BD3-6C03D2B0316A}"/>
                </a:ext>
              </a:extLst>
            </p:cNvPr>
            <p:cNvSpPr/>
            <p:nvPr/>
          </p:nvSpPr>
          <p:spPr>
            <a:xfrm>
              <a:off x="3170311" y="8389947"/>
              <a:ext cx="944489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</a:t>
              </a:r>
              <a:r>
                <a: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4BD8FA7-5FF8-4806-AC48-53D4B2718515}"/>
                    </a:ext>
                  </a:extLst>
                </p:cNvPr>
                <p:cNvSpPr/>
                <p:nvPr/>
              </p:nvSpPr>
              <p:spPr>
                <a:xfrm>
                  <a:off x="4016091" y="8055720"/>
                  <a:ext cx="3907672" cy="14973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4BD8FA7-5FF8-4806-AC48-53D4B27185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091" y="8055720"/>
                  <a:ext cx="3907672" cy="14973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82769E-1D75-496A-8C84-F30E7BCAA5DA}"/>
                  </a:ext>
                </a:extLst>
              </p:cNvPr>
              <p:cNvSpPr/>
              <p:nvPr/>
            </p:nvSpPr>
            <p:spPr>
              <a:xfrm>
                <a:off x="4453865" y="9609147"/>
                <a:ext cx="290682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82769E-1D75-496A-8C84-F30E7BCAA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65" y="9609147"/>
                <a:ext cx="290682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E15FA6-E14E-46FD-A0A2-A86452408CAD}"/>
                  </a:ext>
                </a:extLst>
              </p:cNvPr>
              <p:cNvSpPr/>
              <p:nvPr/>
            </p:nvSpPr>
            <p:spPr>
              <a:xfrm>
                <a:off x="7217668" y="9609147"/>
                <a:ext cx="359899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E15FA6-E14E-46FD-A0A2-A86452408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668" y="9609147"/>
                <a:ext cx="3598999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D9D5C5-81CC-4504-8799-83804A970703}"/>
                  </a:ext>
                </a:extLst>
              </p:cNvPr>
              <p:cNvSpPr/>
              <p:nvPr/>
            </p:nvSpPr>
            <p:spPr>
              <a:xfrm>
                <a:off x="7798460" y="8056018"/>
                <a:ext cx="9791783" cy="1512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D9D5C5-81CC-4504-8799-83804A970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60" y="8056018"/>
                <a:ext cx="9791783" cy="1512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BB3F3C-2CC3-42BE-8D80-97847FDDDD93}"/>
                  </a:ext>
                </a:extLst>
              </p:cNvPr>
              <p:cNvSpPr/>
              <p:nvPr/>
            </p:nvSpPr>
            <p:spPr>
              <a:xfrm>
                <a:off x="13807984" y="10230640"/>
                <a:ext cx="4848956" cy="1484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BB3F3C-2CC3-42BE-8D80-97847FDDD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984" y="10230640"/>
                <a:ext cx="4848956" cy="14841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A67A5F-B866-4C2F-A4CF-ECEF6DD21A46}"/>
                  </a:ext>
                </a:extLst>
              </p:cNvPr>
              <p:cNvSpPr/>
              <p:nvPr/>
            </p:nvSpPr>
            <p:spPr>
              <a:xfrm>
                <a:off x="4320981" y="11648239"/>
                <a:ext cx="7676012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A67A5F-B866-4C2F-A4CF-ECEF6DD21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981" y="11648239"/>
                <a:ext cx="7676012" cy="14973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/>
              <p:nvPr/>
            </p:nvSpPr>
            <p:spPr>
              <a:xfrm>
                <a:off x="576003" y="2654898"/>
                <a:ext cx="22928927" cy="3647368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8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</a:t>
                </a:r>
                <a:r>
                  <a:rPr lang="en-US" sz="48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 </a:t>
                </a:r>
                <a:r>
                  <a:rPr lang="vi-VN" sz="48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nguyên hàm từng phần, hãy tính: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8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𝒙𝒍𝒏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8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</a:t>
                </a:r>
                <a:r>
                  <a:rPr lang="vi-VN" sz="48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 u="none" strike="noStrike" spc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800" b="1" i="1" u="none" strike="noStrike" spc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8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u="none" strike="noStrike" spc="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8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𝒙𝒔𝒊𝒏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</a:t>
                </a:r>
                <a:r>
                  <a:rPr lang="vi-VN" sz="48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8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 u="none" strike="noStrike" spc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𝒄𝒐𝒔𝒙𝒅𝒙</m:t>
                        </m:r>
                      </m:e>
                    </m:nary>
                  </m:oMath>
                </a14:m>
                <a:r>
                  <a:rPr lang="vi-VN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51">
                <a:extLst>
                  <a:ext uri="{FF2B5EF4-FFF2-40B4-BE49-F238E27FC236}">
                    <a16:creationId xmlns:a16="http://schemas.microsoft.com/office/drawing/2014/main" id="{40692226-0F4F-4A5F-BD36-0F9AF0DE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3" y="2654898"/>
                <a:ext cx="22928927" cy="3647368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1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BBA79-CA7C-47C6-8241-0D3F4565FC9F}"/>
              </a:ext>
            </a:extLst>
          </p:cNvPr>
          <p:cNvGrpSpPr/>
          <p:nvPr/>
        </p:nvGrpSpPr>
        <p:grpSpPr>
          <a:xfrm>
            <a:off x="360865" y="2572140"/>
            <a:ext cx="5181600" cy="937131"/>
            <a:chOff x="534987" y="1599334"/>
            <a:chExt cx="4810947" cy="1224869"/>
          </a:xfrm>
        </p:grpSpPr>
        <p:sp>
          <p:nvSpPr>
            <p:cNvPr id="48" name="Isosceles Triangle 44">
              <a:extLst>
                <a:ext uri="{FF2B5EF4-FFF2-40B4-BE49-F238E27FC236}">
                  <a16:creationId xmlns:a16="http://schemas.microsoft.com/office/drawing/2014/main" id="{6924D29E-1AE7-4BC7-8ECC-9370BD11966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Pentagon 136">
              <a:extLst>
                <a:ext uri="{FF2B5EF4-FFF2-40B4-BE49-F238E27FC236}">
                  <a16:creationId xmlns:a16="http://schemas.microsoft.com/office/drawing/2014/main" id="{C9C8613D-4C28-4C43-A37D-93A40CA618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11">
              <a:extLst>
                <a:ext uri="{FF2B5EF4-FFF2-40B4-BE49-F238E27FC236}">
                  <a16:creationId xmlns:a16="http://schemas.microsoft.com/office/drawing/2014/main" id="{BD11F51B-A885-447B-AE4C-1DDC08ED2ECE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Freeform 140">
                <a:extLst>
                  <a:ext uri="{FF2B5EF4-FFF2-40B4-BE49-F238E27FC236}">
                    <a16:creationId xmlns:a16="http://schemas.microsoft.com/office/drawing/2014/main" id="{A47A76C3-B20F-452F-95FF-54AB2FB6A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866AB6A2-4793-40A6-9DE3-4A2EB93A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C857DB38-0144-482A-A4FC-A0C08D01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032C45-2CF4-44BA-87A3-019925F3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70B16BA-2CC5-47CE-8A28-4C05959BB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9B0E2E-461B-404C-9170-181DD0543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9736304-46C2-4EEF-9448-C521B0D4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1" name="Chevron 138">
              <a:extLst>
                <a:ext uri="{FF2B5EF4-FFF2-40B4-BE49-F238E27FC236}">
                  <a16:creationId xmlns:a16="http://schemas.microsoft.com/office/drawing/2014/main" id="{A7844C91-8819-44AC-97B6-B3AFD6387A8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478DCFB7-19BF-46C5-9F80-A51E7B26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537711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4/101.</a:t>
              </a:r>
            </a:p>
          </p:txBody>
        </p:sp>
      </p:grp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B5668B35-7C4F-490C-A47D-3A14524EFB6A}"/>
              </a:ext>
            </a:extLst>
          </p:cNvPr>
          <p:cNvSpPr/>
          <p:nvPr/>
        </p:nvSpPr>
        <p:spPr>
          <a:xfrm>
            <a:off x="576004" y="6372938"/>
            <a:ext cx="22928928" cy="726686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717D515C-E3B4-44C6-8721-AE83C213B6E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16250" y="5484302"/>
            <a:ext cx="662786" cy="2733463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677AD4-9E51-4435-8854-8033618EE35C}"/>
              </a:ext>
            </a:extLst>
          </p:cNvPr>
          <p:cNvSpPr txBox="1"/>
          <p:nvPr/>
        </p:nvSpPr>
        <p:spPr>
          <a:xfrm>
            <a:off x="1570110" y="6488939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ound Diagonal Corner Rectangle 34">
            <a:extLst>
              <a:ext uri="{FF2B5EF4-FFF2-40B4-BE49-F238E27FC236}">
                <a16:creationId xmlns:a16="http://schemas.microsoft.com/office/drawing/2014/main" id="{21716378-39EC-4CB5-A1D0-C33ECD774BA1}"/>
              </a:ext>
            </a:extLst>
          </p:cNvPr>
          <p:cNvSpPr/>
          <p:nvPr/>
        </p:nvSpPr>
        <p:spPr>
          <a:xfrm flipV="1">
            <a:off x="726687" y="6505915"/>
            <a:ext cx="777150" cy="662785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4186702A-BED3-4197-B542-6F5C67E51BE0}"/>
              </a:ext>
            </a:extLst>
          </p:cNvPr>
          <p:cNvSpPr>
            <a:spLocks noEditPoints="1"/>
          </p:cNvSpPr>
          <p:nvPr/>
        </p:nvSpPr>
        <p:spPr bwMode="auto">
          <a:xfrm>
            <a:off x="879068" y="6647475"/>
            <a:ext cx="501844" cy="544240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17840E-64C5-488D-8634-7DB5B20D62EE}"/>
              </a:ext>
            </a:extLst>
          </p:cNvPr>
          <p:cNvCxnSpPr>
            <a:cxnSpLocks/>
          </p:cNvCxnSpPr>
          <p:nvPr/>
        </p:nvCxnSpPr>
        <p:spPr>
          <a:xfrm>
            <a:off x="14325600" y="6550058"/>
            <a:ext cx="16755" cy="521431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E12672-CC8A-4746-B35F-73FDEB1A3C00}"/>
                  </a:ext>
                </a:extLst>
              </p:cNvPr>
              <p:cNvSpPr txBox="1"/>
              <p:nvPr/>
            </p:nvSpPr>
            <p:spPr>
              <a:xfrm>
                <a:off x="678084" y="6873936"/>
                <a:ext cx="10353925" cy="33581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𝒅𝒗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𝒙𝒅𝒙</m:t>
                            </m:r>
                          </m:e>
                        </m:eqAr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𝒅𝒖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𝒅𝒙</m:t>
                                </m:r>
                              </m: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vi-VN" sz="4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E12672-CC8A-4746-B35F-73FDEB1A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4" y="6873936"/>
                <a:ext cx="10353925" cy="3358163"/>
              </a:xfrm>
              <a:prstGeom prst="rect">
                <a:avLst/>
              </a:prstGeom>
              <a:blipFill>
                <a:blip r:embed="rId3"/>
                <a:stretch>
                  <a:fillRect l="-2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9E39F4-E3EB-4F3A-9701-1AFD0A03E30C}"/>
                  </a:ext>
                </a:extLst>
              </p:cNvPr>
              <p:cNvSpPr txBox="1"/>
              <p:nvPr/>
            </p:nvSpPr>
            <p:spPr>
              <a:xfrm>
                <a:off x="603246" y="10065843"/>
                <a:ext cx="14178625" cy="12286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𝒙𝒍𝒏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𝒍𝒏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9E39F4-E3EB-4F3A-9701-1AFD0A03E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6" y="10065843"/>
                <a:ext cx="14178625" cy="1228606"/>
              </a:xfrm>
              <a:prstGeom prst="rect">
                <a:avLst/>
              </a:prstGeom>
              <a:blipFill>
                <a:blip r:embed="rId4"/>
                <a:stretch>
                  <a:fillRect l="-176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0B1420B-08DA-4487-966C-D11614F4BD27}"/>
                  </a:ext>
                </a:extLst>
              </p:cNvPr>
              <p:cNvSpPr txBox="1"/>
              <p:nvPr/>
            </p:nvSpPr>
            <p:spPr>
              <a:xfrm>
                <a:off x="14342355" y="6637257"/>
                <a:ext cx="8347798" cy="19986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0B1420B-08DA-4487-966C-D11614F4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355" y="6637257"/>
                <a:ext cx="8347798" cy="1998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1E3104-E950-488D-AD03-7EBF2BD33B5D}"/>
                  </a:ext>
                </a:extLst>
              </p:cNvPr>
              <p:cNvSpPr txBox="1"/>
              <p:nvPr/>
            </p:nvSpPr>
            <p:spPr>
              <a:xfrm>
                <a:off x="14269589" y="8878354"/>
                <a:ext cx="9539663" cy="22191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1E3104-E950-488D-AD03-7EBF2BD3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589" y="8878354"/>
                <a:ext cx="9539663" cy="2219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5E6F65-A1E9-4331-A63E-D3CA4B916EB2}"/>
                  </a:ext>
                </a:extLst>
              </p:cNvPr>
              <p:cNvSpPr txBox="1"/>
              <p:nvPr/>
            </p:nvSpPr>
            <p:spPr>
              <a:xfrm>
                <a:off x="5035641" y="11764376"/>
                <a:ext cx="13480613" cy="15719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50000"/>
                  </a:lnSpc>
                  <a:tabLst>
                    <a:tab pos="4502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𝒙𝒍𝒏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𝒍𝒏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5E6F65-A1E9-4331-A63E-D3CA4B91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1764376"/>
                <a:ext cx="13480613" cy="1571969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4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1" grpId="0"/>
      <p:bldP spid="62" grpId="0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103">
                <a:extLst>
                  <a:ext uri="{FF2B5EF4-FFF2-40B4-BE49-F238E27FC236}">
                    <a16:creationId xmlns:a16="http://schemas.microsoft.com/office/drawing/2014/main" id="{0486BE9A-3A42-4865-99B0-3D5CAC2555E2}"/>
                  </a:ext>
                </a:extLst>
              </p:cNvPr>
              <p:cNvSpPr/>
              <p:nvPr/>
            </p:nvSpPr>
            <p:spPr>
              <a:xfrm>
                <a:off x="517802" y="1905000"/>
                <a:ext cx="22952885" cy="11430000"/>
              </a:xfrm>
              <a:prstGeom prst="roundRect">
                <a:avLst>
                  <a:gd name="adj" fmla="val 223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</a:t>
                </a:r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44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𝒅𝒗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eqAr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𝒅𝒖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𝒅𝒙</m:t>
                                </m:r>
                              </m:e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en-US" sz="4400" b="1" i="1" u="none" strike="noStrike" spc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44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𝒅𝒗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eqAr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𝒅𝒖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𝒅𝒙</m:t>
                                </m:r>
                              </m:e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vi-VN" sz="4400" b="1" i="1" u="none" strike="noStrike" spc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vi-VN" sz="44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50440">
                  <a:lnSpc>
                    <a:spcPct val="150000"/>
                  </a:lnSpc>
                  <a:tabLst>
                    <a:tab pos="22504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u="none" strike="noStrike" spc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u="none" strike="noStrike" spc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 u="none" strike="noStrike" spc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vi-VN" sz="4400" b="1" i="1" u="none" strike="noStrike" spc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vi-VN" sz="4400" b="1" i="1" u="none" strike="noStrike" spc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 u="none" strike="noStrike" spc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 u="none" strike="noStrike" spc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 u="none" strike="noStrike" spc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tabLst>
                    <a:tab pos="450215" algn="l"/>
                  </a:tabLst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</a:pPr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ounded Rectangle 103">
                <a:extLst>
                  <a:ext uri="{FF2B5EF4-FFF2-40B4-BE49-F238E27FC236}">
                    <a16:creationId xmlns:a16="http://schemas.microsoft.com/office/drawing/2014/main" id="{0486BE9A-3A42-4865-99B0-3D5CAC255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2" y="1905000"/>
                <a:ext cx="22952885" cy="11430000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54">
            <a:extLst>
              <a:ext uri="{FF2B5EF4-FFF2-40B4-BE49-F238E27FC236}">
                <a16:creationId xmlns:a16="http://schemas.microsoft.com/office/drawing/2014/main" id="{BAB4039C-58D9-46BB-9D6D-B6DFB6E23651}"/>
              </a:ext>
            </a:extLst>
          </p:cNvPr>
          <p:cNvGrpSpPr/>
          <p:nvPr/>
        </p:nvGrpSpPr>
        <p:grpSpPr>
          <a:xfrm>
            <a:off x="517802" y="1676401"/>
            <a:ext cx="3850203" cy="819377"/>
            <a:chOff x="875279" y="1482864"/>
            <a:chExt cx="3850203" cy="84546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B98A939-FF33-4736-ADDF-FDD5014EA8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2964" y="414181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A9DDAB-CAAF-40CA-8935-5BBA00A81C3E}"/>
                </a:ext>
              </a:extLst>
            </p:cNvPr>
            <p:cNvSpPr txBox="1"/>
            <p:nvPr/>
          </p:nvSpPr>
          <p:spPr>
            <a:xfrm>
              <a:off x="1947068" y="1482864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107">
              <a:extLst>
                <a:ext uri="{FF2B5EF4-FFF2-40B4-BE49-F238E27FC236}">
                  <a16:creationId xmlns:a16="http://schemas.microsoft.com/office/drawing/2014/main" id="{CAF12661-8E47-465C-9A14-B48C7E8F3B3F}"/>
                </a:ext>
              </a:extLst>
            </p:cNvPr>
            <p:cNvSpPr/>
            <p:nvPr/>
          </p:nvSpPr>
          <p:spPr>
            <a:xfrm flipV="1">
              <a:off x="875279" y="1499696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E53C0E-30EB-4FC9-ABBE-BF53D471E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477" y="1640116"/>
              <a:ext cx="501902" cy="68042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2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103">
                <a:extLst>
                  <a:ext uri="{FF2B5EF4-FFF2-40B4-BE49-F238E27FC236}">
                    <a16:creationId xmlns:a16="http://schemas.microsoft.com/office/drawing/2014/main" id="{0486BE9A-3A42-4865-99B0-3D5CAC2555E2}"/>
                  </a:ext>
                </a:extLst>
              </p:cNvPr>
              <p:cNvSpPr/>
              <p:nvPr/>
            </p:nvSpPr>
            <p:spPr>
              <a:xfrm>
                <a:off x="517802" y="1905000"/>
                <a:ext cx="22952885" cy="11582400"/>
              </a:xfrm>
              <a:prstGeom prst="roundRect">
                <a:avLst>
                  <a:gd name="adj" fmla="val 223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𝒅𝒖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𝒙𝒔𝒊𝒏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𝒙𝒔𝒊𝒏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e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𝐝𝐯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𝐜𝐨𝐬𝐱𝐝𝐱</m:t>
                            </m:r>
                          </m:e>
                        </m:eqAr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⟹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𝐝𝐮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𝐝𝐱</m:t>
                                </m:r>
                              </m:e>
                              <m:e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𝐯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0" u="none" strike="noStrike" spc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𝐬𝐢𝐧𝐱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i="1" u="none" strike="noStrike" spc="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/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𝐜𝐨𝐬𝐱𝐝𝐱</m:t>
                        </m:r>
                      </m:e>
                    </m:nary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𝐬𝐢𝐧𝐱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𝐬𝐢𝐧𝐱𝐝𝐱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 algn="l">
                  <a:lnSpc>
                    <a:spcPct val="150000"/>
                  </a:lnSpc>
                </a:pPr>
                <a:r>
                  <a:rPr lang="vi-VN" sz="4400" b="1" i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𝐬𝐢𝐧𝐱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𝐜𝐨𝐬𝐱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i="1" u="none" strike="noStrike" spc="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55563" algn="l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0" u="none" strike="noStrike" spc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𝐜𝐨𝐬𝐱𝐝𝐱</m:t>
                        </m:r>
                      </m:e>
                    </m:nary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𝐬𝐢𝐧𝐱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𝐜𝐨𝐬𝐱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vi-VN" sz="4400" b="1" i="0" u="none" strike="noStrike" spc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</a:pPr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ounded Rectangle 103">
                <a:extLst>
                  <a:ext uri="{FF2B5EF4-FFF2-40B4-BE49-F238E27FC236}">
                    <a16:creationId xmlns:a16="http://schemas.microsoft.com/office/drawing/2014/main" id="{0486BE9A-3A42-4865-99B0-3D5CAC255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2" y="1905000"/>
                <a:ext cx="22952885" cy="11582400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54">
            <a:extLst>
              <a:ext uri="{FF2B5EF4-FFF2-40B4-BE49-F238E27FC236}">
                <a16:creationId xmlns:a16="http://schemas.microsoft.com/office/drawing/2014/main" id="{BAB4039C-58D9-46BB-9D6D-B6DFB6E23651}"/>
              </a:ext>
            </a:extLst>
          </p:cNvPr>
          <p:cNvGrpSpPr/>
          <p:nvPr/>
        </p:nvGrpSpPr>
        <p:grpSpPr>
          <a:xfrm>
            <a:off x="517802" y="1676401"/>
            <a:ext cx="3850203" cy="819377"/>
            <a:chOff x="875279" y="1482864"/>
            <a:chExt cx="3850203" cy="84546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B98A939-FF33-4736-ADDF-FDD5014EA8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2964" y="414181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6A9DDAB-CAAF-40CA-8935-5BBA00A81C3E}"/>
                </a:ext>
              </a:extLst>
            </p:cNvPr>
            <p:cNvSpPr txBox="1"/>
            <p:nvPr/>
          </p:nvSpPr>
          <p:spPr>
            <a:xfrm>
              <a:off x="1947068" y="1482864"/>
              <a:ext cx="23727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Round Diagonal Corner Rectangle 107">
              <a:extLst>
                <a:ext uri="{FF2B5EF4-FFF2-40B4-BE49-F238E27FC236}">
                  <a16:creationId xmlns:a16="http://schemas.microsoft.com/office/drawing/2014/main" id="{CAF12661-8E47-465C-9A14-B48C7E8F3B3F}"/>
                </a:ext>
              </a:extLst>
            </p:cNvPr>
            <p:cNvSpPr/>
            <p:nvPr/>
          </p:nvSpPr>
          <p:spPr>
            <a:xfrm flipV="1">
              <a:off x="875279" y="1499696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E53C0E-30EB-4FC9-ABBE-BF53D471E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477" y="1640116"/>
              <a:ext cx="501902" cy="68042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0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92058" y="2438976"/>
            <a:ext cx="22780835" cy="4884490"/>
            <a:chOff x="992187" y="2564544"/>
            <a:chExt cx="22353091" cy="5789191"/>
          </a:xfrm>
          <a:solidFill>
            <a:schemeClr val="bg2">
              <a:lumMod val="90000"/>
            </a:schemeClr>
          </a:solidFill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686735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  <a:grpFill/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grpFill/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grpFill/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401602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4D4AF06E-0913-43B7-90E1-A40D7A5B62C6}"/>
              </a:ext>
            </a:extLst>
          </p:cNvPr>
          <p:cNvSpPr/>
          <p:nvPr/>
        </p:nvSpPr>
        <p:spPr>
          <a:xfrm>
            <a:off x="3865412" y="3310673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20981" y="3429446"/>
                <a:ext cx="21328093" cy="389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𝒌𝒇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𝒌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5499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e>
                    </m:nary>
                    <m:r>
                      <a:rPr lang="fr-FR" sz="5499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fr-FR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54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81" y="3429446"/>
                <a:ext cx="21328093" cy="3894021"/>
              </a:xfrm>
              <a:prstGeom prst="rect">
                <a:avLst/>
              </a:prstGeom>
              <a:blipFill>
                <a:blip r:embed="rId3"/>
                <a:stretch>
                  <a:fillRect l="-1143" t="-3448" b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68232" y="2515166"/>
            <a:ext cx="12232846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>
                <a:latin typeface="Tahoma" pitchFamily="34" charset="0"/>
                <a:ea typeface="Tahoma" pitchFamily="34" charset="0"/>
                <a:cs typeface="Tahoma" pitchFamily="34" charset="0"/>
              </a:rPr>
              <a:t>Khẳng định nào sau đây là khẳng định sai?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033426" y="7794604"/>
            <a:ext cx="22854059" cy="3968887"/>
            <a:chOff x="992187" y="2564544"/>
            <a:chExt cx="22353091" cy="4531694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1145221" y="2667002"/>
              <a:ext cx="22200057" cy="4429236"/>
            </a:xfrm>
            <a:prstGeom prst="roundRect">
              <a:avLst>
                <a:gd name="adj" fmla="val 549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Pentagon 6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9" name="Chevron 6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28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11897" y="8774172"/>
                <a:ext cx="17322912" cy="2786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499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5499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97" y="8774172"/>
                <a:ext cx="17322912" cy="2786297"/>
              </a:xfrm>
              <a:prstGeom prst="rect">
                <a:avLst/>
              </a:prstGeom>
              <a:blipFill>
                <a:blip r:embed="rId4"/>
                <a:stretch>
                  <a:fillRect l="-1407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58523" y="7829882"/>
                <a:ext cx="9000138" cy="89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nguyên hàm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/>
                      </a:rPr>
                      <m:t>𝒅𝒙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23" y="7829882"/>
                <a:ext cx="9000138" cy="891859"/>
              </a:xfrm>
              <a:prstGeom prst="rect">
                <a:avLst/>
              </a:prstGeom>
              <a:blipFill>
                <a:blip r:embed="rId5"/>
                <a:stretch>
                  <a:fillRect l="-2778" t="-12925" r="-1829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4D4AF06E-0913-43B7-90E1-A40D7A5B62C6}"/>
              </a:ext>
            </a:extLst>
          </p:cNvPr>
          <p:cNvSpPr/>
          <p:nvPr/>
        </p:nvSpPr>
        <p:spPr>
          <a:xfrm>
            <a:off x="3713032" y="10428158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13">
            <a:extLst>
              <a:ext uri="{FF2B5EF4-FFF2-40B4-BE49-F238E27FC236}">
                <a16:creationId xmlns:a16="http://schemas.microsoft.com/office/drawing/2014/main" id="{89D2713F-EE68-4813-9327-C1B19D89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069" y="2469186"/>
            <a:ext cx="2415141" cy="70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866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" grpId="0"/>
      <p:bldP spid="5" grpId="0"/>
      <p:bldP spid="8" grpId="0"/>
      <p:bldP spid="10" grpId="0"/>
      <p:bldP spid="78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75595" y="7238847"/>
                <a:ext cx="21105423" cy="14463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alt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95" y="7238847"/>
                <a:ext cx="21105423" cy="1446362"/>
              </a:xfrm>
              <a:prstGeom prst="rect">
                <a:avLst/>
              </a:prstGeom>
              <a:blipFill>
                <a:blip r:embed="rId3"/>
                <a:stretch>
                  <a:fillRect l="-1067" t="-7377" b="-16803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754789" y="1677075"/>
            <a:ext cx="11194159" cy="866432"/>
            <a:chOff x="7459670" y="7543799"/>
            <a:chExt cx="14945071" cy="908330"/>
          </a:xfrm>
        </p:grpSpPr>
        <p:sp>
          <p:nvSpPr>
            <p:cNvPr id="16" name="TextBox 15"/>
            <p:cNvSpPr txBox="1"/>
            <p:nvPr/>
          </p:nvSpPr>
          <p:spPr>
            <a:xfrm>
              <a:off x="9087185" y="7581062"/>
              <a:ext cx="13317556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 HÀM 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86666"/>
              <a:chOff x="7459669" y="7543800"/>
              <a:chExt cx="1381118" cy="88666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90413"/>
                <a:chOff x="7469187" y="7640053"/>
                <a:chExt cx="1371600" cy="79041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05639" y="7640053"/>
                  <a:ext cx="715140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22" name="Group 26"/>
          <p:cNvGrpSpPr/>
          <p:nvPr/>
        </p:nvGrpSpPr>
        <p:grpSpPr>
          <a:xfrm>
            <a:off x="9284621" y="5867400"/>
            <a:ext cx="11148707" cy="861651"/>
            <a:chOff x="7455774" y="7543799"/>
            <a:chExt cx="14884390" cy="903317"/>
          </a:xfrm>
        </p:grpSpPr>
        <p:sp>
          <p:nvSpPr>
            <p:cNvPr id="23" name="TextBox 22"/>
            <p:cNvSpPr txBox="1"/>
            <p:nvPr/>
          </p:nvSpPr>
          <p:spPr>
            <a:xfrm>
              <a:off x="9022609" y="7576049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 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1.3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75594" y="11483142"/>
                <a:ext cx="21105423" cy="14463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 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94" y="11483142"/>
                <a:ext cx="21105423" cy="1446362"/>
              </a:xfrm>
              <a:prstGeom prst="rect">
                <a:avLst/>
              </a:prstGeom>
              <a:blipFill>
                <a:blip r:embed="rId4"/>
                <a:stretch>
                  <a:fillRect l="-1067" t="-7819" b="-1728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75594" y="9308647"/>
                <a:ext cx="21105423" cy="15510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94" y="9308647"/>
                <a:ext cx="21105423" cy="1551057"/>
              </a:xfrm>
              <a:prstGeom prst="rect">
                <a:avLst/>
              </a:prstGeom>
              <a:blipFill>
                <a:blip r:embed="rId5"/>
                <a:stretch>
                  <a:fillRect l="-1067" t="-6923" b="-1615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6"/>
          <p:cNvGrpSpPr/>
          <p:nvPr/>
        </p:nvGrpSpPr>
        <p:grpSpPr>
          <a:xfrm>
            <a:off x="754789" y="2573490"/>
            <a:ext cx="11126669" cy="903579"/>
            <a:chOff x="7455774" y="7543799"/>
            <a:chExt cx="14854968" cy="947273"/>
          </a:xfrm>
        </p:grpSpPr>
        <p:sp>
          <p:nvSpPr>
            <p:cNvPr id="36" name="TextBox 35"/>
            <p:cNvSpPr txBox="1"/>
            <p:nvPr/>
          </p:nvSpPr>
          <p:spPr>
            <a:xfrm>
              <a:off x="8993187" y="7620005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</a:t>
              </a:r>
            </a:p>
          </p:txBody>
        </p:sp>
        <p:grpSp>
          <p:nvGrpSpPr>
            <p:cNvPr id="37" name="Group 27"/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3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29"/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40" name="Round Same Side Corner Rectangle 3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1.1</a:t>
                  </a:r>
                </a:p>
              </p:txBody>
            </p:sp>
          </p:grpSp>
        </p:grp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8E22DB7F-B5F4-404F-89A0-E4076E0ACDF8}"/>
              </a:ext>
            </a:extLst>
          </p:cNvPr>
          <p:cNvGrpSpPr/>
          <p:nvPr/>
        </p:nvGrpSpPr>
        <p:grpSpPr>
          <a:xfrm>
            <a:off x="9220200" y="2644836"/>
            <a:ext cx="11194315" cy="884234"/>
            <a:chOff x="7455774" y="7543799"/>
            <a:chExt cx="14945282" cy="92699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4C022D-3C55-4EC1-8D3A-1FBDDDA96D01}"/>
                </a:ext>
              </a:extLst>
            </p:cNvPr>
            <p:cNvSpPr txBox="1"/>
            <p:nvPr/>
          </p:nvSpPr>
          <p:spPr>
            <a:xfrm>
              <a:off x="9083501" y="7599725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 </a:t>
              </a:r>
            </a:p>
          </p:txBody>
        </p:sp>
        <p:grpSp>
          <p:nvGrpSpPr>
            <p:cNvPr id="51" name="Group 27">
              <a:extLst>
                <a:ext uri="{FF2B5EF4-FFF2-40B4-BE49-F238E27FC236}">
                  <a16:creationId xmlns:a16="http://schemas.microsoft.com/office/drawing/2014/main" id="{28A5C16E-B5D3-485E-905C-DCCE788EBA77}"/>
                </a:ext>
              </a:extLst>
            </p:cNvPr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id="{0C469899-4491-4B1E-911F-33FDAC60D06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29">
                <a:extLst>
                  <a:ext uri="{FF2B5EF4-FFF2-40B4-BE49-F238E27FC236}">
                    <a16:creationId xmlns:a16="http://schemas.microsoft.com/office/drawing/2014/main" id="{393C3D8D-9C55-4854-BC85-521D828DFDA0}"/>
                  </a:ext>
                </a:extLst>
              </p:cNvPr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54" name="Round Same Side Corner Rectangle 26">
                  <a:extLst>
                    <a:ext uri="{FF2B5EF4-FFF2-40B4-BE49-F238E27FC236}">
                      <a16:creationId xmlns:a16="http://schemas.microsoft.com/office/drawing/2014/main" id="{84932371-A9EC-4AEA-9D0B-2C35A90EDB2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90CFD41-4B8D-4D10-AE7B-5A2717371976}"/>
                    </a:ext>
                  </a:extLst>
                </p:cNvPr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02C67D7-442A-4FC6-A82E-5764F4BD16C0}"/>
                  </a:ext>
                </a:extLst>
              </p:cNvPr>
              <p:cNvSpPr/>
              <p:nvPr/>
            </p:nvSpPr>
            <p:spPr>
              <a:xfrm>
                <a:off x="1275596" y="3926121"/>
                <a:ext cx="21105423" cy="14463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02C67D7-442A-4FC6-A82E-5764F4BD1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96" y="3926121"/>
                <a:ext cx="21105423" cy="1446362"/>
              </a:xfrm>
              <a:prstGeom prst="rect">
                <a:avLst/>
              </a:prstGeom>
              <a:blipFill>
                <a:blip r:embed="rId6"/>
                <a:stretch>
                  <a:fillRect l="-1067" t="-7407" r="-923" b="-17284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40278" y="2784398"/>
            <a:ext cx="22350181" cy="4683202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924CBDA-583B-462E-A2B8-8E9D9AD015E9}"/>
              </a:ext>
            </a:extLst>
          </p:cNvPr>
          <p:cNvSpPr/>
          <p:nvPr/>
        </p:nvSpPr>
        <p:spPr>
          <a:xfrm>
            <a:off x="12366048" y="4874182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7281" y="3689558"/>
                <a:ext cx="17218958" cy="2250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81" y="3689558"/>
                <a:ext cx="17218958" cy="2250580"/>
              </a:xfrm>
              <a:prstGeom prst="rect">
                <a:avLst/>
              </a:prstGeom>
              <a:blipFill>
                <a:blip r:embed="rId3"/>
                <a:stretch>
                  <a:fillRect l="-1452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87281" y="2817050"/>
                <a:ext cx="11971719" cy="107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 hàm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vi-VN" sz="4400" b="1" i="1">
                        <a:latin typeface="Cambria Math"/>
                      </a:rPr>
                      <m:t>  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81" y="2817050"/>
                <a:ext cx="11971719" cy="1070219"/>
              </a:xfrm>
              <a:prstGeom prst="rect">
                <a:avLst/>
              </a:prstGeom>
              <a:blipFill>
                <a:blip r:embed="rId4"/>
                <a:stretch>
                  <a:fillRect l="-2088" r="-112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886158" y="2721267"/>
            <a:ext cx="22500947" cy="4576169"/>
            <a:chOff x="992187" y="2564544"/>
            <a:chExt cx="22503877" cy="457676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350843" cy="447430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64301" y="3667415"/>
                <a:ext cx="22002171" cy="3966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ad>
                      <m:ra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01" y="3667415"/>
                <a:ext cx="22002171" cy="3966214"/>
              </a:xfrm>
              <a:prstGeom prst="rect">
                <a:avLst/>
              </a:prstGeom>
              <a:blipFill>
                <a:blip r:embed="rId3"/>
                <a:stretch>
                  <a:fillRect l="-1108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0BFF6C99-9D22-4B69-A676-55A85F39F594}"/>
              </a:ext>
            </a:extLst>
          </p:cNvPr>
          <p:cNvSpPr/>
          <p:nvPr/>
        </p:nvSpPr>
        <p:spPr>
          <a:xfrm>
            <a:off x="11722688" y="58569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592DC-F534-4A6E-B5A4-AC52A5370DE8}"/>
              </a:ext>
            </a:extLst>
          </p:cNvPr>
          <p:cNvGrpSpPr/>
          <p:nvPr/>
        </p:nvGrpSpPr>
        <p:grpSpPr>
          <a:xfrm>
            <a:off x="1022694" y="7594646"/>
            <a:ext cx="22478323" cy="3904661"/>
            <a:chOff x="1222851" y="5331408"/>
            <a:chExt cx="22904826" cy="4184557"/>
          </a:xfrm>
        </p:grpSpPr>
        <p:sp>
          <p:nvSpPr>
            <p:cNvPr id="51" name="Rounded Rectangle 34">
              <a:extLst>
                <a:ext uri="{FF2B5EF4-FFF2-40B4-BE49-F238E27FC236}">
                  <a16:creationId xmlns:a16="http://schemas.microsoft.com/office/drawing/2014/main" id="{12C50903-3723-468F-93D3-0F5CF1B87427}"/>
                </a:ext>
              </a:extLst>
            </p:cNvPr>
            <p:cNvSpPr/>
            <p:nvPr/>
          </p:nvSpPr>
          <p:spPr>
            <a:xfrm>
              <a:off x="1224549" y="5601637"/>
              <a:ext cx="22903128" cy="3914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8564684-FA75-4302-A11E-99A458CEDB0E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5E4A5679-88C1-47A6-8D11-44EB9293F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1C7966-8DFB-436B-9512-254D0588CA5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1380" cy="828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41">
                <a:extLst>
                  <a:ext uri="{FF2B5EF4-FFF2-40B4-BE49-F238E27FC236}">
                    <a16:creationId xmlns:a16="http://schemas.microsoft.com/office/drawing/2014/main" id="{72E83E54-BDD3-4615-B28A-D2F13FC76782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0C7A9139-B5FC-4A2F-B499-4244B78CB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777F3EA-5CB4-438B-9AC8-7AD060257031}"/>
                  </a:ext>
                </a:extLst>
              </p:cNvPr>
              <p:cNvSpPr/>
              <p:nvPr/>
            </p:nvSpPr>
            <p:spPr>
              <a:xfrm>
                <a:off x="1830149" y="8797299"/>
                <a:ext cx="19608615" cy="1301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nary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777F3EA-5CB4-438B-9AC8-7AD060257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49" y="8797299"/>
                <a:ext cx="19608615" cy="1301149"/>
              </a:xfrm>
              <a:prstGeom prst="rect">
                <a:avLst/>
              </a:prstGeom>
              <a:blipFill>
                <a:blip r:embed="rId4"/>
                <a:stretch>
                  <a:fillRect l="-1243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D7B8EB-9272-4FBE-AA94-6169B5A29A0B}"/>
                  </a:ext>
                </a:extLst>
              </p:cNvPr>
              <p:cNvSpPr/>
              <p:nvPr/>
            </p:nvSpPr>
            <p:spPr>
              <a:xfrm>
                <a:off x="10668000" y="1060560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D7B8EB-9272-4FBE-AA94-6169B5A29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10605600"/>
                <a:ext cx="2500565" cy="769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5" grpId="0" animBg="1"/>
      <p:bldP spid="58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9438" y="6162266"/>
            <a:ext cx="22136901" cy="3362732"/>
            <a:chOff x="1205494" y="6936654"/>
            <a:chExt cx="22139783" cy="366183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135691" cy="341902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36654"/>
              <a:ext cx="3768538" cy="837879"/>
              <a:chOff x="1205494" y="6936654"/>
              <a:chExt cx="3768538" cy="83787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38571" y="6936654"/>
                <a:ext cx="2835461" cy="83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16292" y="2739030"/>
            <a:ext cx="22350181" cy="3089953"/>
            <a:chOff x="992187" y="2564544"/>
            <a:chExt cx="22353091" cy="309035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98789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4589797" y="6825114"/>
                <a:ext cx="9572879" cy="1620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97" y="6825114"/>
                <a:ext cx="9572879" cy="1620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915828" y="851225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828" y="8512250"/>
                <a:ext cx="2500565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64301" y="3667415"/>
                <a:ext cx="22002171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 nguyên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01" y="3667415"/>
                <a:ext cx="22002171" cy="1747723"/>
              </a:xfrm>
              <a:prstGeom prst="rect">
                <a:avLst/>
              </a:prstGeom>
              <a:blipFill>
                <a:blip r:embed="rId5"/>
                <a:stretch>
                  <a:fillRect l="-1108" t="-7692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0BFF6C99-9D22-4B69-A676-55A85F39F594}"/>
              </a:ext>
            </a:extLst>
          </p:cNvPr>
          <p:cNvSpPr/>
          <p:nvPr/>
        </p:nvSpPr>
        <p:spPr>
          <a:xfrm>
            <a:off x="7517409" y="431631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04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119" grpId="0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4046" y="6395588"/>
            <a:ext cx="22239443" cy="4277920"/>
            <a:chOff x="1186076" y="6947473"/>
            <a:chExt cx="22135691" cy="4107794"/>
          </a:xfrm>
        </p:grpSpPr>
        <p:sp>
          <p:nvSpPr>
            <p:cNvPr id="125" name="Rounded Rectangle 124"/>
            <p:cNvSpPr/>
            <p:nvPr/>
          </p:nvSpPr>
          <p:spPr>
            <a:xfrm>
              <a:off x="1186076" y="7017842"/>
              <a:ext cx="22135691" cy="40374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3"/>
              <a:ext cx="3440425" cy="795764"/>
              <a:chOff x="1205494" y="6947473"/>
              <a:chExt cx="3440425" cy="7957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7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69999" y="7004395"/>
                <a:ext cx="2475920" cy="738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2"/>
            <a:ext cx="22350181" cy="3555204"/>
            <a:chOff x="992187" y="2564544"/>
            <a:chExt cx="22353091" cy="34224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2001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319282" cy="1023459"/>
              <a:chOff x="534987" y="1647866"/>
              <a:chExt cx="4459248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45924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851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9175688" y="8708298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688" y="8708298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68544" y="3913374"/>
                <a:ext cx="215616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 tất cả các nguyên hàm của hàm số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44" y="3913374"/>
                <a:ext cx="21561603" cy="2123658"/>
              </a:xfrm>
              <a:prstGeom prst="rect">
                <a:avLst/>
              </a:prstGeom>
              <a:blipFill>
                <a:blip r:embed="rId4"/>
                <a:stretch>
                  <a:fillRect l="-1159" t="-6034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4719421" y="7086482"/>
                <a:ext cx="11665501" cy="1620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21" y="7086482"/>
                <a:ext cx="11665501" cy="1620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5082EF12-7B01-4650-AA5B-392791D6B90C}"/>
              </a:ext>
            </a:extLst>
          </p:cNvPr>
          <p:cNvSpPr/>
          <p:nvPr/>
        </p:nvSpPr>
        <p:spPr>
          <a:xfrm>
            <a:off x="7661935" y="51034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562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60" grpId="0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22255" y="6156672"/>
            <a:ext cx="22136901" cy="5273328"/>
            <a:chOff x="1205494" y="6947472"/>
            <a:chExt cx="22139783" cy="513266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9006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33898" y="6947860"/>
                <a:ext cx="2394062" cy="74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38973" y="2720817"/>
            <a:ext cx="22350181" cy="2972207"/>
            <a:chOff x="992187" y="2564544"/>
            <a:chExt cx="22353091" cy="295482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8523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879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0425971" y="10008969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971" y="10008969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01285" y="3533887"/>
                <a:ext cx="21561603" cy="2169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 hàm F(x) của hàm số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fName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85" y="3533887"/>
                <a:ext cx="21561603" cy="2169633"/>
              </a:xfrm>
              <a:prstGeom prst="rect">
                <a:avLst/>
              </a:prstGeom>
              <a:blipFill>
                <a:blip r:embed="rId4"/>
                <a:stretch>
                  <a:fillRect l="-1159" t="-5618" r="-339" b="-1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278349" y="6603745"/>
                <a:ext cx="15007185" cy="1477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pt-BR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pt-BR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49" y="6603745"/>
                <a:ext cx="15007185" cy="1477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4262566" y="8125870"/>
                <a:ext cx="1031583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66" y="8125870"/>
                <a:ext cx="10315837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6791747" y="9065233"/>
                <a:ext cx="1145813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fName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747" y="9065233"/>
                <a:ext cx="11458137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06B5C3F8-5460-4C14-83F0-FBA21D898968}"/>
              </a:ext>
            </a:extLst>
          </p:cNvPr>
          <p:cNvSpPr/>
          <p:nvPr/>
        </p:nvSpPr>
        <p:spPr>
          <a:xfrm>
            <a:off x="11846536" y="48868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13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86164" y="7281564"/>
            <a:ext cx="22136901" cy="6445316"/>
            <a:chOff x="1205494" y="6879159"/>
            <a:chExt cx="22139783" cy="660824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9159"/>
              <a:ext cx="3748616" cy="851040"/>
              <a:chOff x="1205494" y="6879159"/>
              <a:chExt cx="3748616" cy="85104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66523" y="6879159"/>
                <a:ext cx="2887587" cy="78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37274" y="3022837"/>
            <a:ext cx="22350181" cy="4005506"/>
            <a:chOff x="992187" y="2564544"/>
            <a:chExt cx="22353091" cy="39808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87841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28295" cy="1023459"/>
              <a:chOff x="534987" y="1647866"/>
              <a:chExt cx="4337012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98532" y="1657137"/>
                <a:ext cx="3173467" cy="878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0591800" y="12630071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12630071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399752" y="3262440"/>
                <a:ext cx="21561603" cy="3306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một nguyên hàm </a:t>
                </a:r>
                <a14:m>
                  <m:oMath xmlns:m="http://schemas.openxmlformats.org/officeDocument/2006/math">
                    <m:r>
                      <a:rPr lang="pt-BR" sz="4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14:m>
                  <m:oMath xmlns:m="http://schemas.openxmlformats.org/officeDocument/2006/math">
                    <m:r>
                      <a:rPr lang="pt-BR" sz="4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F(1) = 0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4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4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			B. </a:t>
                </a:r>
                <a14:m>
                  <m:oMath xmlns:m="http://schemas.openxmlformats.org/officeDocument/2006/math">
                    <m:r>
                      <a:rPr lang="pt-BR" sz="44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pt-BR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4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pt-BR" sz="44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400" b="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pt-BR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52" y="3262440"/>
                <a:ext cx="21561603" cy="3306931"/>
              </a:xfrm>
              <a:prstGeom prst="rect">
                <a:avLst/>
              </a:prstGeom>
              <a:blipFill>
                <a:blip r:embed="rId4"/>
                <a:stretch>
                  <a:fillRect l="-1159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572381" y="8305800"/>
                <a:ext cx="9067419" cy="1627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4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4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381" y="8305800"/>
                <a:ext cx="9067419" cy="162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4475506" y="9906000"/>
                <a:ext cx="9773894" cy="144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4400" i="1">
                          <a:latin typeface="Cambria Math" panose="02040503050406030204" pitchFamily="18" charset="0"/>
                        </a:rPr>
                        <m:t>=0⇔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fr-F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fr-F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06" y="9906000"/>
                <a:ext cx="9773894" cy="144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4262565" y="11579162"/>
                <a:ext cx="5904757" cy="145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pt-BR" sz="4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pt-BR" sz="4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4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4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65" y="11579162"/>
                <a:ext cx="5904757" cy="1451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9200875A-EBC8-41FF-B7D1-9820E834962D}"/>
              </a:ext>
            </a:extLst>
          </p:cNvPr>
          <p:cNvSpPr/>
          <p:nvPr/>
        </p:nvSpPr>
        <p:spPr>
          <a:xfrm>
            <a:off x="14859000" y="545089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6130" y="7803170"/>
            <a:ext cx="22978469" cy="4846030"/>
            <a:chOff x="1205494" y="6947472"/>
            <a:chExt cx="22981461" cy="497528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977370" cy="474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813052"/>
              <a:chOff x="1205494" y="6947472"/>
              <a:chExt cx="3322466" cy="81305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9540" y="6970561"/>
                <a:ext cx="2475920" cy="78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30407" y="2945729"/>
            <a:ext cx="23204193" cy="4393140"/>
            <a:chOff x="992187" y="2564544"/>
            <a:chExt cx="23207215" cy="42459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3054181" cy="414351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854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7925406" y="11379403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406" y="11379403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028021" y="3533887"/>
                <a:ext cx="23051179" cy="346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pt-B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B.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D.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pt-B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21" y="3533887"/>
                <a:ext cx="23051179" cy="3467488"/>
              </a:xfrm>
              <a:prstGeom prst="rect">
                <a:avLst/>
              </a:prstGeom>
              <a:blipFill>
                <a:blip r:embed="rId4"/>
                <a:stretch>
                  <a:fillRect l="-1084" r="-1217" b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278349" y="8243404"/>
                <a:ext cx="16360697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pt-B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  <m:r>
                        <a:rPr lang="pt-B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pt-B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49" y="8243404"/>
                <a:ext cx="16360697" cy="161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8496148" y="10074986"/>
                <a:ext cx="7593424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148" y="10074986"/>
                <a:ext cx="7593424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6814C7D1-4D97-4F3C-81AE-315B83CA82F8}"/>
              </a:ext>
            </a:extLst>
          </p:cNvPr>
          <p:cNvSpPr/>
          <p:nvPr/>
        </p:nvSpPr>
        <p:spPr>
          <a:xfrm>
            <a:off x="12211049" y="46976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736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2" grpId="0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80059" y="7305221"/>
            <a:ext cx="22135686" cy="5937352"/>
            <a:chOff x="1205494" y="6876677"/>
            <a:chExt cx="22138567" cy="6396415"/>
          </a:xfrm>
        </p:grpSpPr>
        <p:sp>
          <p:nvSpPr>
            <p:cNvPr id="125" name="Rounded Rectangle 124"/>
            <p:cNvSpPr/>
            <p:nvPr/>
          </p:nvSpPr>
          <p:spPr>
            <a:xfrm>
              <a:off x="1208370" y="6965149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6677"/>
              <a:ext cx="3418314" cy="853522"/>
              <a:chOff x="1205494" y="6876677"/>
              <a:chExt cx="3418314" cy="85352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8" y="6876677"/>
                <a:ext cx="2475920" cy="828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09586" y="2512008"/>
            <a:ext cx="22350181" cy="4693539"/>
            <a:chOff x="992187" y="2564544"/>
            <a:chExt cx="22353091" cy="34957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932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658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1672377" y="12439275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377" y="12439275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01285" y="3533887"/>
                <a:ext cx="21561603" cy="3640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indent="-62985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nguyên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85" y="3533887"/>
                <a:ext cx="21561603" cy="3640933"/>
              </a:xfrm>
              <a:prstGeom prst="rect">
                <a:avLst/>
              </a:prstGeom>
              <a:blipFill>
                <a:blip r:embed="rId4"/>
                <a:stretch>
                  <a:fillRect l="-1159" t="-335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1917975" y="7689942"/>
                <a:ext cx="6785254" cy="167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75" y="7689942"/>
                <a:ext cx="6785254" cy="1676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2059136" y="9158736"/>
                <a:ext cx="8151924" cy="1092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36" y="9158736"/>
                <a:ext cx="8151924" cy="109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10092210" y="9327219"/>
                <a:ext cx="4167551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𝒅𝒕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m:rPr>
                          <m:nor/>
                        </m:rPr>
                        <a:rPr lang="fr-F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10" y="9327219"/>
                <a:ext cx="4167551" cy="9194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52D3754-4254-47DB-87C4-194FED3503F9}"/>
                  </a:ext>
                </a:extLst>
              </p:cNvPr>
              <p:cNvSpPr/>
              <p:nvPr/>
            </p:nvSpPr>
            <p:spPr>
              <a:xfrm>
                <a:off x="1047898" y="10050623"/>
                <a:ext cx="11582412" cy="182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52D3754-4254-47DB-87C4-194FED350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98" y="10050623"/>
                <a:ext cx="11582412" cy="182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B9D6008-2DE3-458C-914A-424C1607EC6D}"/>
                  </a:ext>
                </a:extLst>
              </p:cNvPr>
              <p:cNvSpPr/>
              <p:nvPr/>
            </p:nvSpPr>
            <p:spPr>
              <a:xfrm>
                <a:off x="2059136" y="11645299"/>
                <a:ext cx="7992765" cy="1556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B9D6008-2DE3-458C-914A-424C1607E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36" y="11645299"/>
                <a:ext cx="7992765" cy="1556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E0A582FC-21F8-4D7D-9B92-92346612C402}"/>
              </a:ext>
            </a:extLst>
          </p:cNvPr>
          <p:cNvSpPr/>
          <p:nvPr/>
        </p:nvSpPr>
        <p:spPr>
          <a:xfrm>
            <a:off x="990146" y="466353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11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/>
      <p:bldP spid="53" grpId="0"/>
      <p:bldP spid="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56130" y="7086600"/>
            <a:ext cx="22136901" cy="6248400"/>
            <a:chOff x="1205494" y="6947472"/>
            <a:chExt cx="22139783" cy="593494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135691" cy="57029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583959" cy="1109440"/>
              <a:chOff x="1205494" y="6947472"/>
              <a:chExt cx="3583959" cy="110944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6947815"/>
                <a:ext cx="2641566" cy="110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70280" y="2738991"/>
            <a:ext cx="22350181" cy="4146492"/>
            <a:chOff x="992187" y="2564544"/>
            <a:chExt cx="22353091" cy="397566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87320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7" cy="658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1161350" y="12444529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350" y="12444529"/>
                <a:ext cx="2500565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01285" y="3533887"/>
                <a:ext cx="21561603" cy="318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indent="-629857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857" algn="l"/>
                  </a:tabLst>
                </a:pP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họ nguyên hàm của hàm số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160054" algn="l"/>
                    <a:tab pos="3599455" algn="l"/>
                    <a:tab pos="5039491" algn="l"/>
                  </a:tabLst>
                </a:pPr>
                <a:r>
                  <a:rPr lang="vi-VN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</a:t>
                </a:r>
                <a:r>
                  <a:rPr lang="vi-VN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85" y="3533887"/>
                <a:ext cx="21561603" cy="3189976"/>
              </a:xfrm>
              <a:prstGeom prst="rect">
                <a:avLst/>
              </a:prstGeom>
              <a:blipFill>
                <a:blip r:embed="rId4"/>
                <a:stretch>
                  <a:fillRect l="-1159" t="-1721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048202" y="7387273"/>
                <a:ext cx="7863435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2" y="7387273"/>
                <a:ext cx="7863435" cy="935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5048202" y="8528947"/>
                <a:ext cx="6435993" cy="167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đó,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: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2" y="8528947"/>
                <a:ext cx="6435993" cy="16765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11446187" y="8608968"/>
                <a:ext cx="7036863" cy="151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187" y="8608968"/>
                <a:ext cx="7036863" cy="1516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9BD29B8-335E-46B9-83F0-813866D884B3}"/>
                  </a:ext>
                </a:extLst>
              </p:cNvPr>
              <p:cNvSpPr/>
              <p:nvPr/>
            </p:nvSpPr>
            <p:spPr>
              <a:xfrm>
                <a:off x="11430100" y="10012257"/>
                <a:ext cx="6401240" cy="1556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9BD29B8-335E-46B9-83F0-813866D88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00" y="10012257"/>
                <a:ext cx="6401240" cy="1556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DA6D9B6-2A07-463F-8437-AF8B2690F172}"/>
                  </a:ext>
                </a:extLst>
              </p:cNvPr>
              <p:cNvSpPr/>
              <p:nvPr/>
            </p:nvSpPr>
            <p:spPr>
              <a:xfrm>
                <a:off x="5048202" y="10930396"/>
                <a:ext cx="7968912" cy="1718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DA6D9B6-2A07-463F-8437-AF8B2690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02" y="10930396"/>
                <a:ext cx="7968912" cy="1718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C84159FF-F16F-4379-9D6D-70BAA1A5FE63}"/>
              </a:ext>
            </a:extLst>
          </p:cNvPr>
          <p:cNvSpPr/>
          <p:nvPr/>
        </p:nvSpPr>
        <p:spPr>
          <a:xfrm>
            <a:off x="990146" y="55306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783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/>
      <p:bldP spid="53" grpId="0"/>
      <p:bldP spid="5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90600" y="7292807"/>
            <a:ext cx="22136988" cy="6194593"/>
            <a:chOff x="1205494" y="6947472"/>
            <a:chExt cx="22139870" cy="523285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673" y="7003690"/>
              <a:ext cx="22135691" cy="51766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418314" cy="1163417"/>
              <a:chOff x="1205494" y="6947472"/>
              <a:chExt cx="3418314" cy="116341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8" y="7001792"/>
                <a:ext cx="2475920" cy="110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09586" y="2512008"/>
            <a:ext cx="22350181" cy="4650991"/>
            <a:chOff x="992187" y="2564544"/>
            <a:chExt cx="22353091" cy="346405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36159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658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607819" y="12439282"/>
                <a:ext cx="2432780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819" y="12439282"/>
                <a:ext cx="2432780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01285" y="3124200"/>
                <a:ext cx="21561603" cy="377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indent="-62985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nguyên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solidFill>
                      <a:srgbClr val="5B9BD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85" y="3124200"/>
                <a:ext cx="21561603" cy="3776418"/>
              </a:xfrm>
              <a:prstGeom prst="rect">
                <a:avLst/>
              </a:prstGeom>
              <a:blipFill>
                <a:blip r:embed="rId4"/>
                <a:stretch>
                  <a:fillRect l="-1159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4518686" y="7391370"/>
                <a:ext cx="15521913" cy="1762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86" y="7391370"/>
                <a:ext cx="15521913" cy="1762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9067800" y="8229461"/>
                <a:ext cx="9516388" cy="1289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8229461"/>
                <a:ext cx="9516388" cy="1289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4306426" y="9409700"/>
                <a:ext cx="13094524" cy="2185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đượ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26" y="9409700"/>
                <a:ext cx="13094524" cy="21850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7CB360-50C7-4A1C-99C2-A85D40E29E4B}"/>
                  </a:ext>
                </a:extLst>
              </p:cNvPr>
              <p:cNvSpPr/>
              <p:nvPr/>
            </p:nvSpPr>
            <p:spPr>
              <a:xfrm>
                <a:off x="4366708" y="10987870"/>
                <a:ext cx="20138382" cy="1763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2160054" algn="l"/>
                    <a:tab pos="3599455" algn="l"/>
                    <a:tab pos="5039491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7CB360-50C7-4A1C-99C2-A85D40E29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08" y="10987870"/>
                <a:ext cx="20138382" cy="1763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115C89C5-F0C2-4BFF-89B5-9BDC6278CE78}"/>
              </a:ext>
            </a:extLst>
          </p:cNvPr>
          <p:cNvSpPr/>
          <p:nvPr/>
        </p:nvSpPr>
        <p:spPr>
          <a:xfrm>
            <a:off x="1098397" y="49594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508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 HÀM</a:t>
              </a: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90194" y="7646473"/>
                  <a:ext cx="4789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58728" y="2838129"/>
            <a:ext cx="23509688" cy="3247054"/>
            <a:chOff x="1144587" y="2590800"/>
            <a:chExt cx="23512749" cy="2542590"/>
          </a:xfrm>
        </p:grpSpPr>
        <p:sp>
          <p:nvSpPr>
            <p:cNvPr id="20" name="Rounded Rectangle 19"/>
            <p:cNvSpPr/>
            <p:nvPr/>
          </p:nvSpPr>
          <p:spPr>
            <a:xfrm>
              <a:off x="1144587" y="2656817"/>
              <a:ext cx="23512749" cy="247657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590800"/>
              <a:ext cx="3624549" cy="648271"/>
              <a:chOff x="1177638" y="2590800"/>
              <a:chExt cx="3624549" cy="648271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7301" y="1324185"/>
                <a:ext cx="618811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43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629920"/>
                <a:ext cx="912132" cy="60914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04855" y="3135370"/>
                <a:ext cx="7934024" cy="89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a)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55" y="3135370"/>
                <a:ext cx="7934024" cy="891859"/>
              </a:xfrm>
              <a:prstGeom prst="rect">
                <a:avLst/>
              </a:prstGeom>
              <a:blipFill>
                <a:blip r:embed="rId3"/>
                <a:stretch>
                  <a:fillRect l="-1076" t="-1292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18872" y="3973460"/>
                <a:ext cx="9266908" cy="107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func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72" y="3973460"/>
                <a:ext cx="9266908" cy="1070219"/>
              </a:xfrm>
              <a:prstGeom prst="rect">
                <a:avLst/>
              </a:prstGeom>
              <a:blipFill>
                <a:blip r:embed="rId4"/>
                <a:stretch>
                  <a:fillRect l="-269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04855" y="5116311"/>
                <a:ext cx="8968532" cy="87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c)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55" y="5116311"/>
                <a:ext cx="8968532" cy="874036"/>
              </a:xfrm>
              <a:prstGeom prst="rect">
                <a:avLst/>
              </a:prstGeom>
              <a:blipFill>
                <a:blip r:embed="rId5"/>
                <a:stretch>
                  <a:fillRect l="-952" t="-1458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18539" y="6422094"/>
            <a:ext cx="23533781" cy="2708466"/>
            <a:chOff x="1177638" y="2491133"/>
            <a:chExt cx="23536845" cy="2621111"/>
          </a:xfrm>
        </p:grpSpPr>
        <p:sp>
          <p:nvSpPr>
            <p:cNvPr id="44" name="Rounded Rectangle 43"/>
            <p:cNvSpPr/>
            <p:nvPr/>
          </p:nvSpPr>
          <p:spPr>
            <a:xfrm>
              <a:off x="1201734" y="2600405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177638" y="2491133"/>
              <a:ext cx="3654267" cy="888687"/>
              <a:chOff x="1177638" y="2491133"/>
              <a:chExt cx="3654267" cy="888687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42827" y="1341141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49148" y="2590800"/>
                <a:ext cx="2347117" cy="51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4232231" y="7243886"/>
            <a:ext cx="1756983" cy="753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latin typeface="Tahoma" pitchFamily="34" charset="0"/>
                <a:ea typeface="Tahoma" pitchFamily="34" charset="0"/>
                <a:cs typeface="Tahoma" pitchFamily="34" charset="0"/>
              </a:rPr>
              <a:t>Tính: </a:t>
            </a:r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65554" y="7054487"/>
                <a:ext cx="17599907" cy="1095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	   b)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	      	c)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54" y="7054487"/>
                <a:ext cx="17599907" cy="1095734"/>
              </a:xfrm>
              <a:prstGeom prst="rect">
                <a:avLst/>
              </a:prstGeom>
              <a:blipFill>
                <a:blip r:embed="rId6"/>
                <a:stretch>
                  <a:fillRect l="-1386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AAD6000-22D3-43C7-B133-398017F35170}"/>
              </a:ext>
            </a:extLst>
          </p:cNvPr>
          <p:cNvGrpSpPr/>
          <p:nvPr/>
        </p:nvGrpSpPr>
        <p:grpSpPr>
          <a:xfrm>
            <a:off x="460256" y="9601200"/>
            <a:ext cx="23466544" cy="2457821"/>
            <a:chOff x="1222851" y="5331410"/>
            <a:chExt cx="23543736" cy="3015927"/>
          </a:xfrm>
        </p:grpSpPr>
        <p:sp>
          <p:nvSpPr>
            <p:cNvPr id="43" name="Rounded Rectangle 57">
              <a:extLst>
                <a:ext uri="{FF2B5EF4-FFF2-40B4-BE49-F238E27FC236}">
                  <a16:creationId xmlns:a16="http://schemas.microsoft.com/office/drawing/2014/main" id="{7BDDB371-173D-4255-A7B6-C79FAACEBF77}"/>
                </a:ext>
              </a:extLst>
            </p:cNvPr>
            <p:cNvSpPr/>
            <p:nvPr/>
          </p:nvSpPr>
          <p:spPr>
            <a:xfrm>
              <a:off x="1224549" y="5601639"/>
              <a:ext cx="23542038" cy="27456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4C267CEC-FBEE-4B8F-A223-539DFD9E9939}"/>
                </a:ext>
              </a:extLst>
            </p:cNvPr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B115857F-35C8-47CE-B024-4D4A661B8C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FCFE17D-ABF8-495A-A2D5-014F6F5B1424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 Diagonal Corner Rectangle 61">
                <a:extLst>
                  <a:ext uri="{FF2B5EF4-FFF2-40B4-BE49-F238E27FC236}">
                    <a16:creationId xmlns:a16="http://schemas.microsoft.com/office/drawing/2014/main" id="{3C6FBD2C-DF69-44E0-8082-3D41270534EE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3C1B8195-0DFA-4BF1-8C03-324C0A9DC3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C19859B-E42D-4412-9DC9-E3A5D8E9F224}"/>
                  </a:ext>
                </a:extLst>
              </p:cNvPr>
              <p:cNvSpPr/>
              <p:nvPr/>
            </p:nvSpPr>
            <p:spPr>
              <a:xfrm>
                <a:off x="1292866" y="10493283"/>
                <a:ext cx="6036380" cy="145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C19859B-E42D-4412-9DC9-E3A5D8E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66" y="10493283"/>
                <a:ext cx="6036380" cy="1451747"/>
              </a:xfrm>
              <a:prstGeom prst="rect">
                <a:avLst/>
              </a:prstGeom>
              <a:blipFill>
                <a:blip r:embed="rId7"/>
                <a:stretch>
                  <a:fillRect l="-3939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55420C4-6169-4908-BDC9-CE386BC1AD9E}"/>
                  </a:ext>
                </a:extLst>
              </p:cNvPr>
              <p:cNvSpPr/>
              <p:nvPr/>
            </p:nvSpPr>
            <p:spPr>
              <a:xfrm>
                <a:off x="7761274" y="10808861"/>
                <a:ext cx="7059283" cy="87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55420C4-6169-4908-BDC9-CE386BC1A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274" y="10808861"/>
                <a:ext cx="7059283" cy="874036"/>
              </a:xfrm>
              <a:prstGeom prst="rect">
                <a:avLst/>
              </a:prstGeom>
              <a:blipFill>
                <a:blip r:embed="rId8"/>
                <a:stretch>
                  <a:fillRect l="-1123" t="-14685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ACF151A-DD7F-4FCF-9A15-01919734E3C9}"/>
                  </a:ext>
                </a:extLst>
              </p:cNvPr>
              <p:cNvSpPr/>
              <p:nvPr/>
            </p:nvSpPr>
            <p:spPr>
              <a:xfrm>
                <a:off x="14820557" y="10555228"/>
                <a:ext cx="8491860" cy="1346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ACF151A-DD7F-4FCF-9A15-01919734E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57" y="10555228"/>
                <a:ext cx="8491860" cy="1346540"/>
              </a:xfrm>
              <a:prstGeom prst="rect">
                <a:avLst/>
              </a:prstGeom>
              <a:blipFill>
                <a:blip r:embed="rId9"/>
                <a:stretch>
                  <a:fillRect l="-2872" r="-2010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29" grpId="0"/>
      <p:bldP spid="62" grpId="0"/>
      <p:bldP spid="6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39710" y="4823234"/>
            <a:ext cx="23421397" cy="8812545"/>
            <a:chOff x="1205494" y="6923933"/>
            <a:chExt cx="23229249" cy="9369396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039136"/>
              <a:ext cx="23229249" cy="92541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23933"/>
              <a:ext cx="3401390" cy="1003079"/>
              <a:chOff x="1205494" y="6923933"/>
              <a:chExt cx="3401390" cy="100307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64767" y="6923933"/>
                <a:ext cx="2442117" cy="100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2"/>
                <a:ext cx="442436" cy="7123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09586" y="2323377"/>
            <a:ext cx="23574414" cy="2406125"/>
            <a:chOff x="992187" y="2564544"/>
            <a:chExt cx="23076453" cy="236500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923419" cy="22625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8" y="1722509"/>
                <a:ext cx="3173468" cy="658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203663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697238" y="12872645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38" y="12872645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72341" y="2416919"/>
                <a:ext cx="215616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xác định, liên tục trên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có đạo hàm là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rằng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41" y="2416919"/>
                <a:ext cx="21561603" cy="2123658"/>
              </a:xfrm>
              <a:prstGeom prst="rect">
                <a:avLst/>
              </a:prstGeom>
              <a:blipFill>
                <a:blip r:embed="rId4"/>
                <a:stretch>
                  <a:fillRect l="-1159" t="-6017" r="-339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920324" y="5258008"/>
                <a:ext cx="10204140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FR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khi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fr-FR" sz="4400" b="1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khi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4" y="5258008"/>
                <a:ext cx="10204140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763488" y="6477050"/>
                <a:ext cx="11997387" cy="1620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8" y="6477050"/>
                <a:ext cx="11997387" cy="16204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/>
              <p:nvPr/>
            </p:nvSpPr>
            <p:spPr>
              <a:xfrm>
                <a:off x="895296" y="8096711"/>
                <a:ext cx="11528791" cy="2071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s-E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s-E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s-E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41C351-8F65-4C61-A9E2-9493CB32C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96" y="8096711"/>
                <a:ext cx="11528791" cy="2071529"/>
              </a:xfrm>
              <a:prstGeom prst="rect">
                <a:avLst/>
              </a:prstGeom>
              <a:blipFill>
                <a:blip r:embed="rId7"/>
                <a:stretch>
                  <a:fillRect l="-2168" t="-6176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050A3D1-11CF-4FE3-B4AC-17945E23BF4A}"/>
                  </a:ext>
                </a:extLst>
              </p:cNvPr>
              <p:cNvSpPr/>
              <p:nvPr/>
            </p:nvSpPr>
            <p:spPr>
              <a:xfrm>
                <a:off x="914706" y="10556772"/>
                <a:ext cx="76328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050A3D1-11CF-4FE3-B4AC-17945E23B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06" y="10556772"/>
                <a:ext cx="763289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9C67A6-9B33-457B-815A-9A57FC231B18}"/>
                  </a:ext>
                </a:extLst>
              </p:cNvPr>
              <p:cNvSpPr/>
              <p:nvPr/>
            </p:nvSpPr>
            <p:spPr>
              <a:xfrm>
                <a:off x="1056131" y="11354606"/>
                <a:ext cx="9374874" cy="1644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89C67A6-9B33-457B-815A-9A57FC23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31" y="11354606"/>
                <a:ext cx="9374874" cy="16446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CDB7F80-B2F3-44CC-BD4C-4F746EA16543}"/>
                  </a:ext>
                </a:extLst>
              </p:cNvPr>
              <p:cNvSpPr/>
              <p:nvPr/>
            </p:nvSpPr>
            <p:spPr>
              <a:xfrm>
                <a:off x="931733" y="12855722"/>
                <a:ext cx="76222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CDB7F80-B2F3-44CC-BD4C-4F746EA16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33" y="12855722"/>
                <a:ext cx="762227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B22FA72-72D1-4C4B-9F2E-6DD69DBB496A}"/>
                  </a:ext>
                </a:extLst>
              </p:cNvPr>
              <p:cNvSpPr/>
              <p:nvPr/>
            </p:nvSpPr>
            <p:spPr>
              <a:xfrm>
                <a:off x="12814689" y="5202229"/>
                <a:ext cx="9374874" cy="1644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B22FA72-72D1-4C4B-9F2E-6DD69DBB4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689" y="5202229"/>
                <a:ext cx="9374874" cy="16446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96D9943-9DAB-4C37-9C5E-7FB5CEDE79B9}"/>
                  </a:ext>
                </a:extLst>
              </p:cNvPr>
              <p:cNvSpPr/>
              <p:nvPr/>
            </p:nvSpPr>
            <p:spPr>
              <a:xfrm>
                <a:off x="12115810" y="6599159"/>
                <a:ext cx="99672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96D9943-9DAB-4C37-9C5E-7FB5CEDE7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10" y="6599159"/>
                <a:ext cx="996728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84E65DF-F33A-4EC0-A6F8-9174135E9D26}"/>
                  </a:ext>
                </a:extLst>
              </p:cNvPr>
              <p:cNvSpPr/>
              <p:nvPr/>
            </p:nvSpPr>
            <p:spPr>
              <a:xfrm>
                <a:off x="13937403" y="7349287"/>
                <a:ext cx="8545609" cy="1004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es-ES" sz="4400" b="1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84E65DF-F33A-4EC0-A6F8-9174135E9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403" y="7349287"/>
                <a:ext cx="8545609" cy="1004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9AEF3F8-80FF-4C34-8B03-082A455060F0}"/>
                  </a:ext>
                </a:extLst>
              </p:cNvPr>
              <p:cNvSpPr/>
              <p:nvPr/>
            </p:nvSpPr>
            <p:spPr>
              <a:xfrm>
                <a:off x="12115810" y="8247556"/>
                <a:ext cx="12382685" cy="1644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⇔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E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s-E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9AEF3F8-80FF-4C34-8B03-082A45506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10" y="8247556"/>
                <a:ext cx="12382685" cy="16446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A030F44-4076-4A5D-931B-54B866C624A0}"/>
                  </a:ext>
                </a:extLst>
              </p:cNvPr>
              <p:cNvSpPr/>
              <p:nvPr/>
            </p:nvSpPr>
            <p:spPr>
              <a:xfrm>
                <a:off x="11506289" y="9764466"/>
                <a:ext cx="1111610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⇔−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E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4400" b="1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s-E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A030F44-4076-4A5D-931B-54B866C62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89" y="9764466"/>
                <a:ext cx="11116103" cy="1613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975EB08-1FED-4258-89AC-3479F8D207BF}"/>
                  </a:ext>
                </a:extLst>
              </p:cNvPr>
              <p:cNvSpPr/>
              <p:nvPr/>
            </p:nvSpPr>
            <p:spPr>
              <a:xfrm>
                <a:off x="12339632" y="10922209"/>
                <a:ext cx="10366599" cy="2123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s-E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s-E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975EB08-1FED-4258-89AC-3479F8D20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32" y="10922209"/>
                <a:ext cx="10366599" cy="21237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B54853-5B3A-4B75-A57D-B655D349BDD4}"/>
              </a:ext>
            </a:extLst>
          </p:cNvPr>
          <p:cNvCxnSpPr/>
          <p:nvPr/>
        </p:nvCxnSpPr>
        <p:spPr>
          <a:xfrm>
            <a:off x="12182086" y="5202229"/>
            <a:ext cx="157546" cy="839206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BB5FB633-91C5-4B46-9AE1-CC9526C3E041}"/>
              </a:ext>
            </a:extLst>
          </p:cNvPr>
          <p:cNvSpPr/>
          <p:nvPr/>
        </p:nvSpPr>
        <p:spPr>
          <a:xfrm>
            <a:off x="7467600" y="36979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205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0" grpId="0"/>
      <p:bldP spid="51" grpId="0"/>
      <p:bldP spid="52" grpId="0"/>
      <p:bldP spid="49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8362C72-9AFD-4994-9D7C-30B8388DE7DB}"/>
              </a:ext>
            </a:extLst>
          </p:cNvPr>
          <p:cNvGrpSpPr/>
          <p:nvPr/>
        </p:nvGrpSpPr>
        <p:grpSpPr>
          <a:xfrm>
            <a:off x="934658" y="8221337"/>
            <a:ext cx="22838234" cy="5077045"/>
            <a:chOff x="1222851" y="5331408"/>
            <a:chExt cx="23480092" cy="5609881"/>
          </a:xfrm>
        </p:grpSpPr>
        <p:sp>
          <p:nvSpPr>
            <p:cNvPr id="57" name="Rounded Rectangle 34">
              <a:extLst>
                <a:ext uri="{FF2B5EF4-FFF2-40B4-BE49-F238E27FC236}">
                  <a16:creationId xmlns:a16="http://schemas.microsoft.com/office/drawing/2014/main" id="{8BE2DB17-3A8D-41D8-99FA-FD365BAA0649}"/>
                </a:ext>
              </a:extLst>
            </p:cNvPr>
            <p:cNvSpPr/>
            <p:nvPr/>
          </p:nvSpPr>
          <p:spPr>
            <a:xfrm>
              <a:off x="1224549" y="5685823"/>
              <a:ext cx="23478394" cy="52554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60">
              <a:extLst>
                <a:ext uri="{FF2B5EF4-FFF2-40B4-BE49-F238E27FC236}">
                  <a16:creationId xmlns:a16="http://schemas.microsoft.com/office/drawing/2014/main" id="{8BD56539-CD58-4E93-ADDB-4D9C57FA704D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50194"/>
              <a:chOff x="1224542" y="6305967"/>
              <a:chExt cx="3305491" cy="854528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6ABE1B18-46E0-464F-BD3D-5F52346B28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77C9C7-7C0E-4E8B-A7BD-ACF56237C7BF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42486" cy="854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Round Diagonal Corner Rectangle 41">
                <a:extLst>
                  <a:ext uri="{FF2B5EF4-FFF2-40B4-BE49-F238E27FC236}">
                    <a16:creationId xmlns:a16="http://schemas.microsoft.com/office/drawing/2014/main" id="{00C0AFF0-3FDA-4635-BAC8-BA69518F4245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7B450EA4-A832-4483-AA89-E4F3AF942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10083" y="2516835"/>
            <a:ext cx="22962809" cy="5516915"/>
            <a:chOff x="992187" y="2564544"/>
            <a:chExt cx="22531648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378614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214775" y="8899161"/>
                <a:ext cx="10443894" cy="173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𝐝𝐯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800" b="1" dirty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sinxdx</m:t>
                              </m:r>
                            </m:e>
                          </m:eqAr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𝐝𝐮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p>
                              </m:s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𝐝𝐱</m:t>
                              </m:r>
                            </m: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75" y="8899161"/>
                <a:ext cx="10443894" cy="1739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8973" y="1401602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145826" y="2445884"/>
                <a:ext cx="22622727" cy="220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𝐝𝐯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𝐝𝐱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đâ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đú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?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26" y="2445884"/>
                <a:ext cx="22622727" cy="2201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56283" y="4918403"/>
                <a:ext cx="11783443" cy="1476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83" y="4918403"/>
                <a:ext cx="11783443" cy="1476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192000" y="4853829"/>
                <a:ext cx="12192001" cy="1476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853829"/>
                <a:ext cx="12192001" cy="1476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84871" y="6386582"/>
                <a:ext cx="10702369" cy="147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71" y="6386582"/>
                <a:ext cx="10702369" cy="1477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197797" y="6371775"/>
                <a:ext cx="11183315" cy="147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func>
                        <m:func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4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797" y="6371775"/>
                <a:ext cx="11183315" cy="14770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370" y="10651534"/>
                <a:ext cx="15018229" cy="160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800" b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𝐝𝐱</m:t>
                          </m:r>
                        </m:e>
                      </m:nary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𝐮𝐯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b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du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70" y="10651534"/>
                <a:ext cx="15018229" cy="16028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65895" y="12123537"/>
                <a:ext cx="13117630" cy="90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sz="4600" b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600" b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  <m:func>
                          <m:funcPr>
                            <m:ctrlPr>
                              <a:rPr lang="en-US" sz="4600" b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  <m:r>
                      <a:rPr lang="en-US" sz="4600" b="1" i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600" b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𝐱</m:t>
                        </m:r>
                      </m:sup>
                    </m:sSup>
                    <m:func>
                      <m:funcPr>
                        <m:ctrlPr>
                          <a:rPr lang="en-US" sz="4600" b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4600" b="1" i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600" b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600" b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  <m:func>
                          <m:funcPr>
                            <m:ctrlPr>
                              <a:rPr lang="en-US" sz="4600" b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6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en-US" sz="4600" b="1" i="0">
                            <a:latin typeface="Cambria Math" panose="02040503050406030204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95" y="12123537"/>
                <a:ext cx="13117630" cy="909736"/>
              </a:xfrm>
              <a:prstGeom prst="rect">
                <a:avLst/>
              </a:prstGeom>
              <a:blipFill>
                <a:blip r:embed="rId10"/>
                <a:stretch>
                  <a:fillRect t="-15436" b="-20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4D4AF06E-0913-43B7-90E1-A40D7A5B62C6}"/>
              </a:ext>
            </a:extLst>
          </p:cNvPr>
          <p:cNvSpPr/>
          <p:nvPr/>
        </p:nvSpPr>
        <p:spPr>
          <a:xfrm>
            <a:off x="11881920" y="5228139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925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  <p:bldP spid="6" grpId="0"/>
      <p:bldP spid="9" grpId="0"/>
      <p:bldP spid="5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3400" y="2616762"/>
            <a:ext cx="22998960" cy="4873610"/>
            <a:chOff x="992187" y="2517466"/>
            <a:chExt cx="22494816" cy="556471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341782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17466"/>
              <a:ext cx="3124200" cy="1070537"/>
              <a:chOff x="534987" y="1593756"/>
              <a:chExt cx="4197167" cy="123044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78167" y="1593756"/>
                <a:ext cx="3173468" cy="1009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337569" y="3562629"/>
                <a:ext cx="21746808" cy="128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69" y="3562629"/>
                <a:ext cx="21746808" cy="1289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9623" y="4911579"/>
                <a:ext cx="9104566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22.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23" y="4911579"/>
                <a:ext cx="9104566" cy="769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3832742" y="4956346"/>
                <a:ext cx="9371380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21.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742" y="4956346"/>
                <a:ext cx="9371380" cy="769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34079" y="6288563"/>
                <a:ext cx="907010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22.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79" y="6288563"/>
                <a:ext cx="9070109" cy="769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832742" y="6289307"/>
                <a:ext cx="9672493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20. 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742" y="6289307"/>
                <a:ext cx="9672493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2585166" y="9252774"/>
                <a:ext cx="1097377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𝟐𝟎𝟏𝟗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166" y="9252774"/>
                <a:ext cx="10973770" cy="1105687"/>
              </a:xfrm>
              <a:prstGeom prst="rect">
                <a:avLst/>
              </a:prstGeom>
              <a:blipFill>
                <a:blip r:embed="rId8"/>
                <a:stretch>
                  <a:fillRect l="-222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2623DAF-17D9-4D0E-A17D-A4E585E04B58}"/>
              </a:ext>
            </a:extLst>
          </p:cNvPr>
          <p:cNvGrpSpPr/>
          <p:nvPr/>
        </p:nvGrpSpPr>
        <p:grpSpPr>
          <a:xfrm>
            <a:off x="685647" y="7675786"/>
            <a:ext cx="22873171" cy="5841422"/>
            <a:chOff x="1590552" y="5331405"/>
            <a:chExt cx="22948410" cy="6493534"/>
          </a:xfrm>
        </p:grpSpPr>
        <p:sp>
          <p:nvSpPr>
            <p:cNvPr id="60" name="Rounded Rectangle 34">
              <a:extLst>
                <a:ext uri="{FF2B5EF4-FFF2-40B4-BE49-F238E27FC236}">
                  <a16:creationId xmlns:a16="http://schemas.microsoft.com/office/drawing/2014/main" id="{F3360D65-4F67-455D-8C8B-0509551A205A}"/>
                </a:ext>
              </a:extLst>
            </p:cNvPr>
            <p:cNvSpPr/>
            <p:nvPr/>
          </p:nvSpPr>
          <p:spPr>
            <a:xfrm>
              <a:off x="1621327" y="5390128"/>
              <a:ext cx="22917635" cy="64348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9829CCA-2BA2-45FF-AF0E-360D3A70AF79}"/>
                </a:ext>
              </a:extLst>
            </p:cNvPr>
            <p:cNvGrpSpPr/>
            <p:nvPr/>
          </p:nvGrpSpPr>
          <p:grpSpPr>
            <a:xfrm>
              <a:off x="1590552" y="5331405"/>
              <a:ext cx="3525907" cy="855226"/>
              <a:chOff x="1592286" y="6305967"/>
              <a:chExt cx="3526314" cy="859586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80379732-DF46-4DCD-AB1F-BA9EA8D47A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E0E6A01-FEEE-4800-BDC3-4885B1C395F4}"/>
                  </a:ext>
                </a:extLst>
              </p:cNvPr>
              <p:cNvSpPr txBox="1"/>
              <p:nvPr/>
            </p:nvSpPr>
            <p:spPr>
              <a:xfrm>
                <a:off x="2384820" y="6305967"/>
                <a:ext cx="2733780" cy="85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41">
                <a:extLst>
                  <a:ext uri="{FF2B5EF4-FFF2-40B4-BE49-F238E27FC236}">
                    <a16:creationId xmlns:a16="http://schemas.microsoft.com/office/drawing/2014/main" id="{B00F22D4-04B2-4E24-A67F-20D8AB6B794E}"/>
                  </a:ext>
                </a:extLst>
              </p:cNvPr>
              <p:cNvSpPr/>
              <p:nvPr/>
            </p:nvSpPr>
            <p:spPr>
              <a:xfrm flipV="1">
                <a:off x="1592286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0903FC57-E8AD-4C84-B74A-5EF7537B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0202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368334" y="8643253"/>
                <a:ext cx="9378601" cy="147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34" y="8643253"/>
                <a:ext cx="9378601" cy="1477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05502" y="10243245"/>
                <a:ext cx="1097962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eqArr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eqAr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02" y="10243245"/>
                <a:ext cx="10979629" cy="12996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79484" y="12071807"/>
                <a:ext cx="9688550" cy="1477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484" y="12071807"/>
                <a:ext cx="9688550" cy="1477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585165" y="8033733"/>
                <a:ext cx="61763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165" y="8033733"/>
                <a:ext cx="617630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2621383" y="10785996"/>
                <a:ext cx="3647602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30492" algn="l"/>
                    <a:tab pos="2160054" algn="l"/>
                    <a:tab pos="3600090" algn="l"/>
                    <a:tab pos="5040126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383" y="10785996"/>
                <a:ext cx="3647602" cy="7593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/>
              <p:nvPr/>
            </p:nvSpPr>
            <p:spPr>
              <a:xfrm>
                <a:off x="12607531" y="12079753"/>
                <a:ext cx="91096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531" y="12079753"/>
                <a:ext cx="9109673" cy="769441"/>
              </a:xfrm>
              <a:prstGeom prst="rect">
                <a:avLst/>
              </a:prstGeom>
              <a:blipFill>
                <a:blip r:embed="rId14"/>
                <a:stretch>
                  <a:fillRect l="-267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0684315C-2B2E-4896-9265-0419ED908DB7}"/>
              </a:ext>
            </a:extLst>
          </p:cNvPr>
          <p:cNvSpPr/>
          <p:nvPr/>
        </p:nvSpPr>
        <p:spPr>
          <a:xfrm>
            <a:off x="13485879" y="4838210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41BD42-9DE3-490B-99FA-01E89EED09BE}"/>
              </a:ext>
            </a:extLst>
          </p:cNvPr>
          <p:cNvCxnSpPr>
            <a:cxnSpLocks/>
          </p:cNvCxnSpPr>
          <p:nvPr/>
        </p:nvCxnSpPr>
        <p:spPr>
          <a:xfrm flipH="1">
            <a:off x="11960430" y="7853496"/>
            <a:ext cx="232" cy="56255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70690B-A41F-497D-972D-0F1DC6567878}"/>
                  </a:ext>
                </a:extLst>
              </p:cNvPr>
              <p:cNvSpPr/>
              <p:nvPr/>
            </p:nvSpPr>
            <p:spPr>
              <a:xfrm>
                <a:off x="12503435" y="9282935"/>
                <a:ext cx="1025447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𝟐𝟎𝟐𝟐𝟏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70690B-A41F-497D-972D-0F1DC6567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435" y="9282935"/>
                <a:ext cx="10254474" cy="1105687"/>
              </a:xfrm>
              <a:prstGeom prst="rect">
                <a:avLst/>
              </a:prstGeom>
              <a:blipFill>
                <a:blip r:embed="rId15"/>
                <a:stretch>
                  <a:fillRect l="-2378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/>
      <p:bldP spid="56" grpId="0"/>
      <p:bldP spid="6" grpId="0"/>
      <p:bldP spid="9" grpId="0"/>
      <p:bldP spid="10" grpId="0"/>
      <p:bldP spid="11" grpId="0"/>
      <p:bldP spid="68" grpId="0"/>
      <p:bldP spid="67" grpId="0" animBg="1"/>
      <p:bldP spid="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5846B05-F72E-44A9-9D64-F62D23F45CA2}"/>
              </a:ext>
            </a:extLst>
          </p:cNvPr>
          <p:cNvGrpSpPr/>
          <p:nvPr/>
        </p:nvGrpSpPr>
        <p:grpSpPr>
          <a:xfrm>
            <a:off x="789168" y="7532557"/>
            <a:ext cx="22456089" cy="6155880"/>
            <a:chOff x="1204144" y="5331408"/>
            <a:chExt cx="22529956" cy="6204482"/>
          </a:xfrm>
        </p:grpSpPr>
        <p:sp>
          <p:nvSpPr>
            <p:cNvPr id="60" name="Rounded Rectangle 34">
              <a:extLst>
                <a:ext uri="{FF2B5EF4-FFF2-40B4-BE49-F238E27FC236}">
                  <a16:creationId xmlns:a16="http://schemas.microsoft.com/office/drawing/2014/main" id="{02EC0EDF-DF61-45F0-B9C7-CE8C563A37C9}"/>
                </a:ext>
              </a:extLst>
            </p:cNvPr>
            <p:cNvSpPr/>
            <p:nvPr/>
          </p:nvSpPr>
          <p:spPr>
            <a:xfrm>
              <a:off x="1204144" y="5355254"/>
              <a:ext cx="22529956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AB45ECD-D657-4000-9D67-7D01F5DCB27E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1DF2F7C2-8E1A-47A2-B2B2-7EAB3C5BFC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EE4782-25A8-4622-B448-D51AF6A22CFC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85946" cy="77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41">
                <a:extLst>
                  <a:ext uri="{FF2B5EF4-FFF2-40B4-BE49-F238E27FC236}">
                    <a16:creationId xmlns:a16="http://schemas.microsoft.com/office/drawing/2014/main" id="{6F4FF101-9845-4F8B-9D6D-60D3E84A035C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1C0EA97A-70F6-42DB-A306-05CF3E925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0278" y="2586186"/>
            <a:ext cx="22604979" cy="4764562"/>
            <a:chOff x="992187" y="2468688"/>
            <a:chExt cx="22607922" cy="561348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454888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468688"/>
              <a:ext cx="3124200" cy="1119316"/>
              <a:chOff x="534987" y="1537691"/>
              <a:chExt cx="4197167" cy="1286512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3123" y="1537691"/>
                <a:ext cx="3173467" cy="104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16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521489" y="2667546"/>
                <a:ext cx="13460956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89" y="2667546"/>
                <a:ext cx="13460956" cy="769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25534" y="3541416"/>
                <a:ext cx="9104566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34" y="3541416"/>
                <a:ext cx="9104566" cy="14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3639611" y="3505636"/>
                <a:ext cx="9371380" cy="135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611" y="3505636"/>
                <a:ext cx="9371380" cy="1359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359990" y="5365622"/>
                <a:ext cx="9070109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90" y="5365622"/>
                <a:ext cx="9070109" cy="1463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639611" y="5374595"/>
                <a:ext cx="9672493" cy="135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611" y="5374595"/>
                <a:ext cx="9672493" cy="1359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1627994" y="7615451"/>
            <a:ext cx="56746" cy="609965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175204" y="8457992"/>
                <a:ext cx="9744956" cy="2146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04" y="8457992"/>
                <a:ext cx="9744956" cy="2146806"/>
              </a:xfrm>
              <a:prstGeom prst="rect">
                <a:avLst/>
              </a:prstGeom>
              <a:blipFill>
                <a:blip r:embed="rId8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372" y="10183230"/>
                <a:ext cx="9707788" cy="3144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72" y="10183230"/>
                <a:ext cx="9707788" cy="3144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192000" y="7619901"/>
                <a:ext cx="9234195" cy="1620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7619901"/>
                <a:ext cx="9234195" cy="1620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260854" y="9520161"/>
                <a:ext cx="5633850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854" y="9520161"/>
                <a:ext cx="5633850" cy="1171603"/>
              </a:xfrm>
              <a:prstGeom prst="rect">
                <a:avLst/>
              </a:prstGeom>
              <a:blipFill>
                <a:blip r:embed="rId11"/>
                <a:stretch>
                  <a:fillRect r="-3459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E4A7CD-5CC5-4855-980A-B15BA5842A59}"/>
                  </a:ext>
                </a:extLst>
              </p:cNvPr>
              <p:cNvSpPr/>
              <p:nvPr/>
            </p:nvSpPr>
            <p:spPr>
              <a:xfrm>
                <a:off x="12310753" y="11167060"/>
                <a:ext cx="7640105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E4A7CD-5CC5-4855-980A-B15BA5842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753" y="11167060"/>
                <a:ext cx="7640105" cy="1168397"/>
              </a:xfrm>
              <a:prstGeom prst="rect">
                <a:avLst/>
              </a:prstGeom>
              <a:blipFill>
                <a:blip r:embed="rId12"/>
                <a:stretch>
                  <a:fillRect l="-3190" r="-2313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6924CBDA-583B-462E-A2B8-8E9D9AD015E9}"/>
              </a:ext>
            </a:extLst>
          </p:cNvPr>
          <p:cNvSpPr/>
          <p:nvPr/>
        </p:nvSpPr>
        <p:spPr>
          <a:xfrm>
            <a:off x="2116528" y="5700760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360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6" grpId="0"/>
      <p:bldP spid="6" grpId="0"/>
      <p:bldP spid="9" grpId="0"/>
      <p:bldP spid="10" grpId="0"/>
      <p:bldP spid="57" grpId="0"/>
      <p:bldP spid="6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F9684F9-ED21-4E27-9B56-53D071DEA4B2}"/>
              </a:ext>
            </a:extLst>
          </p:cNvPr>
          <p:cNvGrpSpPr/>
          <p:nvPr/>
        </p:nvGrpSpPr>
        <p:grpSpPr>
          <a:xfrm>
            <a:off x="996779" y="7189538"/>
            <a:ext cx="22476657" cy="6205170"/>
            <a:chOff x="1209566" y="5331408"/>
            <a:chExt cx="22903128" cy="6254161"/>
          </a:xfrm>
        </p:grpSpPr>
        <p:sp>
          <p:nvSpPr>
            <p:cNvPr id="59" name="Rounded Rectangle 34">
              <a:extLst>
                <a:ext uri="{FF2B5EF4-FFF2-40B4-BE49-F238E27FC236}">
                  <a16:creationId xmlns:a16="http://schemas.microsoft.com/office/drawing/2014/main" id="{048B6427-135C-41D9-B0EC-9115729713D5}"/>
                </a:ext>
              </a:extLst>
            </p:cNvPr>
            <p:cNvSpPr/>
            <p:nvPr/>
          </p:nvSpPr>
          <p:spPr>
            <a:xfrm>
              <a:off x="1209566" y="5404933"/>
              <a:ext cx="2290312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F4B3FF-680D-4418-9B92-DB782B74470C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D83382DD-7D91-456C-833A-D132DDD63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D8C4A9-406E-4855-B276-F83B82B813D3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1682" cy="77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41">
                <a:extLst>
                  <a:ext uri="{FF2B5EF4-FFF2-40B4-BE49-F238E27FC236}">
                    <a16:creationId xmlns:a16="http://schemas.microsoft.com/office/drawing/2014/main" id="{7017DA6A-F2BE-4B30-9E39-529B839AA1A0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C9D3C521-8895-412A-A262-0ABF21E8C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53883" y="2397173"/>
            <a:ext cx="22629671" cy="4683202"/>
            <a:chOff x="992187" y="2564544"/>
            <a:chExt cx="22632617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479583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104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175204" y="8458197"/>
                <a:ext cx="9744956" cy="998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ó: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04" y="8458197"/>
                <a:ext cx="9744956" cy="998285"/>
              </a:xfrm>
              <a:prstGeom prst="rect">
                <a:avLst/>
              </a:prstGeom>
              <a:blipFill>
                <a:blip r:embed="rId3"/>
                <a:stretch>
                  <a:fillRect t="-6707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829839" y="1420611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40949" y="3360187"/>
                <a:ext cx="18357732" cy="1378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949" y="3360187"/>
                <a:ext cx="18357732" cy="1378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58720" y="4961194"/>
                <a:ext cx="101332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20.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720" y="4961194"/>
                <a:ext cx="1013328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058719" y="6027856"/>
                <a:ext cx="101902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21.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719" y="6027856"/>
                <a:ext cx="1019025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639611" y="5829410"/>
                <a:ext cx="9672493" cy="14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611" y="5829410"/>
                <a:ext cx="9672493" cy="1430969"/>
              </a:xfrm>
              <a:prstGeom prst="rect">
                <a:avLst/>
              </a:prstGeom>
              <a:blipFill>
                <a:blip r:embed="rId7"/>
                <a:stretch>
                  <a:fillRect b="-1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2192233" y="7615648"/>
            <a:ext cx="56746" cy="60996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372" y="9905603"/>
                <a:ext cx="9707788" cy="185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Đặ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𝒔𝒊𝒏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72" y="9905603"/>
                <a:ext cx="9707788" cy="18507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192001" y="7620106"/>
                <a:ext cx="730668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1" y="7620106"/>
                <a:ext cx="7306680" cy="1070358"/>
              </a:xfrm>
              <a:prstGeom prst="rect">
                <a:avLst/>
              </a:prstGeom>
              <a:blipFill>
                <a:blip r:embed="rId9"/>
                <a:stretch>
                  <a:fillRect r="-233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392034" y="9386986"/>
                <a:ext cx="9035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034" y="9386986"/>
                <a:ext cx="903510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/>
              <p:nvPr/>
            </p:nvSpPr>
            <p:spPr>
              <a:xfrm>
                <a:off x="12415389" y="10665378"/>
                <a:ext cx="7993470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389" y="10665378"/>
                <a:ext cx="7993470" cy="1105687"/>
              </a:xfrm>
              <a:prstGeom prst="rect">
                <a:avLst/>
              </a:prstGeom>
              <a:blipFill>
                <a:blip r:embed="rId11"/>
                <a:stretch>
                  <a:fillRect l="-3127" r="-221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/>
              <p:nvPr/>
            </p:nvSpPr>
            <p:spPr>
              <a:xfrm>
                <a:off x="13639611" y="4885004"/>
                <a:ext cx="9371380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611" y="4885004"/>
                <a:ext cx="9371380" cy="769341"/>
              </a:xfrm>
              <a:prstGeom prst="rect">
                <a:avLst/>
              </a:prstGeom>
              <a:blipFill>
                <a:blip r:embed="rId12"/>
                <a:stretch>
                  <a:fillRect t="-16535" r="-169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/>
              <p:nvPr/>
            </p:nvSpPr>
            <p:spPr>
              <a:xfrm>
                <a:off x="1075947" y="12267496"/>
                <a:ext cx="9552295" cy="1477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47" y="12267496"/>
                <a:ext cx="9552295" cy="14770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A89284A-FF84-4764-B37A-735C38148C9D}"/>
                  </a:ext>
                </a:extLst>
              </p:cNvPr>
              <p:cNvSpPr/>
              <p:nvPr/>
            </p:nvSpPr>
            <p:spPr>
              <a:xfrm>
                <a:off x="12392034" y="12388047"/>
                <a:ext cx="103723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𝟐𝟎𝟐𝟐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A89284A-FF84-4764-B37A-735C3814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034" y="12388047"/>
                <a:ext cx="10372391" cy="769441"/>
              </a:xfrm>
              <a:prstGeom prst="rect">
                <a:avLst/>
              </a:prstGeom>
              <a:blipFill>
                <a:blip r:embed="rId14"/>
                <a:stretch>
                  <a:fillRect l="-24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F021682A-F6EB-48B3-87C2-ACECBA604F6E}"/>
              </a:ext>
            </a:extLst>
          </p:cNvPr>
          <p:cNvSpPr/>
          <p:nvPr/>
        </p:nvSpPr>
        <p:spPr>
          <a:xfrm>
            <a:off x="13519862" y="5818673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588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4" grpId="0"/>
      <p:bldP spid="55" grpId="0"/>
      <p:bldP spid="6" grpId="0"/>
      <p:bldP spid="9" grpId="0"/>
      <p:bldP spid="10" grpId="0"/>
      <p:bldP spid="68" grpId="0"/>
      <p:bldP spid="60" grpId="0"/>
      <p:bldP spid="67" grpId="0"/>
      <p:bldP spid="71" grpId="0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11CBFE2-85B7-40D5-B9F8-511326EC7612}"/>
              </a:ext>
            </a:extLst>
          </p:cNvPr>
          <p:cNvGrpSpPr/>
          <p:nvPr/>
        </p:nvGrpSpPr>
        <p:grpSpPr>
          <a:xfrm>
            <a:off x="1072618" y="6368085"/>
            <a:ext cx="22732533" cy="6652400"/>
            <a:chOff x="1222851" y="5331408"/>
            <a:chExt cx="22342874" cy="6450866"/>
          </a:xfrm>
        </p:grpSpPr>
        <p:sp>
          <p:nvSpPr>
            <p:cNvPr id="60" name="Rounded Rectangle 34">
              <a:extLst>
                <a:ext uri="{FF2B5EF4-FFF2-40B4-BE49-F238E27FC236}">
                  <a16:creationId xmlns:a16="http://schemas.microsoft.com/office/drawing/2014/main" id="{7C98C905-2195-4367-8489-DA80EC22A495}"/>
                </a:ext>
              </a:extLst>
            </p:cNvPr>
            <p:cNvSpPr/>
            <p:nvPr/>
          </p:nvSpPr>
          <p:spPr>
            <a:xfrm>
              <a:off x="1224549" y="5601638"/>
              <a:ext cx="22341176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1998DE9-7C83-41F6-BF27-9B5F1DB44A4F}"/>
                </a:ext>
              </a:extLst>
            </p:cNvPr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C211E4B8-885E-4BC4-BFEF-DAFB6F5C7C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DD3AD45-82C8-44C4-B150-2A62F12C165F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85946" cy="74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Round Diagonal Corner Rectangle 41">
                <a:extLst>
                  <a:ext uri="{FF2B5EF4-FFF2-40B4-BE49-F238E27FC236}">
                    <a16:creationId xmlns:a16="http://schemas.microsoft.com/office/drawing/2014/main" id="{2856F8B1-C1E2-4C9B-9B0E-7AB473231BA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43948061-B8AA-43B3-B6E9-E2F11005B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058" y="2548542"/>
            <a:ext cx="22813093" cy="3599786"/>
            <a:chOff x="992187" y="2564544"/>
            <a:chExt cx="22816063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663029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3173467" cy="1004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252074" y="7698302"/>
                <a:ext cx="10859097" cy="1476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7698302"/>
                <a:ext cx="10859097" cy="1476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8973" y="1515864"/>
            <a:ext cx="9472086" cy="968318"/>
            <a:chOff x="739068" y="1515168"/>
            <a:chExt cx="9473319" cy="968444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75210" y="3251995"/>
                <a:ext cx="224467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pt-B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pt-B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10" y="3251995"/>
                <a:ext cx="2244679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87290" y="4439675"/>
                <a:ext cx="5485687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90" y="4439675"/>
                <a:ext cx="5485687" cy="769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097764" y="4522367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(1)=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+3.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64" y="4522367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038315" y="4497136"/>
                <a:ext cx="5485687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315" y="4497136"/>
                <a:ext cx="5485687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4476200"/>
                <a:ext cx="5485687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476200"/>
                <a:ext cx="5485687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2111172" y="7619901"/>
                <a:ext cx="1151082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172" y="7619901"/>
                <a:ext cx="11510828" cy="769441"/>
              </a:xfrm>
              <a:prstGeom prst="rect">
                <a:avLst/>
              </a:prstGeom>
              <a:blipFill>
                <a:blip r:embed="rId9"/>
                <a:stretch>
                  <a:fillRect l="-2172" t="-17460" r="-47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1658669" y="6644764"/>
            <a:ext cx="0" cy="623225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20629" y="9480281"/>
                <a:ext cx="851553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𝒅𝒗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𝒅𝒖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29" y="9480281"/>
                <a:ext cx="8515536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399397" y="8885678"/>
                <a:ext cx="10172990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9397" y="8885678"/>
                <a:ext cx="10172990" cy="7693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EFA1549-9AAA-4D8A-98AB-C8F32E2FCD2D}"/>
                  </a:ext>
                </a:extLst>
              </p:cNvPr>
              <p:cNvSpPr/>
              <p:nvPr/>
            </p:nvSpPr>
            <p:spPr>
              <a:xfrm>
                <a:off x="1209429" y="11868295"/>
                <a:ext cx="9612119" cy="874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EFA1549-9AAA-4D8A-98AB-C8F32E2FC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9" y="11868295"/>
                <a:ext cx="9612119" cy="874150"/>
              </a:xfrm>
              <a:prstGeom prst="rect">
                <a:avLst/>
              </a:prstGeom>
              <a:blipFill>
                <a:blip r:embed="rId12"/>
                <a:stretch>
                  <a:fillRect t="-15385" r="-1649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AC6295E-5CCC-44F8-A7F9-09211DB82B7D}"/>
                  </a:ext>
                </a:extLst>
              </p:cNvPr>
              <p:cNvSpPr/>
              <p:nvPr/>
            </p:nvSpPr>
            <p:spPr>
              <a:xfrm>
                <a:off x="12177489" y="6704859"/>
                <a:ext cx="6359439" cy="769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AC6295E-5CCC-44F8-A7F9-09211DB82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489" y="6704859"/>
                <a:ext cx="6359439" cy="769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99A5CCC-A7CA-4C85-80D2-A5C8CD159DB5}"/>
                  </a:ext>
                </a:extLst>
              </p:cNvPr>
              <p:cNvSpPr/>
              <p:nvPr/>
            </p:nvSpPr>
            <p:spPr>
              <a:xfrm>
                <a:off x="12390099" y="10186860"/>
                <a:ext cx="10172990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99A5CCC-A7CA-4C85-80D2-A5C8CD159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099" y="10186860"/>
                <a:ext cx="10172990" cy="769341"/>
              </a:xfrm>
              <a:prstGeom prst="rect">
                <a:avLst/>
              </a:prstGeom>
              <a:blipFill>
                <a:blip r:embed="rId14"/>
                <a:stretch>
                  <a:fillRect l="-239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C6EC0D17-CDF8-4024-A529-FB932784CF96}"/>
              </a:ext>
            </a:extLst>
          </p:cNvPr>
          <p:cNvSpPr/>
          <p:nvPr/>
        </p:nvSpPr>
        <p:spPr>
          <a:xfrm>
            <a:off x="12713527" y="4316451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2" grpId="0"/>
      <p:bldP spid="53" grpId="0"/>
      <p:bldP spid="54" grpId="0"/>
      <p:bldP spid="55" grpId="0"/>
      <p:bldP spid="57" grpId="0"/>
      <p:bldP spid="6" grpId="0"/>
      <p:bldP spid="3" grpId="0"/>
      <p:bldP spid="63" grpId="0"/>
      <p:bldP spid="67" grpId="0"/>
      <p:bldP spid="71" grpId="0"/>
      <p:bldP spid="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2551631"/>
            <a:ext cx="22122428" cy="1070716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B1547E-CDD5-4CD9-AE3E-8395F027EC4E}"/>
                  </a:ext>
                </a:extLst>
              </p:cNvPr>
              <p:cNvSpPr txBox="1"/>
              <p:nvPr/>
            </p:nvSpPr>
            <p:spPr>
              <a:xfrm>
                <a:off x="1499177" y="2748053"/>
                <a:ext cx="2032000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alt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B1547E-CDD5-4CD9-AE3E-8395F027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7" y="2748053"/>
                <a:ext cx="20320000" cy="2123658"/>
              </a:xfrm>
              <a:prstGeom prst="rect">
                <a:avLst/>
              </a:prstGeom>
              <a:blipFill>
                <a:blip r:embed="rId3"/>
                <a:stretch>
                  <a:fillRect l="-1230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7B8E35F-D0B4-45E3-8D7B-DC103BA48066}"/>
              </a:ext>
            </a:extLst>
          </p:cNvPr>
          <p:cNvSpPr txBox="1"/>
          <p:nvPr/>
        </p:nvSpPr>
        <p:spPr>
          <a:xfrm>
            <a:off x="1714259" y="9139394"/>
            <a:ext cx="9487141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A07411-A1B9-4CD5-BCAA-928E8C561AB7}"/>
              </a:ext>
            </a:extLst>
          </p:cNvPr>
          <p:cNvSpPr txBox="1"/>
          <p:nvPr/>
        </p:nvSpPr>
        <p:spPr>
          <a:xfrm>
            <a:off x="1695765" y="10293828"/>
            <a:ext cx="8057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Ph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1841A4-FBC8-45EE-944F-7B6649A56CF4}"/>
              </a:ext>
            </a:extLst>
          </p:cNvPr>
          <p:cNvSpPr txBox="1"/>
          <p:nvPr/>
        </p:nvSpPr>
        <p:spPr>
          <a:xfrm>
            <a:off x="1695765" y="11270159"/>
            <a:ext cx="80578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Ph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85B557-D4C1-4AA7-A23B-B1D825C562DE}"/>
              </a:ext>
            </a:extLst>
          </p:cNvPr>
          <p:cNvSpPr txBox="1"/>
          <p:nvPr/>
        </p:nvSpPr>
        <p:spPr>
          <a:xfrm>
            <a:off x="1595798" y="5066954"/>
            <a:ext cx="20320000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8B3CDA-9A67-4936-9D29-A903DD8A2C69}"/>
                  </a:ext>
                </a:extLst>
              </p:cNvPr>
              <p:cNvSpPr/>
              <p:nvPr/>
            </p:nvSpPr>
            <p:spPr>
              <a:xfrm>
                <a:off x="3962307" y="5964780"/>
                <a:ext cx="5638893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none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x-none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8B3CDA-9A67-4936-9D29-A903DD8A2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07" y="5964780"/>
                <a:ext cx="5638893" cy="874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F9C4A4-35C0-4826-8C10-2A11D539B55C}"/>
                  </a:ext>
                </a:extLst>
              </p:cNvPr>
              <p:cNvSpPr/>
              <p:nvPr/>
            </p:nvSpPr>
            <p:spPr>
              <a:xfrm>
                <a:off x="3994964" y="6950016"/>
                <a:ext cx="12235636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𝒌𝒇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0.</a:t>
                </a: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F9C4A4-35C0-4826-8C10-2A11D539B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64" y="6950016"/>
                <a:ext cx="12235636" cy="874036"/>
              </a:xfrm>
              <a:prstGeom prst="rect">
                <a:avLst/>
              </a:prstGeom>
              <a:blipFill>
                <a:blip r:embed="rId5"/>
                <a:stretch>
                  <a:fillRect t="-12081" r="-1192" b="-17450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C155F81-486A-4E9C-892A-472FF1C6D439}"/>
                  </a:ext>
                </a:extLst>
              </p:cNvPr>
              <p:cNvSpPr/>
              <p:nvPr/>
            </p:nvSpPr>
            <p:spPr>
              <a:xfrm>
                <a:off x="3971605" y="7969697"/>
                <a:ext cx="10658795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)±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)]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C155F81-486A-4E9C-892A-472FF1C6D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05" y="7969697"/>
                <a:ext cx="10658795" cy="874036"/>
              </a:xfrm>
              <a:prstGeom prst="rect">
                <a:avLst/>
              </a:prstGeom>
              <a:blipFill>
                <a:blip r:embed="rId6"/>
                <a:stretch>
                  <a:fillRect t="-12000" r="-570" b="-16667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  <p:bldP spid="38" grpId="0"/>
      <p:bldP spid="39" grpId="0"/>
      <p:bldP spid="41" grpId="0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50001" y="4017089"/>
                <a:ext cx="12796746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x-none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x-none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none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x-non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01" y="4017089"/>
                <a:ext cx="12796746" cy="874036"/>
              </a:xfrm>
              <a:prstGeom prst="rect">
                <a:avLst/>
              </a:prstGeom>
              <a:blipFill>
                <a:blip r:embed="rId3"/>
                <a:stretch>
                  <a:fillRect t="-12752" b="-17450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687298" y="2556157"/>
            <a:ext cx="11455252" cy="866432"/>
            <a:chOff x="7459670" y="7543799"/>
            <a:chExt cx="15293651" cy="908330"/>
          </a:xfrm>
        </p:grpSpPr>
        <p:sp>
          <p:nvSpPr>
            <p:cNvPr id="16" name="TextBox 15"/>
            <p:cNvSpPr txBox="1"/>
            <p:nvPr/>
          </p:nvSpPr>
          <p:spPr>
            <a:xfrm>
              <a:off x="9435766" y="7581062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NGUYÊN HÀM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86666"/>
              <a:chOff x="7459669" y="7543800"/>
              <a:chExt cx="1381118" cy="88666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90413"/>
                <a:chOff x="7469187" y="7640053"/>
                <a:chExt cx="1371600" cy="79041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05639" y="7640053"/>
                  <a:ext cx="715140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2" name="Group 26"/>
          <p:cNvGrpSpPr/>
          <p:nvPr/>
        </p:nvGrpSpPr>
        <p:grpSpPr>
          <a:xfrm>
            <a:off x="1608038" y="3987546"/>
            <a:ext cx="11126669" cy="903579"/>
            <a:chOff x="7455774" y="7543799"/>
            <a:chExt cx="14854968" cy="947273"/>
          </a:xfrm>
        </p:grpSpPr>
        <p:sp>
          <p:nvSpPr>
            <p:cNvPr id="23" name="TextBox 22"/>
            <p:cNvSpPr txBox="1"/>
            <p:nvPr/>
          </p:nvSpPr>
          <p:spPr>
            <a:xfrm>
              <a:off x="8993187" y="7620005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1 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2.1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850001" y="7116610"/>
                <a:ext cx="12796746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01" y="7116610"/>
                <a:ext cx="12796746" cy="874036"/>
              </a:xfrm>
              <a:prstGeom prst="rect">
                <a:avLst/>
              </a:prstGeom>
              <a:blipFill>
                <a:blip r:embed="rId4"/>
                <a:stretch>
                  <a:fillRect t="-12000" b="-16667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26"/>
          <p:cNvGrpSpPr/>
          <p:nvPr/>
        </p:nvGrpSpPr>
        <p:grpSpPr>
          <a:xfrm>
            <a:off x="1608038" y="7067319"/>
            <a:ext cx="11229522" cy="869681"/>
            <a:chOff x="7455774" y="7543799"/>
            <a:chExt cx="14992283" cy="911736"/>
          </a:xfrm>
        </p:grpSpPr>
        <p:sp>
          <p:nvSpPr>
            <p:cNvPr id="34" name="TextBox 33"/>
            <p:cNvSpPr txBox="1"/>
            <p:nvPr/>
          </p:nvSpPr>
          <p:spPr>
            <a:xfrm>
              <a:off x="9130502" y="7584468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2 </a:t>
              </a:r>
            </a:p>
          </p:txBody>
        </p:sp>
        <p:grpSp>
          <p:nvGrpSpPr>
            <p:cNvPr id="35" name="Group 27"/>
            <p:cNvGrpSpPr/>
            <p:nvPr/>
          </p:nvGrpSpPr>
          <p:grpSpPr>
            <a:xfrm>
              <a:off x="7455774" y="7543799"/>
              <a:ext cx="1414874" cy="886666"/>
              <a:chOff x="7455773" y="7543800"/>
              <a:chExt cx="1414874" cy="886666"/>
            </a:xfrm>
          </p:grpSpPr>
          <p:sp>
            <p:nvSpPr>
              <p:cNvPr id="3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29"/>
              <p:cNvGrpSpPr/>
              <p:nvPr/>
            </p:nvGrpSpPr>
            <p:grpSpPr>
              <a:xfrm>
                <a:off x="7455773" y="7640053"/>
                <a:ext cx="1414874" cy="790413"/>
                <a:chOff x="7455773" y="7640053"/>
                <a:chExt cx="1414874" cy="790413"/>
              </a:xfrm>
            </p:grpSpPr>
            <p:sp>
              <p:nvSpPr>
                <p:cNvPr id="38" name="Round Same Side Corner Rectangle 3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455773" y="7640053"/>
                  <a:ext cx="1414874" cy="790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850001" y="10216131"/>
                <a:ext cx="12796746" cy="8740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)±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)]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±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01" y="10216131"/>
                <a:ext cx="12796746" cy="874036"/>
              </a:xfrm>
              <a:prstGeom prst="rect">
                <a:avLst/>
              </a:prstGeom>
              <a:blipFill>
                <a:blip r:embed="rId5"/>
                <a:stretch>
                  <a:fillRect t="-12752" b="-17450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6"/>
          <p:cNvGrpSpPr/>
          <p:nvPr/>
        </p:nvGrpSpPr>
        <p:grpSpPr>
          <a:xfrm>
            <a:off x="1608038" y="10113193"/>
            <a:ext cx="11229522" cy="869681"/>
            <a:chOff x="7455774" y="7543799"/>
            <a:chExt cx="14992283" cy="911736"/>
          </a:xfrm>
        </p:grpSpPr>
        <p:sp>
          <p:nvSpPr>
            <p:cNvPr id="43" name="TextBox 42"/>
            <p:cNvSpPr txBox="1"/>
            <p:nvPr/>
          </p:nvSpPr>
          <p:spPr>
            <a:xfrm>
              <a:off x="9130502" y="7584468"/>
              <a:ext cx="13317555" cy="87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3 </a:t>
              </a:r>
            </a:p>
          </p:txBody>
        </p:sp>
        <p:grpSp>
          <p:nvGrpSpPr>
            <p:cNvPr id="45" name="Group 27"/>
            <p:cNvGrpSpPr/>
            <p:nvPr/>
          </p:nvGrpSpPr>
          <p:grpSpPr>
            <a:xfrm>
              <a:off x="7455774" y="7543799"/>
              <a:ext cx="1414874" cy="886667"/>
              <a:chOff x="7455773" y="7543800"/>
              <a:chExt cx="1414874" cy="886667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29"/>
              <p:cNvGrpSpPr/>
              <p:nvPr/>
            </p:nvGrpSpPr>
            <p:grpSpPr>
              <a:xfrm>
                <a:off x="7455773" y="7640053"/>
                <a:ext cx="1414874" cy="790414"/>
                <a:chOff x="7455773" y="7640053"/>
                <a:chExt cx="1414874" cy="790414"/>
              </a:xfrm>
            </p:grpSpPr>
            <p:sp>
              <p:nvSpPr>
                <p:cNvPr id="53" name="Round Same Side Corner Rectangle 5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455773" y="7640053"/>
                  <a:ext cx="1414874" cy="790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59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90194" y="7646473"/>
                  <a:ext cx="4789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71206" y="2745307"/>
            <a:ext cx="23509688" cy="3139763"/>
            <a:chOff x="1177638" y="2491133"/>
            <a:chExt cx="23512749" cy="2713485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30949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16681" cy="888687"/>
              <a:chOff x="1177638" y="2491133"/>
              <a:chExt cx="3616681" cy="88868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05241" y="1368917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51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3400" y="6096000"/>
            <a:ext cx="23466544" cy="5181600"/>
            <a:chOff x="1222851" y="5331410"/>
            <a:chExt cx="23543736" cy="4716761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44465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192042" y="3863267"/>
            <a:ext cx="16609437" cy="144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Tính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01739" y="7792990"/>
                <a:ext cx="10796358" cy="87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nary>
                      </m:e>
                    </m:nary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9" y="7792990"/>
                <a:ext cx="10796358" cy="874036"/>
              </a:xfrm>
              <a:prstGeom prst="rect">
                <a:avLst/>
              </a:prstGeom>
              <a:blipFill>
                <a:blip r:embed="rId3"/>
                <a:stretch>
                  <a:fillRect l="-2259" t="-1458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63625" y="9473085"/>
                <a:ext cx="5590098" cy="107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   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25" y="9473085"/>
                <a:ext cx="5590098" cy="1070219"/>
              </a:xfrm>
              <a:prstGeom prst="rect">
                <a:avLst/>
              </a:prstGeom>
              <a:blipFill>
                <a:blip r:embed="rId4"/>
                <a:stretch>
                  <a:fillRect l="-4471" r="-338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233182" y="9396895"/>
                <a:ext cx="8812484" cy="107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C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182" y="9396895"/>
                <a:ext cx="8812484" cy="1070219"/>
              </a:xfrm>
              <a:prstGeom prst="rect">
                <a:avLst/>
              </a:prstGeom>
              <a:blipFill>
                <a:blip r:embed="rId5"/>
                <a:stretch>
                  <a:fillRect l="-2837" r="-179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68232" y="4708822"/>
                <a:ext cx="1455316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)′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b)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.   </m:t>
                        </m:r>
                      </m:e>
                    </m:nary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32" y="4708822"/>
                <a:ext cx="14553168" cy="1070358"/>
              </a:xfrm>
              <a:prstGeom prst="rect">
                <a:avLst/>
              </a:prstGeom>
              <a:blipFill>
                <a:blip r:embed="rId6"/>
                <a:stretch>
                  <a:fillRect l="-167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3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90194" y="7646473"/>
                  <a:ext cx="4789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775" y="3012768"/>
            <a:ext cx="23509688" cy="4301529"/>
            <a:chOff x="1177638" y="2491133"/>
            <a:chExt cx="23512749" cy="399480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1"/>
              <a:ext cx="23512749" cy="359082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0257" cy="888687"/>
              <a:chOff x="1177638" y="2491133"/>
              <a:chExt cx="3620257" cy="88868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08817" y="1361880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51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4192042" y="3863267"/>
            <a:ext cx="16609437" cy="144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>
                <a:latin typeface="Tahoma" pitchFamily="34" charset="0"/>
                <a:ea typeface="Tahoma" pitchFamily="34" charset="0"/>
                <a:cs typeface="Tahoma" pitchFamily="34" charset="0"/>
              </a:rPr>
              <a:t>Khẳng định nào đây sai? 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A9B19B2-78F0-42A6-BB3E-7860FA5C8E4D}"/>
              </a:ext>
            </a:extLst>
          </p:cNvPr>
          <p:cNvSpPr/>
          <p:nvPr/>
        </p:nvSpPr>
        <p:spPr>
          <a:xfrm>
            <a:off x="3811091" y="4867127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11562" y="4953248"/>
                <a:ext cx="7166157" cy="87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nl-NL" sz="4400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nl-NL" sz="4400" b="1" i="1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62" y="4953248"/>
                <a:ext cx="7166157" cy="874036"/>
              </a:xfrm>
              <a:prstGeom prst="rect">
                <a:avLst/>
              </a:prstGeom>
              <a:blipFill>
                <a:blip r:embed="rId3"/>
                <a:stretch>
                  <a:fillRect l="-3401" t="-15385" r="-2466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431865" y="4724678"/>
                <a:ext cx="6679292" cy="1314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5499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5499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nl-NL" sz="5499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nl-NL" sz="5499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5499" b="1" i="1">
                            <a:latin typeface="Cambria Math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99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nl-NL" sz="5499" b="1" i="1">
                        <a:latin typeface="Cambria Math"/>
                      </a:rPr>
                      <m:t>+</m:t>
                    </m:r>
                    <m:r>
                      <a:rPr lang="nl-NL" sz="5499" b="1" i="1">
                        <a:latin typeface="Cambria Math"/>
                      </a:rPr>
                      <m:t>𝑪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865" y="4724678"/>
                <a:ext cx="6679292" cy="1314676"/>
              </a:xfrm>
              <a:prstGeom prst="rect">
                <a:avLst/>
              </a:prstGeom>
              <a:blipFill>
                <a:blip r:embed="rId4"/>
                <a:stretch>
                  <a:fillRect l="-3650" r="-273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04146" y="6248479"/>
                <a:ext cx="5145803" cy="874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nl-NL" sz="4400" b="1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146" y="6248479"/>
                <a:ext cx="5145803" cy="874036"/>
              </a:xfrm>
              <a:prstGeom prst="rect">
                <a:avLst/>
              </a:prstGeom>
              <a:blipFill>
                <a:blip r:embed="rId5"/>
                <a:stretch>
                  <a:fillRect l="-4739" t="-14685" r="-3910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87281" y="6172290"/>
                <a:ext cx="5378850" cy="89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81" y="6172290"/>
                <a:ext cx="5378850" cy="891859"/>
              </a:xfrm>
              <a:prstGeom prst="rect">
                <a:avLst/>
              </a:prstGeom>
              <a:blipFill>
                <a:blip r:embed="rId6"/>
                <a:stretch>
                  <a:fillRect l="-1587" t="-13699" r="-3628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542337" y="8060361"/>
            <a:ext cx="23517061" cy="5389997"/>
            <a:chOff x="1177638" y="2337357"/>
            <a:chExt cx="23520123" cy="4579851"/>
          </a:xfrm>
        </p:grpSpPr>
        <p:sp>
          <p:nvSpPr>
            <p:cNvPr id="61" name="Rounded Rectangle 60"/>
            <p:cNvSpPr/>
            <p:nvPr/>
          </p:nvSpPr>
          <p:spPr>
            <a:xfrm>
              <a:off x="1185012" y="2420504"/>
              <a:ext cx="23512749" cy="4496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77638" y="2337357"/>
              <a:ext cx="3642588" cy="901714"/>
              <a:chOff x="1177638" y="2337357"/>
              <a:chExt cx="3642588" cy="901714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31148" y="1219754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50862" y="2447952"/>
                <a:ext cx="2347117" cy="51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177638" y="2337357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4115852" y="8294623"/>
                <a:ext cx="10012656" cy="1439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hàm số </a:t>
                </a:r>
                <a14:m>
                  <m:oMath xmlns:m="http://schemas.openxmlformats.org/officeDocument/2006/math">
                    <m:r>
                      <a:rPr lang="en-US" sz="5499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đó: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8294623"/>
                <a:ext cx="10012656" cy="1439502"/>
              </a:xfrm>
              <a:prstGeom prst="rect">
                <a:avLst/>
              </a:prstGeom>
              <a:blipFill>
                <a:blip r:embed="rId7"/>
                <a:stretch>
                  <a:fillRect l="-2435" r="-1582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364537" y="9905604"/>
                <a:ext cx="8211692" cy="132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37" y="9905604"/>
                <a:ext cx="8211692" cy="1327242"/>
              </a:xfrm>
              <a:prstGeom prst="rect">
                <a:avLst/>
              </a:prstGeom>
              <a:blipFill>
                <a:blip r:embed="rId8"/>
                <a:stretch>
                  <a:fillRect l="-3044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622618" y="9677034"/>
                <a:ext cx="8064299" cy="144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5499" b="1" i="1">
                            <a:latin typeface="Cambria Math"/>
                          </a:rPr>
                          <m:t>𝒇</m:t>
                        </m:r>
                        <m:r>
                          <a:rPr lang="en-US" sz="5499" b="1" i="1">
                            <a:latin typeface="Cambria Math"/>
                          </a:rPr>
                          <m:t>(</m:t>
                        </m:r>
                        <m:r>
                          <a:rPr lang="en-US" sz="5499" b="1" i="1">
                            <a:latin typeface="Cambria Math"/>
                          </a:rPr>
                          <m:t>𝒙</m:t>
                        </m:r>
                        <m:r>
                          <a:rPr lang="en-US" sz="5499" b="1" i="1">
                            <a:latin typeface="Cambria Math"/>
                          </a:rPr>
                          <m:t>)</m:t>
                        </m:r>
                        <m:r>
                          <a:rPr lang="en-US" sz="5499" b="1" i="1">
                            <a:latin typeface="Cambria Math"/>
                          </a:rPr>
                          <m:t>𝒅𝒙</m:t>
                        </m:r>
                        <m:r>
                          <a:rPr lang="en-US" sz="5499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5499" b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99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99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99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2618" y="9677034"/>
                <a:ext cx="8064299" cy="1441297"/>
              </a:xfrm>
              <a:prstGeom prst="rect">
                <a:avLst/>
              </a:prstGeom>
              <a:blipFill>
                <a:blip r:embed="rId9"/>
                <a:stretch>
                  <a:fillRect l="-3099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115852" y="11207086"/>
                <a:ext cx="8080327" cy="144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11207086"/>
                <a:ext cx="8080327" cy="1441360"/>
              </a:xfrm>
              <a:prstGeom prst="rect">
                <a:avLst/>
              </a:prstGeom>
              <a:blipFill>
                <a:blip r:embed="rId10"/>
                <a:stretch>
                  <a:fillRect l="-980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4630083" y="11372123"/>
                <a:ext cx="9204207" cy="144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𝒍𝒏𝒙</m:t>
                        </m:r>
                        <m:r>
                          <a:rPr lang="en-US" sz="5499" b="1" i="1">
                            <a:latin typeface="Cambria Math"/>
                          </a:rPr>
                          <m:t>+</m:t>
                        </m:r>
                        <m:r>
                          <a:rPr lang="en-US" sz="5499" b="1" i="1">
                            <a:latin typeface="Cambria Math"/>
                          </a:rPr>
                          <m:t>𝑪</m:t>
                        </m:r>
                      </m:e>
                    </m:nary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083" y="11372123"/>
                <a:ext cx="9204207" cy="1441297"/>
              </a:xfrm>
              <a:prstGeom prst="rect">
                <a:avLst/>
              </a:prstGeom>
              <a:blipFill>
                <a:blip r:embed="rId11"/>
                <a:stretch>
                  <a:fillRect l="-2715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9A9B19B2-78F0-42A6-BB3E-7860FA5C8E4D}"/>
              </a:ext>
            </a:extLst>
          </p:cNvPr>
          <p:cNvSpPr/>
          <p:nvPr/>
        </p:nvSpPr>
        <p:spPr>
          <a:xfrm>
            <a:off x="14379643" y="9971862"/>
            <a:ext cx="1088530" cy="10004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5" tIns="91433" rIns="182865" bIns="91433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27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9" grpId="0"/>
      <p:bldP spid="10" grpId="0"/>
      <p:bldP spid="11" grpId="0"/>
      <p:bldP spid="58" grpId="0"/>
      <p:bldP spid="75" grpId="0"/>
      <p:bldP spid="77" grpId="0"/>
      <p:bldP spid="79" grpId="0"/>
      <p:bldP spid="81" grpId="0"/>
      <p:bldP spid="8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2521" y="4046170"/>
                <a:ext cx="17009161" cy="7693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đề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nguy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K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521" y="4046170"/>
                <a:ext cx="17009161" cy="769341"/>
              </a:xfrm>
              <a:prstGeom prst="rect">
                <a:avLst/>
              </a:prstGeom>
              <a:blipFill>
                <a:blip r:embed="rId3"/>
                <a:stretch>
                  <a:fillRect t="-14394" b="-32576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812938" y="1677079"/>
            <a:ext cx="11455252" cy="861154"/>
            <a:chOff x="7459670" y="7543799"/>
            <a:chExt cx="15293651" cy="902796"/>
          </a:xfrm>
        </p:grpSpPr>
        <p:sp>
          <p:nvSpPr>
            <p:cNvPr id="16" name="TextBox 15"/>
            <p:cNvSpPr txBox="1"/>
            <p:nvPr/>
          </p:nvSpPr>
          <p:spPr>
            <a:xfrm>
              <a:off x="9435765" y="7581062"/>
              <a:ext cx="13317556" cy="80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TỒN TẠI NGUYÊN HÀM 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902796"/>
              <a:chOff x="7459669" y="7543800"/>
              <a:chExt cx="1381118" cy="90279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806543"/>
                <a:chOff x="7469187" y="7640053"/>
                <a:chExt cx="1371600" cy="80654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00290" y="7640053"/>
                  <a:ext cx="725839" cy="806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22" name="Group 26"/>
          <p:cNvGrpSpPr/>
          <p:nvPr/>
        </p:nvGrpSpPr>
        <p:grpSpPr>
          <a:xfrm>
            <a:off x="1805592" y="2896116"/>
            <a:ext cx="11123751" cy="861154"/>
            <a:chOff x="7459670" y="7543799"/>
            <a:chExt cx="14851072" cy="902796"/>
          </a:xfrm>
        </p:grpSpPr>
        <p:sp>
          <p:nvSpPr>
            <p:cNvPr id="23" name="TextBox 22"/>
            <p:cNvSpPr txBox="1"/>
            <p:nvPr/>
          </p:nvSpPr>
          <p:spPr>
            <a:xfrm>
              <a:off x="8993188" y="7620005"/>
              <a:ext cx="13317554" cy="80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3 </a:t>
              </a: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7459670" y="7543799"/>
              <a:ext cx="1381118" cy="902796"/>
              <a:chOff x="7459669" y="7543800"/>
              <a:chExt cx="1381118" cy="902796"/>
            </a:xfrm>
          </p:grpSpPr>
          <p:sp>
            <p:nvSpPr>
              <p:cNvPr id="2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69187" y="7640053"/>
                <a:ext cx="1371600" cy="806543"/>
                <a:chOff x="7469187" y="7640053"/>
                <a:chExt cx="1371600" cy="806543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039910" y="7640053"/>
                  <a:ext cx="246597" cy="806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491775" y="4953248"/>
            <a:ext cx="23509688" cy="8172564"/>
            <a:chOff x="1177638" y="2491133"/>
            <a:chExt cx="23512749" cy="2915828"/>
          </a:xfrm>
        </p:grpSpPr>
        <p:sp>
          <p:nvSpPr>
            <p:cNvPr id="31" name="Rounded Rectangle 3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77638" y="2491133"/>
              <a:ext cx="3624548" cy="588336"/>
              <a:chOff x="1177638" y="2491133"/>
              <a:chExt cx="3624548" cy="58833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67102" y="1244384"/>
                <a:ext cx="459208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49148" y="2590800"/>
                <a:ext cx="2347117" cy="274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177638" y="2491133"/>
                <a:ext cx="912132" cy="588335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2"/>
              <p:cNvGrpSpPr/>
              <p:nvPr/>
            </p:nvGrpSpPr>
            <p:grpSpPr>
              <a:xfrm>
                <a:off x="1305304" y="2598009"/>
                <a:ext cx="693827" cy="457572"/>
                <a:chOff x="7440266" y="3398551"/>
                <a:chExt cx="757238" cy="546151"/>
              </a:xfrm>
              <a:solidFill>
                <a:srgbClr val="999158"/>
              </a:solidFill>
            </p:grpSpPr>
            <p:sp>
              <p:nvSpPr>
                <p:cNvPr id="3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595452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3855003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855018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2538" y="6629430"/>
                <a:ext cx="23892226" cy="1441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a)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nguyên hàm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8" y="6629430"/>
                <a:ext cx="23892226" cy="1441297"/>
              </a:xfrm>
              <a:prstGeom prst="rect">
                <a:avLst/>
              </a:prstGeom>
              <a:blipFill>
                <a:blip r:embed="rId4"/>
                <a:stretch>
                  <a:fillRect l="-357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4919" y="8233288"/>
                <a:ext cx="22851919" cy="121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nguyên hàm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9" y="8233288"/>
                <a:ext cx="22851919" cy="1215175"/>
              </a:xfrm>
              <a:prstGeom prst="rect">
                <a:avLst/>
              </a:prstGeom>
              <a:blipFill>
                <a:blip r:embed="rId5"/>
                <a:stretch>
                  <a:fillRect l="-1094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108" y="9981794"/>
                <a:ext cx="23320953" cy="2600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Hàm số </a:t>
                </a:r>
                <a14:m>
                  <m:oMath xmlns:m="http://schemas.openxmlformats.org/officeDocument/2006/math">
                    <m:r>
                      <a:rPr lang="en-US" sz="5499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99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5499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nguyên hàm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5499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99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5499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5499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sz="5499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5499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499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99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99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9981794"/>
                <a:ext cx="23320953" cy="2600758"/>
              </a:xfrm>
              <a:prstGeom prst="rect">
                <a:avLst/>
              </a:prstGeom>
              <a:blipFill>
                <a:blip r:embed="rId6"/>
                <a:stretch>
                  <a:fillRect l="-1045" t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2057</TotalTime>
  <Words>5764</Words>
  <PresentationFormat>Custom</PresentationFormat>
  <Paragraphs>802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2021-09-12T19:28:02Z</dcterms:modified>
</cp:coreProperties>
</file>