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6"/>
  </p:notesMasterIdLst>
  <p:sldIdLst>
    <p:sldId id="256" r:id="rId3"/>
    <p:sldId id="261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42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60E5A-55AB-467F-B927-929A27DCD327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F3485-7FBA-4DD7-BA75-A991F0471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36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67FF6-19AE-42B0-896E-C869F55EAD93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40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5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7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476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772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635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450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902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741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97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203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9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548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38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15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90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19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02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21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12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11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3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56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78529-C1AE-4788-9D3F-659BC2170665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DC68F-38E8-4604-8579-35442221F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36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B643D"/>
            </a:gs>
            <a:gs pos="0">
              <a:schemeClr val="bg2">
                <a:lumMod val="25000"/>
              </a:schemeClr>
            </a:gs>
            <a:gs pos="53000">
              <a:schemeClr val="bg2">
                <a:lumMod val="50000"/>
              </a:schemeClr>
            </a:gs>
            <a:gs pos="80000">
              <a:schemeClr val="bg2">
                <a:lumMod val="50000"/>
              </a:schemeClr>
            </a:gs>
            <a:gs pos="100000">
              <a:schemeClr val="bg2">
                <a:lumMod val="90000"/>
              </a:schemeClr>
            </a:gs>
          </a:gsLst>
          <a:lin ang="13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8CA4E-7F19-4EC5-A248-62A2C88789B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40334-C92A-4C69-92ED-0F6D81BB7EA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29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25000"/>
              </a:schemeClr>
            </a:gs>
            <a:gs pos="50000">
              <a:schemeClr val="bg2">
                <a:lumMod val="50000"/>
              </a:schemeClr>
            </a:gs>
            <a:gs pos="100000">
              <a:schemeClr val="bg2">
                <a:lumMod val="75000"/>
              </a:schemeClr>
            </a:gs>
          </a:gsLst>
          <a:lin ang="13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61719" y="-92546"/>
            <a:ext cx="6620562" cy="93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7504" y="3629511"/>
            <a:ext cx="38519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GB" sz="1500" dirty="0">
                <a:solidFill>
                  <a:schemeClr val="bg2"/>
                </a:solidFill>
              </a:rPr>
              <a:t>No clues, just the answers. </a:t>
            </a:r>
          </a:p>
          <a:p>
            <a:pPr algn="ctr">
              <a:spcBef>
                <a:spcPts val="1200"/>
              </a:spcBef>
            </a:pPr>
            <a:r>
              <a:rPr lang="en-GB" sz="1500" dirty="0">
                <a:solidFill>
                  <a:schemeClr val="bg2"/>
                </a:solidFill>
              </a:rPr>
              <a:t>Fill the crossword frame by clicking on the relevant Blue (Across) and Red (Down) buttons.</a:t>
            </a:r>
          </a:p>
          <a:p>
            <a:pPr algn="ctr">
              <a:spcBef>
                <a:spcPts val="1200"/>
              </a:spcBef>
            </a:pPr>
            <a:r>
              <a:rPr lang="en-GB" sz="1500" dirty="0">
                <a:solidFill>
                  <a:schemeClr val="bg2"/>
                </a:solidFill>
              </a:rPr>
              <a:t>Click on the answer in the frame to remove it.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8064" y="3629511"/>
            <a:ext cx="381642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GB" sz="1500" dirty="0">
                <a:solidFill>
                  <a:schemeClr val="bg2"/>
                </a:solidFill>
              </a:rPr>
              <a:t>Same process to fill the frame, but this time all the words have five letters and they could all be an Across or a Down word.</a:t>
            </a:r>
          </a:p>
          <a:p>
            <a:pPr algn="ctr">
              <a:spcBef>
                <a:spcPts val="1200"/>
              </a:spcBef>
            </a:pPr>
            <a:r>
              <a:rPr lang="en-GB" sz="1500" dirty="0">
                <a:solidFill>
                  <a:schemeClr val="bg2"/>
                </a:solidFill>
              </a:rPr>
              <a:t>Quite a challenge, but you can get a helping hand if you need it!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26774" y="1491630"/>
            <a:ext cx="1329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Click to play</a:t>
            </a:r>
          </a:p>
        </p:txBody>
      </p:sp>
      <p:sp>
        <p:nvSpPr>
          <p:cNvPr id="12" name="Pentagon 11">
            <a:hlinkClick r:id="rId3" action="ppaction://hlinksldjump"/>
          </p:cNvPr>
          <p:cNvSpPr/>
          <p:nvPr/>
        </p:nvSpPr>
        <p:spPr>
          <a:xfrm>
            <a:off x="5217288" y="1568284"/>
            <a:ext cx="938887" cy="216024"/>
          </a:xfrm>
          <a:prstGeom prst="homePlat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2">
                    <a:lumMod val="75000"/>
                  </a:schemeClr>
                </a:solidFill>
              </a:rPr>
              <a:t>Game 2</a:t>
            </a:r>
          </a:p>
        </p:txBody>
      </p:sp>
      <p:sp>
        <p:nvSpPr>
          <p:cNvPr id="18" name="Pentagon 17">
            <a:hlinkClick r:id="rId4" action="ppaction://hlinksldjump"/>
          </p:cNvPr>
          <p:cNvSpPr/>
          <p:nvPr/>
        </p:nvSpPr>
        <p:spPr>
          <a:xfrm flipH="1">
            <a:off x="2987824" y="1568284"/>
            <a:ext cx="938888" cy="216024"/>
          </a:xfrm>
          <a:prstGeom prst="homePlat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2">
                    <a:lumMod val="75000"/>
                  </a:schemeClr>
                </a:solidFill>
              </a:rPr>
              <a:t>Game 1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26" y="3214790"/>
            <a:ext cx="31400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020" y="3214790"/>
            <a:ext cx="308451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282" y="699542"/>
            <a:ext cx="210343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518" y="1177648"/>
            <a:ext cx="1739889" cy="173988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210" y="1178192"/>
            <a:ext cx="1472680" cy="1738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341C3C03-53AC-4F82-8692-5E4BCD904B5E}"/>
              </a:ext>
            </a:extLst>
          </p:cNvPr>
          <p:cNvGrpSpPr/>
          <p:nvPr/>
        </p:nvGrpSpPr>
        <p:grpSpPr>
          <a:xfrm>
            <a:off x="3345007" y="1988364"/>
            <a:ext cx="2453987" cy="1236398"/>
            <a:chOff x="3457268" y="1988364"/>
            <a:chExt cx="2453987" cy="1236398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DDCF02E9-9D0D-4E89-BD04-99C3E24436B3}"/>
                </a:ext>
              </a:extLst>
            </p:cNvPr>
            <p:cNvSpPr/>
            <p:nvPr/>
          </p:nvSpPr>
          <p:spPr>
            <a:xfrm>
              <a:off x="3457268" y="1988364"/>
              <a:ext cx="2453987" cy="122642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2E1CD686-2270-4B16-BB3E-67609B5330BF}"/>
                </a:ext>
              </a:extLst>
            </p:cNvPr>
            <p:cNvSpPr txBox="1"/>
            <p:nvPr/>
          </p:nvSpPr>
          <p:spPr>
            <a:xfrm>
              <a:off x="3583731" y="2578431"/>
              <a:ext cx="22010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/>
                <a:t>Click on the small square in the grid first – then the big square next to the word you want to insert (The numbers show the number of letters in the word)</a:t>
              </a:r>
              <a:endParaRPr lang="en-US" sz="900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="" xmlns:a16="http://schemas.microsoft.com/office/drawing/2014/main" id="{FE62B800-10F4-463A-81E7-02AEE3BFCF5A}"/>
                </a:ext>
              </a:extLst>
            </p:cNvPr>
            <p:cNvGrpSpPr/>
            <p:nvPr/>
          </p:nvGrpSpPr>
          <p:grpSpPr>
            <a:xfrm>
              <a:off x="3680774" y="2079228"/>
              <a:ext cx="2006975" cy="505456"/>
              <a:chOff x="3603501" y="2079228"/>
              <a:chExt cx="2006975" cy="505456"/>
            </a:xfrm>
          </p:grpSpPr>
          <p:pic>
            <p:nvPicPr>
              <p:cNvPr id="5" name="Picture 4">
                <a:extLst>
                  <a:ext uri="{FF2B5EF4-FFF2-40B4-BE49-F238E27FC236}">
                    <a16:creationId xmlns="" xmlns:a16="http://schemas.microsoft.com/office/drawing/2014/main" id="{D856305D-DF2A-4194-B8A7-6636033B97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03501" y="2212641"/>
                <a:ext cx="555189" cy="275756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="" xmlns:a16="http://schemas.microsoft.com/office/drawing/2014/main" id="{4EA060C6-92E0-4E86-8EC4-59061CFB7E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37196" y="2203614"/>
                <a:ext cx="573280" cy="275755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="" xmlns:a16="http://schemas.microsoft.com/office/drawing/2014/main" id="{1220F110-C7A6-4B51-84BD-C9D7B1D16D9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77" t="6474" r="66479" b="62500"/>
              <a:stretch/>
            </p:blipFill>
            <p:spPr>
              <a:xfrm>
                <a:off x="4317373" y="2079228"/>
                <a:ext cx="555189" cy="505456"/>
              </a:xfrm>
              <a:prstGeom prst="rect">
                <a:avLst/>
              </a:prstGeom>
            </p:spPr>
          </p:pic>
          <p:cxnSp>
            <p:nvCxnSpPr>
              <p:cNvPr id="17" name="Straight Arrow Connector 16">
                <a:extLst>
                  <a:ext uri="{FF2B5EF4-FFF2-40B4-BE49-F238E27FC236}">
                    <a16:creationId xmlns="" xmlns:a16="http://schemas.microsoft.com/office/drawing/2014/main" id="{54E20643-7DD5-46A5-8794-8AC15F3E60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00030" y="2203614"/>
                <a:ext cx="269294" cy="153579"/>
              </a:xfrm>
              <a:prstGeom prst="straightConnector1">
                <a:avLst/>
              </a:prstGeom>
              <a:ln>
                <a:solidFill>
                  <a:schemeClr val="tx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="" xmlns:a16="http://schemas.microsoft.com/office/drawing/2014/main" id="{DB008574-96D1-45CA-9178-8233FA974C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728968" y="2341492"/>
                <a:ext cx="360436" cy="13787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5595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B643D"/>
            </a:gs>
            <a:gs pos="0">
              <a:schemeClr val="bg2">
                <a:lumMod val="25000"/>
              </a:schemeClr>
            </a:gs>
            <a:gs pos="53000">
              <a:schemeClr val="bg2">
                <a:lumMod val="50000"/>
              </a:schemeClr>
            </a:gs>
            <a:gs pos="78000">
              <a:schemeClr val="bg2">
                <a:lumMod val="50000"/>
              </a:schemeClr>
            </a:gs>
            <a:gs pos="100000">
              <a:schemeClr val="bg2">
                <a:lumMod val="90000"/>
              </a:schemeClr>
            </a:gs>
          </a:gsLst>
          <a:lin ang="13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32000" y="230184"/>
            <a:ext cx="4680000" cy="4679635"/>
            <a:chOff x="2046548" y="412395"/>
            <a:chExt cx="4680000" cy="4679635"/>
          </a:xfrm>
        </p:grpSpPr>
        <p:sp>
          <p:nvSpPr>
            <p:cNvPr id="2" name="Rectangle 1"/>
            <p:cNvSpPr/>
            <p:nvPr/>
          </p:nvSpPr>
          <p:spPr>
            <a:xfrm>
              <a:off x="2406429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66350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26945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86866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45952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05873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66468" y="412395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926389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86230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646151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06746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366667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046588" y="41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406389" y="77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766310" y="77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126905" y="77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486826" y="77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845912" y="77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205833" y="77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566428" y="77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926349" y="77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286190" y="77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646111" y="77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06706" y="77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366627" y="77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046548" y="77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406469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766390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126985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486906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845992" y="1129138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205913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566508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926429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286270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646191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006786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366707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046628" y="112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406429" y="148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766350" y="148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126945" y="148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486866" y="148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845952" y="148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205873" y="148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566468" y="148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926389" y="148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286230" y="148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646151" y="148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006746" y="148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366667" y="148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46588" y="148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406429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766350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126945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486866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845952" y="1852395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205873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566468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926389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286230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646151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006746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366667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2046588" y="185239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406389" y="221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766310" y="221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126905" y="221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486826" y="221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845912" y="221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205833" y="221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566428" y="221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926349" y="221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286190" y="221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646111" y="221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06706" y="221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366627" y="221300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046548" y="221300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406469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766390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126985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486906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845992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205913" y="2569138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566508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926429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286270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5646191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6006786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366707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046628" y="256913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406429" y="292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766350" y="292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126945" y="292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486866" y="292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845952" y="292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205873" y="292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566468" y="292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926389" y="292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286230" y="292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646151" y="292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06746" y="292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366667" y="292974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046588" y="292974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406395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766321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3126923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3486850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845943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205870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4566472" y="3289378"/>
              <a:ext cx="359848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4926398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286245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646172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6006774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6366700" y="3289378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2046548" y="3289378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2406429" y="365203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2766350" y="365203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3126945" y="365203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3486866" y="365203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3845952" y="365203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4205873" y="365203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4566468" y="365203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4926389" y="365203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5286230" y="365203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5646151" y="365203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6006746" y="3652030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6366667" y="365203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046588" y="365203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406389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2766310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3126905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3486826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3845912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4205833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4566428" y="4012635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4926349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5286190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5646111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6006706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6366627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046548" y="401263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06469" y="436877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2766390" y="436877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3126985" y="436877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3486906" y="436877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845992" y="436877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4205913" y="436877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4566508" y="436877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926429" y="436877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5286270" y="436877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5646191" y="436877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6006786" y="4368773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6366707" y="436877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2046628" y="4368773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406429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2766350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3126945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3486866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3845952" y="4729378"/>
              <a:ext cx="359841" cy="36265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205873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4566468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4926389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286230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5646151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6006746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6366667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2046588" y="4729378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320" y="448654"/>
            <a:ext cx="171450" cy="465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475" y="1001917"/>
            <a:ext cx="176213" cy="376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5713" y="933752"/>
            <a:ext cx="12241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prstClr val="white"/>
                </a:solidFill>
              </a:rPr>
              <a:t>AUSTERE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ICEBERG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SUITORS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ERASERS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NETTLES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RELEASE</a:t>
            </a:r>
          </a:p>
          <a:p>
            <a:pPr algn="r"/>
            <a:endParaRPr lang="en-GB" sz="1600" b="1" dirty="0">
              <a:solidFill>
                <a:prstClr val="white"/>
              </a:solidFill>
            </a:endParaRPr>
          </a:p>
        </p:txBody>
      </p:sp>
      <p:grpSp>
        <p:nvGrpSpPr>
          <p:cNvPr id="456" name="RELEASE 455"/>
          <p:cNvGrpSpPr/>
          <p:nvPr/>
        </p:nvGrpSpPr>
        <p:grpSpPr>
          <a:xfrm>
            <a:off x="2230110" y="223537"/>
            <a:ext cx="2519126" cy="362652"/>
            <a:chOff x="2198988" y="38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57" name="Rectangle 456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58" name="Rectangle 457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459" name="Rectangle 458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3639266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61" name="Rectangle 460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62" name="Rectangle 461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63" name="Rectangle 462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464" name="ERASERS 463"/>
          <p:cNvGrpSpPr/>
          <p:nvPr/>
        </p:nvGrpSpPr>
        <p:grpSpPr>
          <a:xfrm>
            <a:off x="2230110" y="223537"/>
            <a:ext cx="2519126" cy="362652"/>
            <a:chOff x="2198948" y="74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65" name="Rectangle 464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66" name="Rectangle 465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67" name="Rectangle 466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68" name="Rectangle 467"/>
            <p:cNvSpPr/>
            <p:nvPr/>
          </p:nvSpPr>
          <p:spPr>
            <a:xfrm>
              <a:off x="3639226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69" name="Rectangle 468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70" name="Rectangle 469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480" name="ICEBERG Group 479"/>
          <p:cNvGrpSpPr/>
          <p:nvPr/>
        </p:nvGrpSpPr>
        <p:grpSpPr>
          <a:xfrm>
            <a:off x="2230110" y="223537"/>
            <a:ext cx="2519126" cy="362652"/>
            <a:chOff x="2198988" y="1466215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81" name="Rectangle 480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482" name="Rectangle 481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3639266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86" name="Rectangle 485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487" name="Rectangle 486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488" name="NETTLES Group 487"/>
          <p:cNvGrpSpPr/>
          <p:nvPr/>
        </p:nvGrpSpPr>
        <p:grpSpPr>
          <a:xfrm>
            <a:off x="2230110" y="223537"/>
            <a:ext cx="2519126" cy="362652"/>
            <a:chOff x="2198988" y="182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89" name="Rectangle 488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91" name="Rectangle 490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92" name="Rectangle 491"/>
            <p:cNvSpPr/>
            <p:nvPr/>
          </p:nvSpPr>
          <p:spPr>
            <a:xfrm>
              <a:off x="3639266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493" name="Rectangle 492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94" name="Rectangle 493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95" name="Rectangle 494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496" name="AUSTERE Group 495"/>
          <p:cNvGrpSpPr/>
          <p:nvPr/>
        </p:nvGrpSpPr>
        <p:grpSpPr>
          <a:xfrm>
            <a:off x="2230110" y="223537"/>
            <a:ext cx="2519126" cy="362652"/>
            <a:chOff x="2198948" y="218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97" name="Rectangle 496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498" name="Rectangle 497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99" name="Rectangle 498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00" name="Rectangle 499"/>
            <p:cNvSpPr/>
            <p:nvPr/>
          </p:nvSpPr>
          <p:spPr>
            <a:xfrm>
              <a:off x="3639226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01" name="Rectangle 500"/>
            <p:cNvSpPr/>
            <p:nvPr/>
          </p:nvSpPr>
          <p:spPr>
            <a:xfrm>
              <a:off x="3998312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02" name="Rectangle 501"/>
            <p:cNvSpPr/>
            <p:nvPr/>
          </p:nvSpPr>
          <p:spPr>
            <a:xfrm>
              <a:off x="4358233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03" name="Rectangle 502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sp>
        <p:nvSpPr>
          <p:cNvPr id="8" name="AUSTERE 7"/>
          <p:cNvSpPr>
            <a:spLocks noChangeAspect="1"/>
          </p:cNvSpPr>
          <p:nvPr/>
        </p:nvSpPr>
        <p:spPr>
          <a:xfrm>
            <a:off x="1603582" y="1022651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2" name="ICEBERG 7"/>
          <p:cNvSpPr>
            <a:spLocks noChangeAspect="1"/>
          </p:cNvSpPr>
          <p:nvPr/>
        </p:nvSpPr>
        <p:spPr>
          <a:xfrm>
            <a:off x="1603582" y="12674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3" name="SUITORS 7"/>
          <p:cNvSpPr>
            <a:spLocks noChangeAspect="1"/>
          </p:cNvSpPr>
          <p:nvPr/>
        </p:nvSpPr>
        <p:spPr>
          <a:xfrm>
            <a:off x="1603582" y="151223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4" name="ERASERS 7"/>
          <p:cNvSpPr>
            <a:spLocks noChangeAspect="1"/>
          </p:cNvSpPr>
          <p:nvPr/>
        </p:nvSpPr>
        <p:spPr>
          <a:xfrm>
            <a:off x="1603582" y="17570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5" name="NETTLES 7"/>
          <p:cNvSpPr>
            <a:spLocks noChangeAspect="1"/>
          </p:cNvSpPr>
          <p:nvPr/>
        </p:nvSpPr>
        <p:spPr>
          <a:xfrm>
            <a:off x="1603582" y="2001823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6" name="RELEASE 7"/>
          <p:cNvSpPr>
            <a:spLocks noChangeAspect="1"/>
          </p:cNvSpPr>
          <p:nvPr/>
        </p:nvSpPr>
        <p:spPr>
          <a:xfrm>
            <a:off x="1603582" y="2246616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79" name="RELEASE 455"/>
          <p:cNvGrpSpPr/>
          <p:nvPr/>
        </p:nvGrpSpPr>
        <p:grpSpPr>
          <a:xfrm>
            <a:off x="4389315" y="941886"/>
            <a:ext cx="2519126" cy="362652"/>
            <a:chOff x="2198988" y="38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280" name="Rectangle 279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3639266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287" name="ERASERS 463"/>
          <p:cNvGrpSpPr/>
          <p:nvPr/>
        </p:nvGrpSpPr>
        <p:grpSpPr>
          <a:xfrm>
            <a:off x="4389315" y="941886"/>
            <a:ext cx="2519126" cy="362652"/>
            <a:chOff x="2198948" y="74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288" name="Rectangle 287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3639226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95" name="SUITORS Group 471"/>
          <p:cNvGrpSpPr/>
          <p:nvPr/>
        </p:nvGrpSpPr>
        <p:grpSpPr>
          <a:xfrm>
            <a:off x="4389315" y="941886"/>
            <a:ext cx="2519126" cy="362652"/>
            <a:chOff x="2199028" y="1105610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296" name="Rectangle 295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639306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03" name="ICEBERG Group 479"/>
          <p:cNvGrpSpPr/>
          <p:nvPr/>
        </p:nvGrpSpPr>
        <p:grpSpPr>
          <a:xfrm>
            <a:off x="4389315" y="941886"/>
            <a:ext cx="2519126" cy="362652"/>
            <a:chOff x="2198988" y="1466215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04" name="Rectangle 303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3639266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11" name="NETTLES Group 487"/>
          <p:cNvGrpSpPr/>
          <p:nvPr/>
        </p:nvGrpSpPr>
        <p:grpSpPr>
          <a:xfrm>
            <a:off x="4389315" y="941886"/>
            <a:ext cx="2519126" cy="362652"/>
            <a:chOff x="2198988" y="182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12" name="Rectangle 311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3639266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319" name="AUSTERE Group 495"/>
          <p:cNvGrpSpPr/>
          <p:nvPr/>
        </p:nvGrpSpPr>
        <p:grpSpPr>
          <a:xfrm>
            <a:off x="4389315" y="941886"/>
            <a:ext cx="2519126" cy="362652"/>
            <a:chOff x="2198948" y="218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20" name="Rectangle 319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22" name="Rectangle 321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3639226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3998312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4358233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sp>
        <p:nvSpPr>
          <p:cNvPr id="328" name="AUSTERE 7"/>
          <p:cNvSpPr>
            <a:spLocks noChangeAspect="1"/>
          </p:cNvSpPr>
          <p:nvPr/>
        </p:nvSpPr>
        <p:spPr>
          <a:xfrm>
            <a:off x="1603582" y="1022651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9" name="ICEBERG 7"/>
          <p:cNvSpPr>
            <a:spLocks noChangeAspect="1"/>
          </p:cNvSpPr>
          <p:nvPr/>
        </p:nvSpPr>
        <p:spPr>
          <a:xfrm>
            <a:off x="1603582" y="12674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0" name="SUITORS 7"/>
          <p:cNvSpPr>
            <a:spLocks noChangeAspect="1"/>
          </p:cNvSpPr>
          <p:nvPr/>
        </p:nvSpPr>
        <p:spPr>
          <a:xfrm>
            <a:off x="1603582" y="151223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1" name="ERASERS 7"/>
          <p:cNvSpPr>
            <a:spLocks noChangeAspect="1"/>
          </p:cNvSpPr>
          <p:nvPr/>
        </p:nvSpPr>
        <p:spPr>
          <a:xfrm>
            <a:off x="1603582" y="17570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2" name="NETTLES 7"/>
          <p:cNvSpPr>
            <a:spLocks noChangeAspect="1"/>
          </p:cNvSpPr>
          <p:nvPr/>
        </p:nvSpPr>
        <p:spPr>
          <a:xfrm>
            <a:off x="1603582" y="2001823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3" name="RELEASE 7"/>
          <p:cNvSpPr>
            <a:spLocks noChangeAspect="1"/>
          </p:cNvSpPr>
          <p:nvPr/>
        </p:nvSpPr>
        <p:spPr>
          <a:xfrm>
            <a:off x="1603582" y="2246616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334" name="RELEASE 455"/>
          <p:cNvGrpSpPr/>
          <p:nvPr/>
        </p:nvGrpSpPr>
        <p:grpSpPr>
          <a:xfrm>
            <a:off x="4389315" y="1657900"/>
            <a:ext cx="2519126" cy="362652"/>
            <a:chOff x="2198988" y="38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35" name="Rectangle 334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3639266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1" name="Rectangle 340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342" name="ERASERS 463"/>
          <p:cNvGrpSpPr/>
          <p:nvPr/>
        </p:nvGrpSpPr>
        <p:grpSpPr>
          <a:xfrm>
            <a:off x="4389315" y="1657900"/>
            <a:ext cx="2519126" cy="362652"/>
            <a:chOff x="2198948" y="74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43" name="Rectangle 342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44" name="Rectangle 343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3639226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350" name="SUITORS Group 471"/>
          <p:cNvGrpSpPr/>
          <p:nvPr/>
        </p:nvGrpSpPr>
        <p:grpSpPr>
          <a:xfrm>
            <a:off x="4389315" y="1657900"/>
            <a:ext cx="2519126" cy="362652"/>
            <a:chOff x="2199028" y="1105610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51" name="Rectangle 350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3639306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57" name="Rectangle 356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58" name="ICEBERG Group 479"/>
          <p:cNvGrpSpPr/>
          <p:nvPr/>
        </p:nvGrpSpPr>
        <p:grpSpPr>
          <a:xfrm>
            <a:off x="4389315" y="1657900"/>
            <a:ext cx="2519126" cy="362652"/>
            <a:chOff x="2198988" y="1466215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59" name="Rectangle 358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3639266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66" name="NETTLES Group 487"/>
          <p:cNvGrpSpPr/>
          <p:nvPr/>
        </p:nvGrpSpPr>
        <p:grpSpPr>
          <a:xfrm>
            <a:off x="4389315" y="1657900"/>
            <a:ext cx="2519126" cy="362652"/>
            <a:chOff x="2198988" y="182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67" name="Rectangle 366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70" name="Rectangle 369"/>
            <p:cNvSpPr/>
            <p:nvPr/>
          </p:nvSpPr>
          <p:spPr>
            <a:xfrm>
              <a:off x="3639266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71" name="Rectangle 370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374" name="AUSTERE Group 495"/>
          <p:cNvGrpSpPr/>
          <p:nvPr/>
        </p:nvGrpSpPr>
        <p:grpSpPr>
          <a:xfrm>
            <a:off x="4389315" y="1651461"/>
            <a:ext cx="2519126" cy="362652"/>
            <a:chOff x="2198948" y="218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75" name="Rectangle 374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3639226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3998312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4358233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sp>
        <p:nvSpPr>
          <p:cNvPr id="383" name="AUSTERE 7"/>
          <p:cNvSpPr>
            <a:spLocks noChangeAspect="1"/>
          </p:cNvSpPr>
          <p:nvPr/>
        </p:nvSpPr>
        <p:spPr>
          <a:xfrm>
            <a:off x="1603582" y="1022651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4" name="ICEBERG 7"/>
          <p:cNvSpPr>
            <a:spLocks noChangeAspect="1"/>
          </p:cNvSpPr>
          <p:nvPr/>
        </p:nvSpPr>
        <p:spPr>
          <a:xfrm>
            <a:off x="1603582" y="12674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5" name="SUITORS 7"/>
          <p:cNvSpPr>
            <a:spLocks noChangeAspect="1"/>
          </p:cNvSpPr>
          <p:nvPr/>
        </p:nvSpPr>
        <p:spPr>
          <a:xfrm>
            <a:off x="1603582" y="151223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6" name="ERASERS 7"/>
          <p:cNvSpPr>
            <a:spLocks noChangeAspect="1"/>
          </p:cNvSpPr>
          <p:nvPr/>
        </p:nvSpPr>
        <p:spPr>
          <a:xfrm>
            <a:off x="1603582" y="17570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" name="NETTLES 7"/>
          <p:cNvSpPr>
            <a:spLocks noChangeAspect="1"/>
          </p:cNvSpPr>
          <p:nvPr/>
        </p:nvSpPr>
        <p:spPr>
          <a:xfrm>
            <a:off x="1603582" y="2001823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8" name="RELEASE 7"/>
          <p:cNvSpPr>
            <a:spLocks noChangeAspect="1"/>
          </p:cNvSpPr>
          <p:nvPr/>
        </p:nvSpPr>
        <p:spPr>
          <a:xfrm>
            <a:off x="1603582" y="2246616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389" name="RELEASE 455"/>
          <p:cNvGrpSpPr/>
          <p:nvPr/>
        </p:nvGrpSpPr>
        <p:grpSpPr>
          <a:xfrm>
            <a:off x="2230110" y="3102707"/>
            <a:ext cx="2519126" cy="362652"/>
            <a:chOff x="2198988" y="38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90" name="Rectangle 389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3639266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96" name="Rectangle 395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397" name="ERASERS 463"/>
          <p:cNvGrpSpPr/>
          <p:nvPr/>
        </p:nvGrpSpPr>
        <p:grpSpPr>
          <a:xfrm>
            <a:off x="2230110" y="3102707"/>
            <a:ext cx="2519126" cy="362652"/>
            <a:chOff x="2198948" y="74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398" name="Rectangle 397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99" name="Rectangle 398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01" name="Rectangle 400"/>
            <p:cNvSpPr/>
            <p:nvPr/>
          </p:nvSpPr>
          <p:spPr>
            <a:xfrm>
              <a:off x="3639226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03" name="Rectangle 402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405" name="SUITORS Group 471"/>
          <p:cNvGrpSpPr/>
          <p:nvPr/>
        </p:nvGrpSpPr>
        <p:grpSpPr>
          <a:xfrm>
            <a:off x="2230110" y="3102707"/>
            <a:ext cx="2519126" cy="362652"/>
            <a:chOff x="2199028" y="1105610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06" name="Rectangle 405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408" name="Rectangle 407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3639306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413" name="ICEBERG Group 479"/>
          <p:cNvGrpSpPr/>
          <p:nvPr/>
        </p:nvGrpSpPr>
        <p:grpSpPr>
          <a:xfrm>
            <a:off x="2230110" y="3102707"/>
            <a:ext cx="2519126" cy="362652"/>
            <a:chOff x="2198988" y="1466215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14" name="Rectangle 413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3639266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18" name="Rectangle 417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421" name="NETTLES Group 487"/>
          <p:cNvGrpSpPr/>
          <p:nvPr/>
        </p:nvGrpSpPr>
        <p:grpSpPr>
          <a:xfrm>
            <a:off x="2230110" y="3102707"/>
            <a:ext cx="2519126" cy="362652"/>
            <a:chOff x="2198988" y="182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22" name="Rectangle 421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23" name="Rectangle 422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3639266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429" name="AUSTERE Group 495"/>
          <p:cNvGrpSpPr/>
          <p:nvPr/>
        </p:nvGrpSpPr>
        <p:grpSpPr>
          <a:xfrm>
            <a:off x="2230110" y="3102707"/>
            <a:ext cx="2519126" cy="362652"/>
            <a:chOff x="2198948" y="218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30" name="Rectangle 429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3639226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3998312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4358233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sp>
        <p:nvSpPr>
          <p:cNvPr id="438" name="AUSTERE 7"/>
          <p:cNvSpPr>
            <a:spLocks noChangeAspect="1"/>
          </p:cNvSpPr>
          <p:nvPr/>
        </p:nvSpPr>
        <p:spPr>
          <a:xfrm>
            <a:off x="1603582" y="1022651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39" name="ICEBERG 7"/>
          <p:cNvSpPr>
            <a:spLocks noChangeAspect="1"/>
          </p:cNvSpPr>
          <p:nvPr/>
        </p:nvSpPr>
        <p:spPr>
          <a:xfrm>
            <a:off x="1603582" y="12674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0" name="SUITORS 7"/>
          <p:cNvSpPr>
            <a:spLocks noChangeAspect="1"/>
          </p:cNvSpPr>
          <p:nvPr/>
        </p:nvSpPr>
        <p:spPr>
          <a:xfrm>
            <a:off x="1603582" y="151223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1" name="ERASERS 7"/>
          <p:cNvSpPr>
            <a:spLocks noChangeAspect="1"/>
          </p:cNvSpPr>
          <p:nvPr/>
        </p:nvSpPr>
        <p:spPr>
          <a:xfrm>
            <a:off x="1603582" y="17570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2" name="NETTLES 7"/>
          <p:cNvSpPr>
            <a:spLocks noChangeAspect="1"/>
          </p:cNvSpPr>
          <p:nvPr/>
        </p:nvSpPr>
        <p:spPr>
          <a:xfrm>
            <a:off x="1603582" y="2001823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3" name="RELEASE 7"/>
          <p:cNvSpPr>
            <a:spLocks noChangeAspect="1"/>
          </p:cNvSpPr>
          <p:nvPr/>
        </p:nvSpPr>
        <p:spPr>
          <a:xfrm>
            <a:off x="1603582" y="2246616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444" name="RELEASE 455"/>
          <p:cNvGrpSpPr/>
          <p:nvPr/>
        </p:nvGrpSpPr>
        <p:grpSpPr>
          <a:xfrm>
            <a:off x="2230109" y="3821869"/>
            <a:ext cx="2519126" cy="362652"/>
            <a:chOff x="2198988" y="38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45" name="Rectangle 444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48" name="Rectangle 447"/>
            <p:cNvSpPr/>
            <p:nvPr/>
          </p:nvSpPr>
          <p:spPr>
            <a:xfrm>
              <a:off x="3639266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49" name="Rectangle 448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50" name="Rectangle 449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51" name="Rectangle 450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452" name="ERASERS 463"/>
          <p:cNvGrpSpPr/>
          <p:nvPr/>
        </p:nvGrpSpPr>
        <p:grpSpPr>
          <a:xfrm>
            <a:off x="2230109" y="3821869"/>
            <a:ext cx="2519126" cy="362652"/>
            <a:chOff x="2198948" y="74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53" name="Rectangle 452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54" name="Rectangle 453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55" name="Rectangle 454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09" name="Rectangle 508"/>
            <p:cNvSpPr/>
            <p:nvPr/>
          </p:nvSpPr>
          <p:spPr>
            <a:xfrm>
              <a:off x="3639226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10" name="Rectangle 509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11" name="Rectangle 510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12" name="Rectangle 511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513" name="SUITORS Group 471"/>
          <p:cNvGrpSpPr/>
          <p:nvPr/>
        </p:nvGrpSpPr>
        <p:grpSpPr>
          <a:xfrm>
            <a:off x="2230109" y="3821869"/>
            <a:ext cx="2519126" cy="362652"/>
            <a:chOff x="2199028" y="1105610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14" name="Rectangle 513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515" name="Rectangle 514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516" name="Rectangle 515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17" name="Rectangle 516"/>
            <p:cNvSpPr/>
            <p:nvPr/>
          </p:nvSpPr>
          <p:spPr>
            <a:xfrm>
              <a:off x="3639306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18" name="Rectangle 517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19" name="Rectangle 518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20" name="Rectangle 519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521" name="ICEBERG Group 479"/>
          <p:cNvGrpSpPr/>
          <p:nvPr/>
        </p:nvGrpSpPr>
        <p:grpSpPr>
          <a:xfrm>
            <a:off x="2230109" y="3821869"/>
            <a:ext cx="2519126" cy="362652"/>
            <a:chOff x="2198988" y="1466215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22" name="Rectangle 521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523" name="Rectangle 522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24" name="Rectangle 523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525" name="Rectangle 524"/>
            <p:cNvSpPr/>
            <p:nvPr/>
          </p:nvSpPr>
          <p:spPr>
            <a:xfrm>
              <a:off x="3639266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26" name="Rectangle 525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27" name="Rectangle 526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528" name="Rectangle 527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529" name="NETTLES Group 487"/>
          <p:cNvGrpSpPr/>
          <p:nvPr/>
        </p:nvGrpSpPr>
        <p:grpSpPr>
          <a:xfrm>
            <a:off x="2230109" y="3821869"/>
            <a:ext cx="2519126" cy="362652"/>
            <a:chOff x="2198988" y="182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30" name="Rectangle 529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31" name="Rectangle 530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32" name="Rectangle 531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33" name="Rectangle 532"/>
            <p:cNvSpPr/>
            <p:nvPr/>
          </p:nvSpPr>
          <p:spPr>
            <a:xfrm>
              <a:off x="3639266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534" name="Rectangle 533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35" name="Rectangle 534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36" name="Rectangle 535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537" name="AUSTERE Group 495"/>
          <p:cNvGrpSpPr/>
          <p:nvPr/>
        </p:nvGrpSpPr>
        <p:grpSpPr>
          <a:xfrm>
            <a:off x="2230109" y="3821869"/>
            <a:ext cx="2519126" cy="362652"/>
            <a:chOff x="2198948" y="218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38" name="Rectangle 537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3639226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42" name="Rectangle 541"/>
            <p:cNvSpPr/>
            <p:nvPr/>
          </p:nvSpPr>
          <p:spPr>
            <a:xfrm>
              <a:off x="3998312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4358233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44" name="Rectangle 543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sp>
        <p:nvSpPr>
          <p:cNvPr id="546" name="AUSTERE 7"/>
          <p:cNvSpPr>
            <a:spLocks noChangeAspect="1"/>
          </p:cNvSpPr>
          <p:nvPr/>
        </p:nvSpPr>
        <p:spPr>
          <a:xfrm>
            <a:off x="1603582" y="1022651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47" name="ICEBERG 7"/>
          <p:cNvSpPr>
            <a:spLocks noChangeAspect="1"/>
          </p:cNvSpPr>
          <p:nvPr/>
        </p:nvSpPr>
        <p:spPr>
          <a:xfrm>
            <a:off x="1603582" y="12674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48" name="SUITORS 7"/>
          <p:cNvSpPr>
            <a:spLocks noChangeAspect="1"/>
          </p:cNvSpPr>
          <p:nvPr/>
        </p:nvSpPr>
        <p:spPr>
          <a:xfrm>
            <a:off x="1603582" y="151223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49" name="ERASERS 7"/>
          <p:cNvSpPr>
            <a:spLocks noChangeAspect="1"/>
          </p:cNvSpPr>
          <p:nvPr/>
        </p:nvSpPr>
        <p:spPr>
          <a:xfrm>
            <a:off x="1603582" y="17570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50" name="NETTLES 7"/>
          <p:cNvSpPr>
            <a:spLocks noChangeAspect="1"/>
          </p:cNvSpPr>
          <p:nvPr/>
        </p:nvSpPr>
        <p:spPr>
          <a:xfrm>
            <a:off x="1603582" y="2001823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51" name="RELEASE 7"/>
          <p:cNvSpPr>
            <a:spLocks noChangeAspect="1"/>
          </p:cNvSpPr>
          <p:nvPr/>
        </p:nvSpPr>
        <p:spPr>
          <a:xfrm>
            <a:off x="1603582" y="2246616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52" name="RELEASE 455"/>
          <p:cNvGrpSpPr/>
          <p:nvPr/>
        </p:nvGrpSpPr>
        <p:grpSpPr>
          <a:xfrm>
            <a:off x="4397576" y="4541537"/>
            <a:ext cx="2519126" cy="362652"/>
            <a:chOff x="2198988" y="38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53" name="Rectangle 552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555" name="Rectangle 554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3639266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557" name="Rectangle 556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58" name="Rectangle 557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59" name="Rectangle 558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560" name="ERASERS 463"/>
          <p:cNvGrpSpPr/>
          <p:nvPr/>
        </p:nvGrpSpPr>
        <p:grpSpPr>
          <a:xfrm>
            <a:off x="4397576" y="4541537"/>
            <a:ext cx="2519126" cy="362652"/>
            <a:chOff x="2198948" y="74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61" name="Rectangle 560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62" name="Rectangle 561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563" name="Rectangle 562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64" name="Rectangle 563"/>
            <p:cNvSpPr/>
            <p:nvPr/>
          </p:nvSpPr>
          <p:spPr>
            <a:xfrm>
              <a:off x="3639226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65" name="Rectangle 564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66" name="Rectangle 565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67" name="Rectangle 566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568" name="SUITORS Group 471"/>
          <p:cNvGrpSpPr/>
          <p:nvPr/>
        </p:nvGrpSpPr>
        <p:grpSpPr>
          <a:xfrm>
            <a:off x="4397576" y="4541537"/>
            <a:ext cx="2519126" cy="362652"/>
            <a:chOff x="2199028" y="1105610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69" name="Rectangle 568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570" name="Rectangle 569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571" name="Rectangle 570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72" name="Rectangle 571"/>
            <p:cNvSpPr/>
            <p:nvPr/>
          </p:nvSpPr>
          <p:spPr>
            <a:xfrm>
              <a:off x="3639306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73" name="Rectangle 572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74" name="Rectangle 573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75" name="Rectangle 574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576" name="ICEBERG Group 479"/>
          <p:cNvGrpSpPr/>
          <p:nvPr/>
        </p:nvGrpSpPr>
        <p:grpSpPr>
          <a:xfrm>
            <a:off x="4397576" y="4541537"/>
            <a:ext cx="2519126" cy="362652"/>
            <a:chOff x="2198988" y="1466215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77" name="Rectangle 576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578" name="Rectangle 577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79" name="Rectangle 578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580" name="Rectangle 579"/>
            <p:cNvSpPr/>
            <p:nvPr/>
          </p:nvSpPr>
          <p:spPr>
            <a:xfrm>
              <a:off x="3639266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81" name="Rectangle 580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82" name="Rectangle 581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583" name="Rectangle 582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584" name="NETTLES Group 487"/>
          <p:cNvGrpSpPr/>
          <p:nvPr/>
        </p:nvGrpSpPr>
        <p:grpSpPr>
          <a:xfrm>
            <a:off x="4397576" y="4541537"/>
            <a:ext cx="2519126" cy="362652"/>
            <a:chOff x="2198988" y="1828867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85" name="Rectangle 584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86" name="Rectangle 585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87" name="Rectangle 586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88" name="Rectangle 587"/>
            <p:cNvSpPr/>
            <p:nvPr/>
          </p:nvSpPr>
          <p:spPr>
            <a:xfrm>
              <a:off x="3639266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589" name="Rectangle 588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90" name="Rectangle 589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91" name="Rectangle 590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592" name="AUSTERE Group 495"/>
          <p:cNvGrpSpPr/>
          <p:nvPr/>
        </p:nvGrpSpPr>
        <p:grpSpPr>
          <a:xfrm>
            <a:off x="4397576" y="4541537"/>
            <a:ext cx="2519126" cy="362652"/>
            <a:chOff x="2198948" y="2189472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593" name="Rectangle 592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594" name="Rectangle 593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95" name="Rectangle 594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96" name="Rectangle 595"/>
            <p:cNvSpPr/>
            <p:nvPr/>
          </p:nvSpPr>
          <p:spPr>
            <a:xfrm>
              <a:off x="3639226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97" name="Rectangle 596"/>
            <p:cNvSpPr/>
            <p:nvPr/>
          </p:nvSpPr>
          <p:spPr>
            <a:xfrm>
              <a:off x="3998312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98" name="Rectangle 597"/>
            <p:cNvSpPr/>
            <p:nvPr/>
          </p:nvSpPr>
          <p:spPr>
            <a:xfrm>
              <a:off x="4358233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99" name="Rectangle 598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sp>
        <p:nvSpPr>
          <p:cNvPr id="601" name="AUSTERE 7"/>
          <p:cNvSpPr>
            <a:spLocks noChangeAspect="1"/>
          </p:cNvSpPr>
          <p:nvPr/>
        </p:nvSpPr>
        <p:spPr>
          <a:xfrm>
            <a:off x="1603582" y="1022651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02" name="ICEBERG 7"/>
          <p:cNvSpPr>
            <a:spLocks noChangeAspect="1"/>
          </p:cNvSpPr>
          <p:nvPr/>
        </p:nvSpPr>
        <p:spPr>
          <a:xfrm>
            <a:off x="1603582" y="12674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03" name="SUITORS 7"/>
          <p:cNvSpPr>
            <a:spLocks noChangeAspect="1"/>
          </p:cNvSpPr>
          <p:nvPr/>
        </p:nvSpPr>
        <p:spPr>
          <a:xfrm>
            <a:off x="1603582" y="151223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04" name="ERASERS 7"/>
          <p:cNvSpPr>
            <a:spLocks noChangeAspect="1"/>
          </p:cNvSpPr>
          <p:nvPr/>
        </p:nvSpPr>
        <p:spPr>
          <a:xfrm>
            <a:off x="1603582" y="17570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05" name="NETTLES 7"/>
          <p:cNvSpPr>
            <a:spLocks noChangeAspect="1"/>
          </p:cNvSpPr>
          <p:nvPr/>
        </p:nvSpPr>
        <p:spPr>
          <a:xfrm>
            <a:off x="1603582" y="2001823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06" name="RELEASE 7"/>
          <p:cNvSpPr>
            <a:spLocks noChangeAspect="1"/>
          </p:cNvSpPr>
          <p:nvPr/>
        </p:nvSpPr>
        <p:spPr>
          <a:xfrm>
            <a:off x="1603582" y="2246616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15" name="TextBox 1314"/>
          <p:cNvSpPr txBox="1"/>
          <p:nvPr/>
        </p:nvSpPr>
        <p:spPr>
          <a:xfrm>
            <a:off x="7524328" y="371776"/>
            <a:ext cx="1224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prstClr val="white"/>
                </a:solidFill>
              </a:rPr>
              <a:t>IMITATE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ELEVATE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DEEPEST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SONNETS</a:t>
            </a:r>
          </a:p>
        </p:txBody>
      </p:sp>
      <p:grpSp>
        <p:nvGrpSpPr>
          <p:cNvPr id="1316" name="SONNETS 171"/>
          <p:cNvGrpSpPr/>
          <p:nvPr/>
        </p:nvGrpSpPr>
        <p:grpSpPr>
          <a:xfrm>
            <a:off x="2948255" y="227712"/>
            <a:ext cx="359921" cy="2519395"/>
            <a:chOff x="2198948" y="388867"/>
            <a:chExt cx="359921" cy="2519395"/>
          </a:xfrm>
          <a:noFill/>
        </p:grpSpPr>
        <p:sp>
          <p:nvSpPr>
            <p:cNvPr id="1317" name="Rectangle 1316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18" name="Rectangle 1317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19" name="Rectangle 1318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320" name="Rectangle 1319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321" name="Rectangle 1320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22" name="Rectangle 1321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23" name="Rectangle 1322"/>
            <p:cNvSpPr/>
            <p:nvPr/>
          </p:nvSpPr>
          <p:spPr>
            <a:xfrm>
              <a:off x="2199028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324" name="DEEPEST Group 179"/>
          <p:cNvGrpSpPr/>
          <p:nvPr/>
        </p:nvGrpSpPr>
        <p:grpSpPr>
          <a:xfrm>
            <a:off x="2948255" y="227712"/>
            <a:ext cx="359921" cy="2519395"/>
            <a:chOff x="2558789" y="388867"/>
            <a:chExt cx="359921" cy="2519395"/>
          </a:xfrm>
          <a:noFill/>
        </p:grpSpPr>
        <p:sp>
          <p:nvSpPr>
            <p:cNvPr id="1325" name="Rectangle 1324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326" name="Rectangle 1325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27" name="Rectangle 1326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28" name="Rectangle 1327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329" name="Rectangle 1328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30" name="Rectangle 1329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31" name="Rectangle 1330"/>
            <p:cNvSpPr/>
            <p:nvPr/>
          </p:nvSpPr>
          <p:spPr>
            <a:xfrm>
              <a:off x="2558869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332" name="ELEVATE 187"/>
          <p:cNvGrpSpPr/>
          <p:nvPr/>
        </p:nvGrpSpPr>
        <p:grpSpPr>
          <a:xfrm>
            <a:off x="2948255" y="227712"/>
            <a:ext cx="359921" cy="2519395"/>
            <a:chOff x="2918710" y="388867"/>
            <a:chExt cx="359921" cy="2519395"/>
          </a:xfrm>
          <a:noFill/>
        </p:grpSpPr>
        <p:sp>
          <p:nvSpPr>
            <p:cNvPr id="1333" name="Rectangle 1332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34" name="Rectangle 1333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335" name="Rectangle 1334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36" name="Rectangle 1335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1337" name="Rectangle 1336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38" name="Rectangle 1337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39" name="Rectangle 1338"/>
            <p:cNvSpPr/>
            <p:nvPr/>
          </p:nvSpPr>
          <p:spPr>
            <a:xfrm>
              <a:off x="2918790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340" name="IMITATE Group 195"/>
          <p:cNvGrpSpPr/>
          <p:nvPr/>
        </p:nvGrpSpPr>
        <p:grpSpPr>
          <a:xfrm>
            <a:off x="2948255" y="227712"/>
            <a:ext cx="359921" cy="2519395"/>
            <a:chOff x="3279305" y="388867"/>
            <a:chExt cx="359921" cy="2519395"/>
          </a:xfrm>
          <a:noFill/>
        </p:grpSpPr>
        <p:sp>
          <p:nvSpPr>
            <p:cNvPr id="1341" name="Rectangle 1340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342" name="Rectangle 1341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343" name="Rectangle 1342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344" name="Rectangle 1343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45" name="Rectangle 1344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46" name="Rectangle 1345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47" name="Rectangle 1346"/>
            <p:cNvSpPr/>
            <p:nvPr/>
          </p:nvSpPr>
          <p:spPr>
            <a:xfrm>
              <a:off x="3279385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1349" name="IMITATE 7"/>
          <p:cNvSpPr>
            <a:spLocks noChangeAspect="1"/>
          </p:cNvSpPr>
          <p:nvPr/>
        </p:nvSpPr>
        <p:spPr>
          <a:xfrm>
            <a:off x="7408552" y="46783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50" name="ELEVATE7"/>
          <p:cNvSpPr>
            <a:spLocks noChangeAspect="1"/>
          </p:cNvSpPr>
          <p:nvPr/>
        </p:nvSpPr>
        <p:spPr>
          <a:xfrm>
            <a:off x="7408552" y="720808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51" name="DEEPEST 7"/>
          <p:cNvSpPr>
            <a:spLocks noChangeAspect="1"/>
          </p:cNvSpPr>
          <p:nvPr/>
        </p:nvSpPr>
        <p:spPr>
          <a:xfrm>
            <a:off x="7408552" y="9568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52" name="SONNETS 7"/>
          <p:cNvSpPr>
            <a:spLocks noChangeAspect="1"/>
          </p:cNvSpPr>
          <p:nvPr/>
        </p:nvSpPr>
        <p:spPr>
          <a:xfrm>
            <a:off x="7408552" y="120134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353" name="SONNETS 171"/>
          <p:cNvGrpSpPr/>
          <p:nvPr/>
        </p:nvGrpSpPr>
        <p:grpSpPr>
          <a:xfrm>
            <a:off x="6551999" y="225021"/>
            <a:ext cx="359921" cy="2519395"/>
            <a:chOff x="2198948" y="388867"/>
            <a:chExt cx="359921" cy="2519395"/>
          </a:xfrm>
          <a:noFill/>
        </p:grpSpPr>
        <p:sp>
          <p:nvSpPr>
            <p:cNvPr id="1354" name="Rectangle 1353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55" name="Rectangle 1354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56" name="Rectangle 1355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357" name="Rectangle 1356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358" name="Rectangle 1357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59" name="Rectangle 1358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60" name="Rectangle 1359"/>
            <p:cNvSpPr/>
            <p:nvPr/>
          </p:nvSpPr>
          <p:spPr>
            <a:xfrm>
              <a:off x="2199028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361" name="DEEPEST Group 179"/>
          <p:cNvGrpSpPr/>
          <p:nvPr/>
        </p:nvGrpSpPr>
        <p:grpSpPr>
          <a:xfrm>
            <a:off x="6551999" y="225021"/>
            <a:ext cx="359921" cy="2519395"/>
            <a:chOff x="2558789" y="388867"/>
            <a:chExt cx="359921" cy="2519395"/>
          </a:xfrm>
          <a:noFill/>
        </p:grpSpPr>
        <p:sp>
          <p:nvSpPr>
            <p:cNvPr id="1362" name="Rectangle 1361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363" name="Rectangle 1362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64" name="Rectangle 1363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65" name="Rectangle 1364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366" name="Rectangle 1365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67" name="Rectangle 1366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68" name="Rectangle 1367"/>
            <p:cNvSpPr/>
            <p:nvPr/>
          </p:nvSpPr>
          <p:spPr>
            <a:xfrm>
              <a:off x="2558869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369" name="ELEVATE 187"/>
          <p:cNvGrpSpPr/>
          <p:nvPr/>
        </p:nvGrpSpPr>
        <p:grpSpPr>
          <a:xfrm>
            <a:off x="6551999" y="225021"/>
            <a:ext cx="359921" cy="2519395"/>
            <a:chOff x="2918710" y="388867"/>
            <a:chExt cx="359921" cy="2519395"/>
          </a:xfrm>
          <a:noFill/>
        </p:grpSpPr>
        <p:sp>
          <p:nvSpPr>
            <p:cNvPr id="1370" name="Rectangle 1369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71" name="Rectangle 1370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372" name="Rectangle 1371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73" name="Rectangle 1372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1374" name="Rectangle 1373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75" name="Rectangle 1374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76" name="Rectangle 1375"/>
            <p:cNvSpPr/>
            <p:nvPr/>
          </p:nvSpPr>
          <p:spPr>
            <a:xfrm>
              <a:off x="2918790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377" name="IMITATE Group 195"/>
          <p:cNvGrpSpPr/>
          <p:nvPr/>
        </p:nvGrpSpPr>
        <p:grpSpPr>
          <a:xfrm>
            <a:off x="6551999" y="225021"/>
            <a:ext cx="359921" cy="2519395"/>
            <a:chOff x="3279305" y="388867"/>
            <a:chExt cx="359921" cy="2519395"/>
          </a:xfrm>
          <a:noFill/>
        </p:grpSpPr>
        <p:sp>
          <p:nvSpPr>
            <p:cNvPr id="1378" name="Rectangle 1377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379" name="Rectangle 1378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380" name="Rectangle 1379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381" name="Rectangle 1380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82" name="Rectangle 1381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83" name="Rectangle 1382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84" name="Rectangle 1383"/>
            <p:cNvSpPr/>
            <p:nvPr/>
          </p:nvSpPr>
          <p:spPr>
            <a:xfrm>
              <a:off x="3279385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1386" name="IMITATE 7"/>
          <p:cNvSpPr>
            <a:spLocks noChangeAspect="1"/>
          </p:cNvSpPr>
          <p:nvPr/>
        </p:nvSpPr>
        <p:spPr>
          <a:xfrm>
            <a:off x="7408552" y="46783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87" name="ELEVATE7"/>
          <p:cNvSpPr>
            <a:spLocks noChangeAspect="1"/>
          </p:cNvSpPr>
          <p:nvPr/>
        </p:nvSpPr>
        <p:spPr>
          <a:xfrm>
            <a:off x="7408552" y="720808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88" name="DEEPEST 7"/>
          <p:cNvSpPr>
            <a:spLocks noChangeAspect="1"/>
          </p:cNvSpPr>
          <p:nvPr/>
        </p:nvSpPr>
        <p:spPr>
          <a:xfrm>
            <a:off x="7408552" y="9568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89" name="SONNETS 7"/>
          <p:cNvSpPr>
            <a:spLocks noChangeAspect="1"/>
          </p:cNvSpPr>
          <p:nvPr/>
        </p:nvSpPr>
        <p:spPr>
          <a:xfrm>
            <a:off x="7408552" y="120134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390" name="SONNETS 171"/>
          <p:cNvGrpSpPr/>
          <p:nvPr/>
        </p:nvGrpSpPr>
        <p:grpSpPr>
          <a:xfrm>
            <a:off x="2231303" y="2385756"/>
            <a:ext cx="359921" cy="2519395"/>
            <a:chOff x="2198948" y="388867"/>
            <a:chExt cx="359921" cy="2519395"/>
          </a:xfrm>
          <a:noFill/>
        </p:grpSpPr>
        <p:sp>
          <p:nvSpPr>
            <p:cNvPr id="1391" name="Rectangle 1390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92" name="Rectangle 1391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93" name="Rectangle 1392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394" name="Rectangle 1393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395" name="Rectangle 1394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96" name="Rectangle 1395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97" name="Rectangle 1396"/>
            <p:cNvSpPr/>
            <p:nvPr/>
          </p:nvSpPr>
          <p:spPr>
            <a:xfrm>
              <a:off x="2199028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398" name="DEEPEST Group 179"/>
          <p:cNvGrpSpPr/>
          <p:nvPr/>
        </p:nvGrpSpPr>
        <p:grpSpPr>
          <a:xfrm>
            <a:off x="2231303" y="2385756"/>
            <a:ext cx="359921" cy="2519395"/>
            <a:chOff x="2558789" y="388867"/>
            <a:chExt cx="359921" cy="2519395"/>
          </a:xfrm>
          <a:noFill/>
        </p:grpSpPr>
        <p:sp>
          <p:nvSpPr>
            <p:cNvPr id="1399" name="Rectangle 1398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400" name="Rectangle 1399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01" name="Rectangle 1400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02" name="Rectangle 1401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403" name="Rectangle 1402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04" name="Rectangle 1403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405" name="Rectangle 1404"/>
            <p:cNvSpPr/>
            <p:nvPr/>
          </p:nvSpPr>
          <p:spPr>
            <a:xfrm>
              <a:off x="2558869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406" name="ELEVATE 187"/>
          <p:cNvGrpSpPr/>
          <p:nvPr/>
        </p:nvGrpSpPr>
        <p:grpSpPr>
          <a:xfrm>
            <a:off x="2231303" y="2385756"/>
            <a:ext cx="359921" cy="2519395"/>
            <a:chOff x="2918710" y="388867"/>
            <a:chExt cx="359921" cy="2519395"/>
          </a:xfrm>
          <a:noFill/>
        </p:grpSpPr>
        <p:sp>
          <p:nvSpPr>
            <p:cNvPr id="1407" name="Rectangle 1406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08" name="Rectangle 1407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409" name="Rectangle 1408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10" name="Rectangle 1409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1411" name="Rectangle 1410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412" name="Rectangle 1411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13" name="Rectangle 1412"/>
            <p:cNvSpPr/>
            <p:nvPr/>
          </p:nvSpPr>
          <p:spPr>
            <a:xfrm>
              <a:off x="2918790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414" name="IMITATE Group 195"/>
          <p:cNvGrpSpPr/>
          <p:nvPr/>
        </p:nvGrpSpPr>
        <p:grpSpPr>
          <a:xfrm>
            <a:off x="2231303" y="2385756"/>
            <a:ext cx="359921" cy="2519395"/>
            <a:chOff x="3279305" y="388867"/>
            <a:chExt cx="359921" cy="2519395"/>
          </a:xfrm>
          <a:noFill/>
        </p:grpSpPr>
        <p:sp>
          <p:nvSpPr>
            <p:cNvPr id="1415" name="Rectangle 1414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416" name="Rectangle 1415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417" name="Rectangle 1416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418" name="Rectangle 1417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19" name="Rectangle 1418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420" name="Rectangle 1419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21" name="Rectangle 1420"/>
            <p:cNvSpPr/>
            <p:nvPr/>
          </p:nvSpPr>
          <p:spPr>
            <a:xfrm>
              <a:off x="3279385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1422" name="IMITATE 7"/>
          <p:cNvSpPr>
            <a:spLocks noChangeAspect="1"/>
          </p:cNvSpPr>
          <p:nvPr/>
        </p:nvSpPr>
        <p:spPr>
          <a:xfrm>
            <a:off x="7408552" y="46783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23" name="ELEVATE7"/>
          <p:cNvSpPr>
            <a:spLocks noChangeAspect="1"/>
          </p:cNvSpPr>
          <p:nvPr/>
        </p:nvSpPr>
        <p:spPr>
          <a:xfrm>
            <a:off x="7408552" y="720808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24" name="DEEPEST 7"/>
          <p:cNvSpPr>
            <a:spLocks noChangeAspect="1"/>
          </p:cNvSpPr>
          <p:nvPr/>
        </p:nvSpPr>
        <p:spPr>
          <a:xfrm>
            <a:off x="7408552" y="9568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25" name="SONNETS 7"/>
          <p:cNvSpPr>
            <a:spLocks noChangeAspect="1"/>
          </p:cNvSpPr>
          <p:nvPr/>
        </p:nvSpPr>
        <p:spPr>
          <a:xfrm>
            <a:off x="7408552" y="120134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426" name="SONNETS 171"/>
          <p:cNvGrpSpPr/>
          <p:nvPr/>
        </p:nvGrpSpPr>
        <p:grpSpPr>
          <a:xfrm>
            <a:off x="5840784" y="2379811"/>
            <a:ext cx="359921" cy="2519395"/>
            <a:chOff x="2198948" y="388867"/>
            <a:chExt cx="359921" cy="2519395"/>
          </a:xfrm>
          <a:noFill/>
        </p:grpSpPr>
        <p:sp>
          <p:nvSpPr>
            <p:cNvPr id="1427" name="Rectangle 1426"/>
            <p:cNvSpPr/>
            <p:nvPr/>
          </p:nvSpPr>
          <p:spPr>
            <a:xfrm>
              <a:off x="219898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428" name="Rectangle 1427"/>
            <p:cNvSpPr/>
            <p:nvPr/>
          </p:nvSpPr>
          <p:spPr>
            <a:xfrm>
              <a:off x="219894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429" name="Rectangle 1428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430" name="Rectangle 1429"/>
            <p:cNvSpPr/>
            <p:nvPr/>
          </p:nvSpPr>
          <p:spPr>
            <a:xfrm>
              <a:off x="219898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431" name="Rectangle 1430"/>
            <p:cNvSpPr/>
            <p:nvPr/>
          </p:nvSpPr>
          <p:spPr>
            <a:xfrm>
              <a:off x="219898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32" name="Rectangle 1431"/>
            <p:cNvSpPr/>
            <p:nvPr/>
          </p:nvSpPr>
          <p:spPr>
            <a:xfrm>
              <a:off x="2198948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33" name="Rectangle 1432"/>
            <p:cNvSpPr/>
            <p:nvPr/>
          </p:nvSpPr>
          <p:spPr>
            <a:xfrm>
              <a:off x="2199028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434" name="DEEPEST Group 179"/>
          <p:cNvGrpSpPr/>
          <p:nvPr/>
        </p:nvGrpSpPr>
        <p:grpSpPr>
          <a:xfrm>
            <a:off x="5840784" y="2379811"/>
            <a:ext cx="359921" cy="2519395"/>
            <a:chOff x="2558789" y="388867"/>
            <a:chExt cx="359921" cy="2519395"/>
          </a:xfrm>
          <a:noFill/>
        </p:grpSpPr>
        <p:sp>
          <p:nvSpPr>
            <p:cNvPr id="1435" name="Rectangle 1434"/>
            <p:cNvSpPr/>
            <p:nvPr/>
          </p:nvSpPr>
          <p:spPr>
            <a:xfrm>
              <a:off x="255882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436" name="Rectangle 1435"/>
            <p:cNvSpPr/>
            <p:nvPr/>
          </p:nvSpPr>
          <p:spPr>
            <a:xfrm>
              <a:off x="255878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37" name="Rectangle 1436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38" name="Rectangle 1437"/>
            <p:cNvSpPr/>
            <p:nvPr/>
          </p:nvSpPr>
          <p:spPr>
            <a:xfrm>
              <a:off x="255882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439" name="Rectangle 1438"/>
            <p:cNvSpPr/>
            <p:nvPr/>
          </p:nvSpPr>
          <p:spPr>
            <a:xfrm>
              <a:off x="255882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40" name="Rectangle 1439"/>
            <p:cNvSpPr/>
            <p:nvPr/>
          </p:nvSpPr>
          <p:spPr>
            <a:xfrm>
              <a:off x="255878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441" name="Rectangle 1440"/>
            <p:cNvSpPr/>
            <p:nvPr/>
          </p:nvSpPr>
          <p:spPr>
            <a:xfrm>
              <a:off x="2558869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442" name="ELEVATE 187"/>
          <p:cNvGrpSpPr/>
          <p:nvPr/>
        </p:nvGrpSpPr>
        <p:grpSpPr>
          <a:xfrm>
            <a:off x="5840784" y="2379811"/>
            <a:ext cx="359921" cy="2519395"/>
            <a:chOff x="2918710" y="388867"/>
            <a:chExt cx="359921" cy="2519395"/>
          </a:xfrm>
          <a:noFill/>
        </p:grpSpPr>
        <p:sp>
          <p:nvSpPr>
            <p:cNvPr id="1443" name="Rectangle 1442"/>
            <p:cNvSpPr/>
            <p:nvPr/>
          </p:nvSpPr>
          <p:spPr>
            <a:xfrm>
              <a:off x="291875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44" name="Rectangle 1443"/>
            <p:cNvSpPr/>
            <p:nvPr/>
          </p:nvSpPr>
          <p:spPr>
            <a:xfrm>
              <a:off x="291871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445" name="Rectangle 1444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46" name="Rectangle 1445"/>
            <p:cNvSpPr/>
            <p:nvPr/>
          </p:nvSpPr>
          <p:spPr>
            <a:xfrm>
              <a:off x="291875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1447" name="Rectangle 1446"/>
            <p:cNvSpPr/>
            <p:nvPr/>
          </p:nvSpPr>
          <p:spPr>
            <a:xfrm>
              <a:off x="291875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448" name="Rectangle 1447"/>
            <p:cNvSpPr/>
            <p:nvPr/>
          </p:nvSpPr>
          <p:spPr>
            <a:xfrm>
              <a:off x="291871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49" name="Rectangle 1448"/>
            <p:cNvSpPr/>
            <p:nvPr/>
          </p:nvSpPr>
          <p:spPr>
            <a:xfrm>
              <a:off x="2918790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450" name="IMITATE Group 195"/>
          <p:cNvGrpSpPr/>
          <p:nvPr/>
        </p:nvGrpSpPr>
        <p:grpSpPr>
          <a:xfrm>
            <a:off x="5840784" y="2379811"/>
            <a:ext cx="359921" cy="2519395"/>
            <a:chOff x="3279305" y="388867"/>
            <a:chExt cx="359921" cy="2519395"/>
          </a:xfrm>
          <a:noFill/>
        </p:grpSpPr>
        <p:sp>
          <p:nvSpPr>
            <p:cNvPr id="1451" name="Rectangle 1450"/>
            <p:cNvSpPr/>
            <p:nvPr/>
          </p:nvSpPr>
          <p:spPr>
            <a:xfrm>
              <a:off x="3279345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452" name="Rectangle 1451"/>
            <p:cNvSpPr/>
            <p:nvPr/>
          </p:nvSpPr>
          <p:spPr>
            <a:xfrm>
              <a:off x="3279305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453" name="Rectangle 1452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454" name="Rectangle 1453"/>
            <p:cNvSpPr/>
            <p:nvPr/>
          </p:nvSpPr>
          <p:spPr>
            <a:xfrm>
              <a:off x="3279345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55" name="Rectangle 1454"/>
            <p:cNvSpPr/>
            <p:nvPr/>
          </p:nvSpPr>
          <p:spPr>
            <a:xfrm>
              <a:off x="3279345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456" name="Rectangle 1455"/>
            <p:cNvSpPr/>
            <p:nvPr/>
          </p:nvSpPr>
          <p:spPr>
            <a:xfrm>
              <a:off x="3279305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57" name="Rectangle 1456"/>
            <p:cNvSpPr/>
            <p:nvPr/>
          </p:nvSpPr>
          <p:spPr>
            <a:xfrm>
              <a:off x="3279385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1458" name="IMITATE 7"/>
          <p:cNvSpPr>
            <a:spLocks noChangeAspect="1"/>
          </p:cNvSpPr>
          <p:nvPr/>
        </p:nvSpPr>
        <p:spPr>
          <a:xfrm>
            <a:off x="7408552" y="46783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59" name="ELEVATE7"/>
          <p:cNvSpPr>
            <a:spLocks noChangeAspect="1"/>
          </p:cNvSpPr>
          <p:nvPr/>
        </p:nvSpPr>
        <p:spPr>
          <a:xfrm>
            <a:off x="7408552" y="720808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60" name="DEEPEST 7"/>
          <p:cNvSpPr>
            <a:spLocks noChangeAspect="1"/>
          </p:cNvSpPr>
          <p:nvPr/>
        </p:nvSpPr>
        <p:spPr>
          <a:xfrm>
            <a:off x="7408552" y="9568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61" name="SONNETS 7"/>
          <p:cNvSpPr>
            <a:spLocks noChangeAspect="1"/>
          </p:cNvSpPr>
          <p:nvPr/>
        </p:nvSpPr>
        <p:spPr>
          <a:xfrm>
            <a:off x="7408552" y="120134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62" name="TextBox 1461"/>
          <p:cNvSpPr txBox="1"/>
          <p:nvPr/>
        </p:nvSpPr>
        <p:spPr>
          <a:xfrm>
            <a:off x="683745" y="260985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prstClr val="white"/>
                </a:solidFill>
              </a:rPr>
              <a:t>RESENT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SIESTA</a:t>
            </a:r>
          </a:p>
        </p:txBody>
      </p:sp>
      <p:grpSp>
        <p:nvGrpSpPr>
          <p:cNvPr id="1463" name="RESENT Group 179"/>
          <p:cNvGrpSpPr/>
          <p:nvPr/>
        </p:nvGrpSpPr>
        <p:grpSpPr>
          <a:xfrm>
            <a:off x="2228523" y="2383263"/>
            <a:ext cx="2159205" cy="362652"/>
            <a:chOff x="2239106" y="2393866"/>
            <a:chExt cx="2159205" cy="362652"/>
          </a:xfrm>
          <a:solidFill>
            <a:srgbClr val="FFFFFF">
              <a:alpha val="1176"/>
            </a:srgbClr>
          </a:solidFill>
        </p:grpSpPr>
        <p:sp>
          <p:nvSpPr>
            <p:cNvPr id="1464" name="Rectangle 1463"/>
            <p:cNvSpPr/>
            <p:nvPr/>
          </p:nvSpPr>
          <p:spPr>
            <a:xfrm>
              <a:off x="2598947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65" name="Rectangle 1464"/>
            <p:cNvSpPr/>
            <p:nvPr/>
          </p:nvSpPr>
          <p:spPr>
            <a:xfrm>
              <a:off x="2958868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466" name="Rectangle 1465"/>
            <p:cNvSpPr/>
            <p:nvPr/>
          </p:nvSpPr>
          <p:spPr>
            <a:xfrm>
              <a:off x="3319463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67" name="Rectangle 1466"/>
            <p:cNvSpPr/>
            <p:nvPr/>
          </p:nvSpPr>
          <p:spPr>
            <a:xfrm>
              <a:off x="3679384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468" name="Rectangle 1467"/>
            <p:cNvSpPr/>
            <p:nvPr/>
          </p:nvSpPr>
          <p:spPr>
            <a:xfrm>
              <a:off x="4038470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69" name="Rectangle 1468"/>
            <p:cNvSpPr/>
            <p:nvPr/>
          </p:nvSpPr>
          <p:spPr>
            <a:xfrm>
              <a:off x="2239106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sp>
        <p:nvSpPr>
          <p:cNvPr id="1470" name="RESENT 7"/>
          <p:cNvSpPr>
            <a:spLocks noChangeAspect="1"/>
          </p:cNvSpPr>
          <p:nvPr/>
        </p:nvSpPr>
        <p:spPr>
          <a:xfrm>
            <a:off x="1603582" y="271896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471" name="SIESTA 180"/>
          <p:cNvGrpSpPr/>
          <p:nvPr/>
        </p:nvGrpSpPr>
        <p:grpSpPr>
          <a:xfrm>
            <a:off x="2228504" y="2383263"/>
            <a:ext cx="2159243" cy="362652"/>
            <a:chOff x="2198948" y="3265850"/>
            <a:chExt cx="2159243" cy="362652"/>
          </a:xfrm>
          <a:solidFill>
            <a:srgbClr val="000000">
              <a:alpha val="1176"/>
            </a:srgbClr>
          </a:solidFill>
        </p:grpSpPr>
        <p:sp>
          <p:nvSpPr>
            <p:cNvPr id="1472" name="Rectangle 1471"/>
            <p:cNvSpPr/>
            <p:nvPr/>
          </p:nvSpPr>
          <p:spPr>
            <a:xfrm>
              <a:off x="2558795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473" name="Rectangle 1472"/>
            <p:cNvSpPr/>
            <p:nvPr/>
          </p:nvSpPr>
          <p:spPr>
            <a:xfrm>
              <a:off x="2918721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74" name="Rectangle 1473"/>
            <p:cNvSpPr/>
            <p:nvPr/>
          </p:nvSpPr>
          <p:spPr>
            <a:xfrm>
              <a:off x="3279323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475" name="Rectangle 1474"/>
            <p:cNvSpPr/>
            <p:nvPr/>
          </p:nvSpPr>
          <p:spPr>
            <a:xfrm>
              <a:off x="3639250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76" name="Rectangle 1475"/>
            <p:cNvSpPr/>
            <p:nvPr/>
          </p:nvSpPr>
          <p:spPr>
            <a:xfrm>
              <a:off x="3998343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477" name="Rectangle 1476"/>
            <p:cNvSpPr/>
            <p:nvPr/>
          </p:nvSpPr>
          <p:spPr>
            <a:xfrm>
              <a:off x="2198948" y="3265850"/>
              <a:ext cx="359847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sp>
        <p:nvSpPr>
          <p:cNvPr id="1478" name="SIESTA 7"/>
          <p:cNvSpPr>
            <a:spLocks noChangeAspect="1"/>
          </p:cNvSpPr>
          <p:nvPr/>
        </p:nvSpPr>
        <p:spPr>
          <a:xfrm>
            <a:off x="1603582" y="2944749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479" name="RESENT Group 179"/>
          <p:cNvGrpSpPr/>
          <p:nvPr/>
        </p:nvGrpSpPr>
        <p:grpSpPr>
          <a:xfrm>
            <a:off x="4752928" y="2382787"/>
            <a:ext cx="2159205" cy="362652"/>
            <a:chOff x="2239106" y="2393866"/>
            <a:chExt cx="2159205" cy="362652"/>
          </a:xfrm>
          <a:solidFill>
            <a:srgbClr val="FFFFFF">
              <a:alpha val="1176"/>
            </a:srgbClr>
          </a:solidFill>
        </p:grpSpPr>
        <p:sp>
          <p:nvSpPr>
            <p:cNvPr id="1480" name="Rectangle 1479"/>
            <p:cNvSpPr/>
            <p:nvPr/>
          </p:nvSpPr>
          <p:spPr>
            <a:xfrm>
              <a:off x="2598947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81" name="Rectangle 1480"/>
            <p:cNvSpPr/>
            <p:nvPr/>
          </p:nvSpPr>
          <p:spPr>
            <a:xfrm>
              <a:off x="2958868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482" name="Rectangle 1481"/>
            <p:cNvSpPr/>
            <p:nvPr/>
          </p:nvSpPr>
          <p:spPr>
            <a:xfrm>
              <a:off x="3319463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83" name="Rectangle 1482"/>
            <p:cNvSpPr/>
            <p:nvPr/>
          </p:nvSpPr>
          <p:spPr>
            <a:xfrm>
              <a:off x="3679384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484" name="Rectangle 1483"/>
            <p:cNvSpPr/>
            <p:nvPr/>
          </p:nvSpPr>
          <p:spPr>
            <a:xfrm>
              <a:off x="4038470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85" name="Rectangle 1484"/>
            <p:cNvSpPr/>
            <p:nvPr/>
          </p:nvSpPr>
          <p:spPr>
            <a:xfrm>
              <a:off x="2239106" y="239386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sp>
        <p:nvSpPr>
          <p:cNvPr id="1486" name="RESENT 7"/>
          <p:cNvSpPr>
            <a:spLocks noChangeAspect="1"/>
          </p:cNvSpPr>
          <p:nvPr/>
        </p:nvSpPr>
        <p:spPr>
          <a:xfrm>
            <a:off x="1603582" y="271896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487" name="SIESTA 180"/>
          <p:cNvGrpSpPr/>
          <p:nvPr/>
        </p:nvGrpSpPr>
        <p:grpSpPr>
          <a:xfrm>
            <a:off x="4752909" y="2382787"/>
            <a:ext cx="2159243" cy="362652"/>
            <a:chOff x="2198948" y="3265850"/>
            <a:chExt cx="2159243" cy="362652"/>
          </a:xfrm>
          <a:solidFill>
            <a:srgbClr val="000000">
              <a:alpha val="1176"/>
            </a:srgbClr>
          </a:solidFill>
        </p:grpSpPr>
        <p:sp>
          <p:nvSpPr>
            <p:cNvPr id="1488" name="Rectangle 1487"/>
            <p:cNvSpPr/>
            <p:nvPr/>
          </p:nvSpPr>
          <p:spPr>
            <a:xfrm>
              <a:off x="2558795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489" name="Rectangle 1488"/>
            <p:cNvSpPr/>
            <p:nvPr/>
          </p:nvSpPr>
          <p:spPr>
            <a:xfrm>
              <a:off x="2918721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490" name="Rectangle 1489"/>
            <p:cNvSpPr/>
            <p:nvPr/>
          </p:nvSpPr>
          <p:spPr>
            <a:xfrm>
              <a:off x="3279323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491" name="Rectangle 1490"/>
            <p:cNvSpPr/>
            <p:nvPr/>
          </p:nvSpPr>
          <p:spPr>
            <a:xfrm>
              <a:off x="3639250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492" name="Rectangle 1491"/>
            <p:cNvSpPr/>
            <p:nvPr/>
          </p:nvSpPr>
          <p:spPr>
            <a:xfrm>
              <a:off x="3998343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493" name="Rectangle 1492"/>
            <p:cNvSpPr/>
            <p:nvPr/>
          </p:nvSpPr>
          <p:spPr>
            <a:xfrm>
              <a:off x="2198948" y="3265850"/>
              <a:ext cx="359847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sp>
        <p:nvSpPr>
          <p:cNvPr id="1494" name="SIESTA 7"/>
          <p:cNvSpPr>
            <a:spLocks noChangeAspect="1"/>
          </p:cNvSpPr>
          <p:nvPr/>
        </p:nvSpPr>
        <p:spPr>
          <a:xfrm>
            <a:off x="1603582" y="2944749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472" name="SUITORS Group 471"/>
          <p:cNvGrpSpPr/>
          <p:nvPr/>
        </p:nvGrpSpPr>
        <p:grpSpPr>
          <a:xfrm>
            <a:off x="2230110" y="223537"/>
            <a:ext cx="2519126" cy="362652"/>
            <a:chOff x="2199028" y="1105610"/>
            <a:chExt cx="2519126" cy="362652"/>
          </a:xfrm>
          <a:solidFill>
            <a:srgbClr val="FFFFFF">
              <a:alpha val="0"/>
            </a:srgbClr>
          </a:solidFill>
        </p:grpSpPr>
        <p:sp>
          <p:nvSpPr>
            <p:cNvPr id="473" name="Rectangle 472"/>
            <p:cNvSpPr/>
            <p:nvPr/>
          </p:nvSpPr>
          <p:spPr>
            <a:xfrm>
              <a:off x="2558869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474" name="Rectangle 473"/>
            <p:cNvSpPr/>
            <p:nvPr/>
          </p:nvSpPr>
          <p:spPr>
            <a:xfrm>
              <a:off x="2918790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475" name="Rectangle 474"/>
            <p:cNvSpPr/>
            <p:nvPr/>
          </p:nvSpPr>
          <p:spPr>
            <a:xfrm>
              <a:off x="3279385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76" name="Rectangle 475"/>
            <p:cNvSpPr/>
            <p:nvPr/>
          </p:nvSpPr>
          <p:spPr>
            <a:xfrm>
              <a:off x="3639306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77" name="Rectangle 476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78" name="Rectangle 477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79" name="Rectangle 478"/>
            <p:cNvSpPr/>
            <p:nvPr/>
          </p:nvSpPr>
          <p:spPr>
            <a:xfrm>
              <a:off x="2199028" y="1105610"/>
              <a:ext cx="359841" cy="36265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sp>
        <p:nvSpPr>
          <p:cNvPr id="1499" name="TextBox 5 242"/>
          <p:cNvSpPr txBox="1"/>
          <p:nvPr/>
        </p:nvSpPr>
        <p:spPr>
          <a:xfrm>
            <a:off x="683745" y="3306346"/>
            <a:ext cx="936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prstClr val="white"/>
                </a:solidFill>
              </a:rPr>
              <a:t>SCENE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ELATE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BLOOD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SUEDE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IRAQI</a:t>
            </a:r>
          </a:p>
          <a:p>
            <a:pPr algn="r"/>
            <a:r>
              <a:rPr lang="en-GB" sz="1600" b="1" dirty="0">
                <a:solidFill>
                  <a:prstClr val="white"/>
                </a:solidFill>
              </a:rPr>
              <a:t>ALIBI</a:t>
            </a:r>
          </a:p>
        </p:txBody>
      </p:sp>
      <p:grpSp>
        <p:nvGrpSpPr>
          <p:cNvPr id="1500" name="SCENE Group 206"/>
          <p:cNvGrpSpPr/>
          <p:nvPr/>
        </p:nvGrpSpPr>
        <p:grpSpPr>
          <a:xfrm>
            <a:off x="5111503" y="226129"/>
            <a:ext cx="1800119" cy="362652"/>
            <a:chOff x="5078789" y="38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01" name="Rectangle 1500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502" name="Rectangle 1501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503" name="Rectangle 1502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504" name="Rectangle 1503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505" name="Rectangle 1504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506" name="ELATE 212"/>
          <p:cNvGrpSpPr/>
          <p:nvPr/>
        </p:nvGrpSpPr>
        <p:grpSpPr>
          <a:xfrm>
            <a:off x="5111503" y="226129"/>
            <a:ext cx="1800119" cy="362652"/>
            <a:chOff x="5078749" y="74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07" name="Rectangle 1506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508" name="Rectangle 1507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09" name="Rectangle 1508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510" name="Rectangle 1509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511" name="Rectangle 1510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518" name="SUEDE Group 224"/>
          <p:cNvGrpSpPr/>
          <p:nvPr/>
        </p:nvGrpSpPr>
        <p:grpSpPr>
          <a:xfrm>
            <a:off x="5111503" y="226129"/>
            <a:ext cx="1800119" cy="362652"/>
            <a:chOff x="5078789" y="1466215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19" name="Rectangle 1518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520" name="Rectangle 1519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521" name="Rectangle 1520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522" name="Rectangle 1521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523" name="Rectangle 1522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524" name="IRAQI Group 230"/>
          <p:cNvGrpSpPr/>
          <p:nvPr/>
        </p:nvGrpSpPr>
        <p:grpSpPr>
          <a:xfrm>
            <a:off x="5111503" y="226129"/>
            <a:ext cx="1800119" cy="362652"/>
            <a:chOff x="5078789" y="182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25" name="Rectangle 1524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526" name="Rectangle 1525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527" name="Rectangle 1526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528" name="Rectangle 1527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Q</a:t>
              </a:r>
            </a:p>
          </p:txBody>
        </p:sp>
        <p:sp>
          <p:nvSpPr>
            <p:cNvPr id="1529" name="Rectangle 1528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530" name="ALIBI Group 236"/>
          <p:cNvGrpSpPr/>
          <p:nvPr/>
        </p:nvGrpSpPr>
        <p:grpSpPr>
          <a:xfrm>
            <a:off x="5111503" y="226129"/>
            <a:ext cx="1800119" cy="362652"/>
            <a:chOff x="5078749" y="218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31" name="Rectangle 1530"/>
            <p:cNvSpPr/>
            <p:nvPr/>
          </p:nvSpPr>
          <p:spPr>
            <a:xfrm>
              <a:off x="507874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532" name="Rectangle 1531"/>
            <p:cNvSpPr/>
            <p:nvPr/>
          </p:nvSpPr>
          <p:spPr>
            <a:xfrm>
              <a:off x="543859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33" name="Rectangle 1532"/>
            <p:cNvSpPr/>
            <p:nvPr/>
          </p:nvSpPr>
          <p:spPr>
            <a:xfrm>
              <a:off x="5798511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534" name="Rectangle 1533"/>
            <p:cNvSpPr/>
            <p:nvPr/>
          </p:nvSpPr>
          <p:spPr>
            <a:xfrm>
              <a:off x="6159106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535" name="Rectangle 1534"/>
            <p:cNvSpPr/>
            <p:nvPr/>
          </p:nvSpPr>
          <p:spPr>
            <a:xfrm>
              <a:off x="6519027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sp>
        <p:nvSpPr>
          <p:cNvPr id="1536" name="SCENE 7"/>
          <p:cNvSpPr>
            <a:spLocks noChangeAspect="1"/>
          </p:cNvSpPr>
          <p:nvPr/>
        </p:nvSpPr>
        <p:spPr>
          <a:xfrm>
            <a:off x="1603582" y="340578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37" name="ELATE 7"/>
          <p:cNvSpPr>
            <a:spLocks noChangeAspect="1"/>
          </p:cNvSpPr>
          <p:nvPr/>
        </p:nvSpPr>
        <p:spPr>
          <a:xfrm>
            <a:off x="1603582" y="364744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38" name="BLOOD 7"/>
          <p:cNvSpPr>
            <a:spLocks noChangeAspect="1"/>
          </p:cNvSpPr>
          <p:nvPr/>
        </p:nvSpPr>
        <p:spPr>
          <a:xfrm>
            <a:off x="1603582" y="388911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39" name="SUEDE7"/>
          <p:cNvSpPr>
            <a:spLocks noChangeAspect="1"/>
          </p:cNvSpPr>
          <p:nvPr/>
        </p:nvSpPr>
        <p:spPr>
          <a:xfrm>
            <a:off x="1603582" y="41392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40" name="IRAQI7"/>
          <p:cNvSpPr>
            <a:spLocks noChangeAspect="1"/>
          </p:cNvSpPr>
          <p:nvPr/>
        </p:nvSpPr>
        <p:spPr>
          <a:xfrm>
            <a:off x="1603582" y="4380909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41" name="ALIBI 7"/>
          <p:cNvSpPr>
            <a:spLocks noChangeAspect="1"/>
          </p:cNvSpPr>
          <p:nvPr/>
        </p:nvSpPr>
        <p:spPr>
          <a:xfrm>
            <a:off x="1603582" y="461410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542" name="SCENE Group 206"/>
          <p:cNvGrpSpPr/>
          <p:nvPr/>
        </p:nvGrpSpPr>
        <p:grpSpPr>
          <a:xfrm>
            <a:off x="2222615" y="944880"/>
            <a:ext cx="1800119" cy="362652"/>
            <a:chOff x="5078789" y="38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43" name="Rectangle 1542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544" name="Rectangle 1543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545" name="Rectangle 1544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546" name="Rectangle 1545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547" name="Rectangle 1546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548" name="ELATE 212"/>
          <p:cNvGrpSpPr/>
          <p:nvPr/>
        </p:nvGrpSpPr>
        <p:grpSpPr>
          <a:xfrm>
            <a:off x="2222615" y="944880"/>
            <a:ext cx="1800119" cy="362652"/>
            <a:chOff x="5078749" y="74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49" name="Rectangle 1548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550" name="Rectangle 1549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51" name="Rectangle 1550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552" name="Rectangle 1551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553" name="Rectangle 1552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554" name="BLOOD 218"/>
          <p:cNvGrpSpPr/>
          <p:nvPr/>
        </p:nvGrpSpPr>
        <p:grpSpPr>
          <a:xfrm>
            <a:off x="2222615" y="944880"/>
            <a:ext cx="1800119" cy="362652"/>
            <a:chOff x="5078829" y="1105610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55" name="Rectangle 1554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556" name="Rectangle 1555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57" name="Rectangle 1556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558" name="Rectangle 1557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559" name="Rectangle 1558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</p:grpSp>
      <p:grpSp>
        <p:nvGrpSpPr>
          <p:cNvPr id="1560" name="SUEDE Group 224"/>
          <p:cNvGrpSpPr/>
          <p:nvPr/>
        </p:nvGrpSpPr>
        <p:grpSpPr>
          <a:xfrm>
            <a:off x="2222615" y="944880"/>
            <a:ext cx="1800119" cy="362652"/>
            <a:chOff x="5078789" y="1466215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61" name="Rectangle 1560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562" name="Rectangle 1561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563" name="Rectangle 1562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564" name="Rectangle 1563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565" name="Rectangle 1564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566" name="IRAQI Group 230"/>
          <p:cNvGrpSpPr/>
          <p:nvPr/>
        </p:nvGrpSpPr>
        <p:grpSpPr>
          <a:xfrm>
            <a:off x="2222615" y="944880"/>
            <a:ext cx="1800119" cy="362652"/>
            <a:chOff x="5078789" y="182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67" name="Rectangle 1566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568" name="Rectangle 1567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569" name="Rectangle 1568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570" name="Rectangle 1569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Q</a:t>
              </a:r>
            </a:p>
          </p:txBody>
        </p:sp>
        <p:sp>
          <p:nvSpPr>
            <p:cNvPr id="1571" name="Rectangle 1570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572" name="ALIBI Group 236"/>
          <p:cNvGrpSpPr/>
          <p:nvPr/>
        </p:nvGrpSpPr>
        <p:grpSpPr>
          <a:xfrm>
            <a:off x="2222615" y="944880"/>
            <a:ext cx="1800119" cy="362652"/>
            <a:chOff x="5078749" y="218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73" name="Rectangle 1572"/>
            <p:cNvSpPr/>
            <p:nvPr/>
          </p:nvSpPr>
          <p:spPr>
            <a:xfrm>
              <a:off x="507874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574" name="Rectangle 1573"/>
            <p:cNvSpPr/>
            <p:nvPr/>
          </p:nvSpPr>
          <p:spPr>
            <a:xfrm>
              <a:off x="543859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75" name="Rectangle 1574"/>
            <p:cNvSpPr/>
            <p:nvPr/>
          </p:nvSpPr>
          <p:spPr>
            <a:xfrm>
              <a:off x="5798511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576" name="Rectangle 1575"/>
            <p:cNvSpPr/>
            <p:nvPr/>
          </p:nvSpPr>
          <p:spPr>
            <a:xfrm>
              <a:off x="6159106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577" name="Rectangle 1576"/>
            <p:cNvSpPr/>
            <p:nvPr/>
          </p:nvSpPr>
          <p:spPr>
            <a:xfrm>
              <a:off x="6519027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sp>
        <p:nvSpPr>
          <p:cNvPr id="1578" name="SCENE 7"/>
          <p:cNvSpPr>
            <a:spLocks noChangeAspect="1"/>
          </p:cNvSpPr>
          <p:nvPr/>
        </p:nvSpPr>
        <p:spPr>
          <a:xfrm>
            <a:off x="1603582" y="340578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79" name="ELATE 7"/>
          <p:cNvSpPr>
            <a:spLocks noChangeAspect="1"/>
          </p:cNvSpPr>
          <p:nvPr/>
        </p:nvSpPr>
        <p:spPr>
          <a:xfrm>
            <a:off x="1603582" y="364744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80" name="BLOOD 7"/>
          <p:cNvSpPr>
            <a:spLocks noChangeAspect="1"/>
          </p:cNvSpPr>
          <p:nvPr/>
        </p:nvSpPr>
        <p:spPr>
          <a:xfrm>
            <a:off x="1603582" y="388911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81" name="SUEDE7"/>
          <p:cNvSpPr>
            <a:spLocks noChangeAspect="1"/>
          </p:cNvSpPr>
          <p:nvPr/>
        </p:nvSpPr>
        <p:spPr>
          <a:xfrm>
            <a:off x="1603582" y="41392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82" name="IRAQI7"/>
          <p:cNvSpPr>
            <a:spLocks noChangeAspect="1"/>
          </p:cNvSpPr>
          <p:nvPr/>
        </p:nvSpPr>
        <p:spPr>
          <a:xfrm>
            <a:off x="1603582" y="4380909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83" name="ALIBI 7"/>
          <p:cNvSpPr>
            <a:spLocks noChangeAspect="1"/>
          </p:cNvSpPr>
          <p:nvPr/>
        </p:nvSpPr>
        <p:spPr>
          <a:xfrm>
            <a:off x="1603582" y="461410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584" name="SCENE Group 206"/>
          <p:cNvGrpSpPr/>
          <p:nvPr/>
        </p:nvGrpSpPr>
        <p:grpSpPr>
          <a:xfrm>
            <a:off x="2232717" y="1664916"/>
            <a:ext cx="1800119" cy="362652"/>
            <a:chOff x="5078789" y="38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85" name="Rectangle 1584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586" name="Rectangle 1585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587" name="Rectangle 1586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588" name="Rectangle 1587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589" name="Rectangle 1588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590" name="ELATE 212"/>
          <p:cNvGrpSpPr/>
          <p:nvPr/>
        </p:nvGrpSpPr>
        <p:grpSpPr>
          <a:xfrm>
            <a:off x="2232717" y="1664916"/>
            <a:ext cx="1800119" cy="362652"/>
            <a:chOff x="5078749" y="74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91" name="Rectangle 1590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592" name="Rectangle 1591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93" name="Rectangle 1592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594" name="Rectangle 1593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595" name="Rectangle 1594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596" name="BLOOD 218"/>
          <p:cNvGrpSpPr/>
          <p:nvPr/>
        </p:nvGrpSpPr>
        <p:grpSpPr>
          <a:xfrm>
            <a:off x="2232717" y="1664916"/>
            <a:ext cx="1800119" cy="362652"/>
            <a:chOff x="5078829" y="1105610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97" name="Rectangle 1596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598" name="Rectangle 1597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99" name="Rectangle 1598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600" name="Rectangle 1599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601" name="Rectangle 1600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</p:grpSp>
      <p:grpSp>
        <p:nvGrpSpPr>
          <p:cNvPr id="1602" name="SUEDE Group 224"/>
          <p:cNvGrpSpPr/>
          <p:nvPr/>
        </p:nvGrpSpPr>
        <p:grpSpPr>
          <a:xfrm>
            <a:off x="2232717" y="1664916"/>
            <a:ext cx="1800119" cy="362652"/>
            <a:chOff x="5078789" y="1466215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03" name="Rectangle 1602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604" name="Rectangle 1603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605" name="Rectangle 1604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606" name="Rectangle 1605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607" name="Rectangle 1606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608" name="IRAQI Group 230"/>
          <p:cNvGrpSpPr/>
          <p:nvPr/>
        </p:nvGrpSpPr>
        <p:grpSpPr>
          <a:xfrm>
            <a:off x="2232717" y="1664916"/>
            <a:ext cx="1800119" cy="362652"/>
            <a:chOff x="5078789" y="182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09" name="Rectangle 1608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610" name="Rectangle 1609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611" name="Rectangle 1610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612" name="Rectangle 1611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Q</a:t>
              </a:r>
            </a:p>
          </p:txBody>
        </p:sp>
        <p:sp>
          <p:nvSpPr>
            <p:cNvPr id="1613" name="Rectangle 1612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614" name="ALIBI Group 236"/>
          <p:cNvGrpSpPr/>
          <p:nvPr/>
        </p:nvGrpSpPr>
        <p:grpSpPr>
          <a:xfrm>
            <a:off x="2232717" y="1664916"/>
            <a:ext cx="1800119" cy="362652"/>
            <a:chOff x="5078749" y="218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15" name="Rectangle 1614"/>
            <p:cNvSpPr/>
            <p:nvPr/>
          </p:nvSpPr>
          <p:spPr>
            <a:xfrm>
              <a:off x="507874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616" name="Rectangle 1615"/>
            <p:cNvSpPr/>
            <p:nvPr/>
          </p:nvSpPr>
          <p:spPr>
            <a:xfrm>
              <a:off x="543859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617" name="Rectangle 1616"/>
            <p:cNvSpPr/>
            <p:nvPr/>
          </p:nvSpPr>
          <p:spPr>
            <a:xfrm>
              <a:off x="5798511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618" name="Rectangle 1617"/>
            <p:cNvSpPr/>
            <p:nvPr/>
          </p:nvSpPr>
          <p:spPr>
            <a:xfrm>
              <a:off x="6159106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619" name="Rectangle 1618"/>
            <p:cNvSpPr/>
            <p:nvPr/>
          </p:nvSpPr>
          <p:spPr>
            <a:xfrm>
              <a:off x="6519027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sp>
        <p:nvSpPr>
          <p:cNvPr id="1620" name="SCENE 7"/>
          <p:cNvSpPr>
            <a:spLocks noChangeAspect="1"/>
          </p:cNvSpPr>
          <p:nvPr/>
        </p:nvSpPr>
        <p:spPr>
          <a:xfrm>
            <a:off x="1603582" y="340578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21" name="ELATE 7"/>
          <p:cNvSpPr>
            <a:spLocks noChangeAspect="1"/>
          </p:cNvSpPr>
          <p:nvPr/>
        </p:nvSpPr>
        <p:spPr>
          <a:xfrm>
            <a:off x="1603582" y="364744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22" name="BLOOD 7"/>
          <p:cNvSpPr>
            <a:spLocks noChangeAspect="1"/>
          </p:cNvSpPr>
          <p:nvPr/>
        </p:nvSpPr>
        <p:spPr>
          <a:xfrm>
            <a:off x="1603582" y="388911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23" name="SUEDE7"/>
          <p:cNvSpPr>
            <a:spLocks noChangeAspect="1"/>
          </p:cNvSpPr>
          <p:nvPr/>
        </p:nvSpPr>
        <p:spPr>
          <a:xfrm>
            <a:off x="1603582" y="41392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24" name="IRAQI7"/>
          <p:cNvSpPr>
            <a:spLocks noChangeAspect="1"/>
          </p:cNvSpPr>
          <p:nvPr/>
        </p:nvSpPr>
        <p:spPr>
          <a:xfrm>
            <a:off x="1603582" y="4380909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25" name="ALIBI 7"/>
          <p:cNvSpPr>
            <a:spLocks noChangeAspect="1"/>
          </p:cNvSpPr>
          <p:nvPr/>
        </p:nvSpPr>
        <p:spPr>
          <a:xfrm>
            <a:off x="1603582" y="461410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32" name="ELATE 212"/>
          <p:cNvGrpSpPr/>
          <p:nvPr/>
        </p:nvGrpSpPr>
        <p:grpSpPr>
          <a:xfrm>
            <a:off x="5114372" y="3098072"/>
            <a:ext cx="1800119" cy="362652"/>
            <a:chOff x="5078749" y="74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33" name="Rectangle 1632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634" name="Rectangle 1633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635" name="Rectangle 1634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636" name="Rectangle 1635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637" name="Rectangle 1636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638" name="BLOOD 218"/>
          <p:cNvGrpSpPr/>
          <p:nvPr/>
        </p:nvGrpSpPr>
        <p:grpSpPr>
          <a:xfrm>
            <a:off x="5114372" y="3098072"/>
            <a:ext cx="1800119" cy="362652"/>
            <a:chOff x="5078829" y="1105610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39" name="Rectangle 1638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640" name="Rectangle 1639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641" name="Rectangle 1640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642" name="Rectangle 1641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643" name="Rectangle 1642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</p:grpSp>
      <p:grpSp>
        <p:nvGrpSpPr>
          <p:cNvPr id="1644" name="SUEDE Group 224"/>
          <p:cNvGrpSpPr/>
          <p:nvPr/>
        </p:nvGrpSpPr>
        <p:grpSpPr>
          <a:xfrm>
            <a:off x="5114372" y="3098072"/>
            <a:ext cx="1800119" cy="362652"/>
            <a:chOff x="5078789" y="1466215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45" name="Rectangle 1644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646" name="Rectangle 1645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647" name="Rectangle 1646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648" name="Rectangle 1647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649" name="Rectangle 1648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650" name="IRAQI Group 230"/>
          <p:cNvGrpSpPr/>
          <p:nvPr/>
        </p:nvGrpSpPr>
        <p:grpSpPr>
          <a:xfrm>
            <a:off x="5114372" y="3098072"/>
            <a:ext cx="1800119" cy="362652"/>
            <a:chOff x="5078789" y="182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51" name="Rectangle 1650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652" name="Rectangle 1651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653" name="Rectangle 1652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654" name="Rectangle 1653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Q</a:t>
              </a:r>
            </a:p>
          </p:txBody>
        </p:sp>
        <p:sp>
          <p:nvSpPr>
            <p:cNvPr id="1655" name="Rectangle 1654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656" name="ALIBI Group 236"/>
          <p:cNvGrpSpPr/>
          <p:nvPr/>
        </p:nvGrpSpPr>
        <p:grpSpPr>
          <a:xfrm>
            <a:off x="5114372" y="3098072"/>
            <a:ext cx="1800119" cy="362652"/>
            <a:chOff x="5078749" y="218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57" name="Rectangle 1656"/>
            <p:cNvSpPr/>
            <p:nvPr/>
          </p:nvSpPr>
          <p:spPr>
            <a:xfrm>
              <a:off x="507874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658" name="Rectangle 1657"/>
            <p:cNvSpPr/>
            <p:nvPr/>
          </p:nvSpPr>
          <p:spPr>
            <a:xfrm>
              <a:off x="543859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659" name="Rectangle 1658"/>
            <p:cNvSpPr/>
            <p:nvPr/>
          </p:nvSpPr>
          <p:spPr>
            <a:xfrm>
              <a:off x="5798511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660" name="Rectangle 1659"/>
            <p:cNvSpPr/>
            <p:nvPr/>
          </p:nvSpPr>
          <p:spPr>
            <a:xfrm>
              <a:off x="6159106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661" name="Rectangle 1660"/>
            <p:cNvSpPr/>
            <p:nvPr/>
          </p:nvSpPr>
          <p:spPr>
            <a:xfrm>
              <a:off x="6519027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sp>
        <p:nvSpPr>
          <p:cNvPr id="1662" name="SCENE 7"/>
          <p:cNvSpPr>
            <a:spLocks noChangeAspect="1"/>
          </p:cNvSpPr>
          <p:nvPr/>
        </p:nvSpPr>
        <p:spPr>
          <a:xfrm>
            <a:off x="1603582" y="340578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63" name="ELATE 7"/>
          <p:cNvSpPr>
            <a:spLocks noChangeAspect="1"/>
          </p:cNvSpPr>
          <p:nvPr/>
        </p:nvSpPr>
        <p:spPr>
          <a:xfrm>
            <a:off x="1603582" y="364744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64" name="BLOOD 7"/>
          <p:cNvSpPr>
            <a:spLocks noChangeAspect="1"/>
          </p:cNvSpPr>
          <p:nvPr/>
        </p:nvSpPr>
        <p:spPr>
          <a:xfrm>
            <a:off x="1603582" y="388911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65" name="SUEDE7"/>
          <p:cNvSpPr>
            <a:spLocks noChangeAspect="1"/>
          </p:cNvSpPr>
          <p:nvPr/>
        </p:nvSpPr>
        <p:spPr>
          <a:xfrm>
            <a:off x="1603582" y="41392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66" name="IRAQI7"/>
          <p:cNvSpPr>
            <a:spLocks noChangeAspect="1"/>
          </p:cNvSpPr>
          <p:nvPr/>
        </p:nvSpPr>
        <p:spPr>
          <a:xfrm>
            <a:off x="1603582" y="4380909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67" name="ALIBI 7"/>
          <p:cNvSpPr>
            <a:spLocks noChangeAspect="1"/>
          </p:cNvSpPr>
          <p:nvPr/>
        </p:nvSpPr>
        <p:spPr>
          <a:xfrm>
            <a:off x="1603582" y="461410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68" name="SCENE Group 206"/>
          <p:cNvGrpSpPr/>
          <p:nvPr/>
        </p:nvGrpSpPr>
        <p:grpSpPr>
          <a:xfrm>
            <a:off x="5115036" y="3823920"/>
            <a:ext cx="1800119" cy="362652"/>
            <a:chOff x="5078789" y="38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69" name="Rectangle 1668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670" name="Rectangle 1669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671" name="Rectangle 1670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672" name="Rectangle 1671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673" name="Rectangle 1672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674" name="ELATE 212"/>
          <p:cNvGrpSpPr/>
          <p:nvPr/>
        </p:nvGrpSpPr>
        <p:grpSpPr>
          <a:xfrm>
            <a:off x="5115036" y="3823920"/>
            <a:ext cx="1800119" cy="362652"/>
            <a:chOff x="5078749" y="74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75" name="Rectangle 1674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676" name="Rectangle 1675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677" name="Rectangle 1676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678" name="Rectangle 1677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679" name="Rectangle 1678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680" name="BLOOD 218"/>
          <p:cNvGrpSpPr/>
          <p:nvPr/>
        </p:nvGrpSpPr>
        <p:grpSpPr>
          <a:xfrm>
            <a:off x="5115036" y="3823920"/>
            <a:ext cx="1800119" cy="362652"/>
            <a:chOff x="5078829" y="1105610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81" name="Rectangle 1680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682" name="Rectangle 1681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683" name="Rectangle 1682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684" name="Rectangle 1683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685" name="Rectangle 1684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</p:grpSp>
      <p:grpSp>
        <p:nvGrpSpPr>
          <p:cNvPr id="1686" name="SUEDE Group 224"/>
          <p:cNvGrpSpPr/>
          <p:nvPr/>
        </p:nvGrpSpPr>
        <p:grpSpPr>
          <a:xfrm>
            <a:off x="5115036" y="3823920"/>
            <a:ext cx="1800119" cy="362652"/>
            <a:chOff x="5078789" y="1466215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87" name="Rectangle 1686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688" name="Rectangle 1687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689" name="Rectangle 1688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690" name="Rectangle 1689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691" name="Rectangle 1690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692" name="IRAQI Group 230"/>
          <p:cNvGrpSpPr/>
          <p:nvPr/>
        </p:nvGrpSpPr>
        <p:grpSpPr>
          <a:xfrm>
            <a:off x="5115036" y="3823920"/>
            <a:ext cx="1800119" cy="362652"/>
            <a:chOff x="5078789" y="182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93" name="Rectangle 1692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694" name="Rectangle 1693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695" name="Rectangle 1694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696" name="Rectangle 1695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Q</a:t>
              </a:r>
            </a:p>
          </p:txBody>
        </p:sp>
        <p:sp>
          <p:nvSpPr>
            <p:cNvPr id="1697" name="Rectangle 1696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698" name="ALIBI Group 236"/>
          <p:cNvGrpSpPr/>
          <p:nvPr/>
        </p:nvGrpSpPr>
        <p:grpSpPr>
          <a:xfrm>
            <a:off x="5115036" y="3823920"/>
            <a:ext cx="1800119" cy="362652"/>
            <a:chOff x="5078749" y="218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99" name="Rectangle 1698"/>
            <p:cNvSpPr/>
            <p:nvPr/>
          </p:nvSpPr>
          <p:spPr>
            <a:xfrm>
              <a:off x="507874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700" name="Rectangle 1699"/>
            <p:cNvSpPr/>
            <p:nvPr/>
          </p:nvSpPr>
          <p:spPr>
            <a:xfrm>
              <a:off x="543859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701" name="Rectangle 1700"/>
            <p:cNvSpPr/>
            <p:nvPr/>
          </p:nvSpPr>
          <p:spPr>
            <a:xfrm>
              <a:off x="5798511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702" name="Rectangle 1701"/>
            <p:cNvSpPr/>
            <p:nvPr/>
          </p:nvSpPr>
          <p:spPr>
            <a:xfrm>
              <a:off x="6159106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703" name="Rectangle 1702"/>
            <p:cNvSpPr/>
            <p:nvPr/>
          </p:nvSpPr>
          <p:spPr>
            <a:xfrm>
              <a:off x="6519027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sp>
        <p:nvSpPr>
          <p:cNvPr id="1704" name="SCENE 7"/>
          <p:cNvSpPr>
            <a:spLocks noChangeAspect="1"/>
          </p:cNvSpPr>
          <p:nvPr/>
        </p:nvSpPr>
        <p:spPr>
          <a:xfrm>
            <a:off x="1603582" y="340578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05" name="ELATE 7"/>
          <p:cNvSpPr>
            <a:spLocks noChangeAspect="1"/>
          </p:cNvSpPr>
          <p:nvPr/>
        </p:nvSpPr>
        <p:spPr>
          <a:xfrm>
            <a:off x="1603582" y="364744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06" name="BLOOD 7"/>
          <p:cNvSpPr>
            <a:spLocks noChangeAspect="1"/>
          </p:cNvSpPr>
          <p:nvPr/>
        </p:nvSpPr>
        <p:spPr>
          <a:xfrm>
            <a:off x="1603582" y="388911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07" name="SUEDE7"/>
          <p:cNvSpPr>
            <a:spLocks noChangeAspect="1"/>
          </p:cNvSpPr>
          <p:nvPr/>
        </p:nvSpPr>
        <p:spPr>
          <a:xfrm>
            <a:off x="1603582" y="41392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08" name="IRAQI7"/>
          <p:cNvSpPr>
            <a:spLocks noChangeAspect="1"/>
          </p:cNvSpPr>
          <p:nvPr/>
        </p:nvSpPr>
        <p:spPr>
          <a:xfrm>
            <a:off x="1603582" y="4380909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09" name="ALIBI 7"/>
          <p:cNvSpPr>
            <a:spLocks noChangeAspect="1"/>
          </p:cNvSpPr>
          <p:nvPr/>
        </p:nvSpPr>
        <p:spPr>
          <a:xfrm>
            <a:off x="1603582" y="461410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710" name="SCENE Group 206"/>
          <p:cNvGrpSpPr/>
          <p:nvPr/>
        </p:nvGrpSpPr>
        <p:grpSpPr>
          <a:xfrm>
            <a:off x="2229054" y="4544413"/>
            <a:ext cx="1800119" cy="362652"/>
            <a:chOff x="5078789" y="38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711" name="Rectangle 1710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712" name="Rectangle 1711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713" name="Rectangle 1712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714" name="Rectangle 1713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715" name="Rectangle 1714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716" name="ELATE 212"/>
          <p:cNvGrpSpPr/>
          <p:nvPr/>
        </p:nvGrpSpPr>
        <p:grpSpPr>
          <a:xfrm>
            <a:off x="2229054" y="4544413"/>
            <a:ext cx="1800119" cy="362652"/>
            <a:chOff x="5078749" y="74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717" name="Rectangle 1716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718" name="Rectangle 1717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719" name="Rectangle 1718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720" name="Rectangle 1719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721" name="Rectangle 1720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722" name="BLOOD 218"/>
          <p:cNvGrpSpPr/>
          <p:nvPr/>
        </p:nvGrpSpPr>
        <p:grpSpPr>
          <a:xfrm>
            <a:off x="2229054" y="4544413"/>
            <a:ext cx="1800119" cy="362652"/>
            <a:chOff x="5078829" y="1105610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723" name="Rectangle 1722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724" name="Rectangle 1723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725" name="Rectangle 1724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726" name="Rectangle 1725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727" name="Rectangle 1726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</p:grpSp>
      <p:grpSp>
        <p:nvGrpSpPr>
          <p:cNvPr id="1728" name="SUEDE Group 224"/>
          <p:cNvGrpSpPr/>
          <p:nvPr/>
        </p:nvGrpSpPr>
        <p:grpSpPr>
          <a:xfrm>
            <a:off x="2229054" y="4544413"/>
            <a:ext cx="1800119" cy="362652"/>
            <a:chOff x="5078789" y="1466215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729" name="Rectangle 1728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730" name="Rectangle 1729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731" name="Rectangle 1730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732" name="Rectangle 1731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733" name="Rectangle 1732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1734" name="IRAQI Group 230"/>
          <p:cNvGrpSpPr/>
          <p:nvPr/>
        </p:nvGrpSpPr>
        <p:grpSpPr>
          <a:xfrm>
            <a:off x="2229054" y="4544413"/>
            <a:ext cx="1800119" cy="362652"/>
            <a:chOff x="5078789" y="182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735" name="Rectangle 1734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736" name="Rectangle 1735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737" name="Rectangle 1736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738" name="Rectangle 1737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Q</a:t>
              </a:r>
            </a:p>
          </p:txBody>
        </p:sp>
        <p:sp>
          <p:nvSpPr>
            <p:cNvPr id="1739" name="Rectangle 1738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740" name="ALIBI Group 236"/>
          <p:cNvGrpSpPr/>
          <p:nvPr/>
        </p:nvGrpSpPr>
        <p:grpSpPr>
          <a:xfrm>
            <a:off x="2229054" y="4544413"/>
            <a:ext cx="1800119" cy="362652"/>
            <a:chOff x="5078749" y="2189472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741" name="Rectangle 1740"/>
            <p:cNvSpPr/>
            <p:nvPr/>
          </p:nvSpPr>
          <p:spPr>
            <a:xfrm>
              <a:off x="5078749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742" name="Rectangle 1741"/>
            <p:cNvSpPr/>
            <p:nvPr/>
          </p:nvSpPr>
          <p:spPr>
            <a:xfrm>
              <a:off x="5438590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743" name="Rectangle 1742"/>
            <p:cNvSpPr/>
            <p:nvPr/>
          </p:nvSpPr>
          <p:spPr>
            <a:xfrm>
              <a:off x="5798511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744" name="Rectangle 1743"/>
            <p:cNvSpPr/>
            <p:nvPr/>
          </p:nvSpPr>
          <p:spPr>
            <a:xfrm>
              <a:off x="6159106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745" name="Rectangle 1744"/>
            <p:cNvSpPr/>
            <p:nvPr/>
          </p:nvSpPr>
          <p:spPr>
            <a:xfrm>
              <a:off x="6519027" y="218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sp>
        <p:nvSpPr>
          <p:cNvPr id="1746" name="SCENE 7"/>
          <p:cNvSpPr>
            <a:spLocks noChangeAspect="1"/>
          </p:cNvSpPr>
          <p:nvPr/>
        </p:nvSpPr>
        <p:spPr>
          <a:xfrm>
            <a:off x="1603582" y="340578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47" name="ELATE 7"/>
          <p:cNvSpPr>
            <a:spLocks noChangeAspect="1"/>
          </p:cNvSpPr>
          <p:nvPr/>
        </p:nvSpPr>
        <p:spPr>
          <a:xfrm>
            <a:off x="1603582" y="3647447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48" name="BLOOD 7"/>
          <p:cNvSpPr>
            <a:spLocks noChangeAspect="1"/>
          </p:cNvSpPr>
          <p:nvPr/>
        </p:nvSpPr>
        <p:spPr>
          <a:xfrm>
            <a:off x="1603582" y="388911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49" name="SUEDE7"/>
          <p:cNvSpPr>
            <a:spLocks noChangeAspect="1"/>
          </p:cNvSpPr>
          <p:nvPr/>
        </p:nvSpPr>
        <p:spPr>
          <a:xfrm>
            <a:off x="1603582" y="4139244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50" name="IRAQI7"/>
          <p:cNvSpPr>
            <a:spLocks noChangeAspect="1"/>
          </p:cNvSpPr>
          <p:nvPr/>
        </p:nvSpPr>
        <p:spPr>
          <a:xfrm>
            <a:off x="1603582" y="4380909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51" name="ALIBI 7"/>
          <p:cNvSpPr>
            <a:spLocks noChangeAspect="1"/>
          </p:cNvSpPr>
          <p:nvPr/>
        </p:nvSpPr>
        <p:spPr>
          <a:xfrm>
            <a:off x="1603582" y="461410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512" name="BLOOD 218"/>
          <p:cNvGrpSpPr/>
          <p:nvPr/>
        </p:nvGrpSpPr>
        <p:grpSpPr>
          <a:xfrm>
            <a:off x="5111503" y="226129"/>
            <a:ext cx="1800119" cy="362652"/>
            <a:chOff x="5078829" y="1105610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513" name="Rectangle 1512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1514" name="Rectangle 1513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15" name="Rectangle 1514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516" name="Rectangle 1515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517" name="Rectangle 1516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</p:grpSp>
      <p:grpSp>
        <p:nvGrpSpPr>
          <p:cNvPr id="1626" name="SCENE Group 206"/>
          <p:cNvGrpSpPr/>
          <p:nvPr/>
        </p:nvGrpSpPr>
        <p:grpSpPr>
          <a:xfrm>
            <a:off x="5114372" y="3098072"/>
            <a:ext cx="1800119" cy="362652"/>
            <a:chOff x="5078789" y="388867"/>
            <a:chExt cx="1800119" cy="362652"/>
          </a:xfrm>
          <a:solidFill>
            <a:srgbClr val="000000">
              <a:alpha val="0"/>
            </a:srgbClr>
          </a:solidFill>
        </p:grpSpPr>
        <p:sp>
          <p:nvSpPr>
            <p:cNvPr id="1627" name="Rectangle 1626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628" name="Rectangle 1627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629" name="Rectangle 1628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630" name="Rectangle 1629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631" name="Rectangle 1630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017" name="SIT Group 172"/>
          <p:cNvGrpSpPr/>
          <p:nvPr/>
        </p:nvGrpSpPr>
        <p:grpSpPr>
          <a:xfrm>
            <a:off x="5111961" y="226687"/>
            <a:ext cx="359881" cy="1082892"/>
            <a:chOff x="5078789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18" name="Rectangle 2017"/>
            <p:cNvSpPr/>
            <p:nvPr/>
          </p:nvSpPr>
          <p:spPr>
            <a:xfrm>
              <a:off x="5078829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019" name="Rectangle 2018"/>
            <p:cNvSpPr/>
            <p:nvPr/>
          </p:nvSpPr>
          <p:spPr>
            <a:xfrm>
              <a:off x="5078789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020" name="Rectangle 2019"/>
            <p:cNvSpPr/>
            <p:nvPr/>
          </p:nvSpPr>
          <p:spPr>
            <a:xfrm>
              <a:off x="5078798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2021" name="EVE Group 180"/>
          <p:cNvGrpSpPr/>
          <p:nvPr/>
        </p:nvGrpSpPr>
        <p:grpSpPr>
          <a:xfrm>
            <a:off x="5111961" y="226687"/>
            <a:ext cx="359881" cy="1082892"/>
            <a:chOff x="5798551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22" name="Rectangle 2021"/>
            <p:cNvSpPr/>
            <p:nvPr/>
          </p:nvSpPr>
          <p:spPr>
            <a:xfrm>
              <a:off x="5798591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023" name="Rectangle 2022"/>
            <p:cNvSpPr/>
            <p:nvPr/>
          </p:nvSpPr>
          <p:spPr>
            <a:xfrm>
              <a:off x="5798551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024" name="Rectangle 2023"/>
            <p:cNvSpPr/>
            <p:nvPr/>
          </p:nvSpPr>
          <p:spPr>
            <a:xfrm>
              <a:off x="5798572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025" name="ELS Group 184"/>
          <p:cNvGrpSpPr/>
          <p:nvPr/>
        </p:nvGrpSpPr>
        <p:grpSpPr>
          <a:xfrm>
            <a:off x="5111961" y="226687"/>
            <a:ext cx="359881" cy="1082892"/>
            <a:chOff x="6159146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26" name="Rectangle 2025"/>
            <p:cNvSpPr/>
            <p:nvPr/>
          </p:nvSpPr>
          <p:spPr>
            <a:xfrm>
              <a:off x="6159186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027" name="Rectangle 2026"/>
            <p:cNvSpPr/>
            <p:nvPr/>
          </p:nvSpPr>
          <p:spPr>
            <a:xfrm>
              <a:off x="6159146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028" name="Rectangle 2027"/>
            <p:cNvSpPr/>
            <p:nvPr/>
          </p:nvSpPr>
          <p:spPr>
            <a:xfrm>
              <a:off x="6159174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sp>
        <p:nvSpPr>
          <p:cNvPr id="2029" name="SIT 7"/>
          <p:cNvSpPr>
            <a:spLocks noChangeAspect="1"/>
          </p:cNvSpPr>
          <p:nvPr/>
        </p:nvSpPr>
        <p:spPr>
          <a:xfrm>
            <a:off x="7408552" y="42158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30" name="BUS 7"/>
          <p:cNvSpPr>
            <a:spLocks noChangeAspect="1"/>
          </p:cNvSpPr>
          <p:nvPr/>
        </p:nvSpPr>
        <p:spPr>
          <a:xfrm>
            <a:off x="7408552" y="44531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31" name="EVE 7"/>
          <p:cNvSpPr>
            <a:spLocks noChangeAspect="1"/>
          </p:cNvSpPr>
          <p:nvPr/>
        </p:nvSpPr>
        <p:spPr>
          <a:xfrm>
            <a:off x="7408552" y="46920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32" name="ELS 7"/>
          <p:cNvSpPr>
            <a:spLocks noChangeAspect="1"/>
          </p:cNvSpPr>
          <p:nvPr/>
        </p:nvSpPr>
        <p:spPr>
          <a:xfrm>
            <a:off x="7408552" y="494117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33" name="TextBox 2032"/>
          <p:cNvSpPr txBox="1"/>
          <p:nvPr/>
        </p:nvSpPr>
        <p:spPr>
          <a:xfrm>
            <a:off x="7571166" y="4123234"/>
            <a:ext cx="8553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prstClr val="white"/>
                </a:solidFill>
              </a:rPr>
              <a:t>SIT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BUS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EVE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ELS</a:t>
            </a:r>
          </a:p>
        </p:txBody>
      </p:sp>
      <p:grpSp>
        <p:nvGrpSpPr>
          <p:cNvPr id="2034" name="BUS Group 176"/>
          <p:cNvGrpSpPr/>
          <p:nvPr/>
        </p:nvGrpSpPr>
        <p:grpSpPr>
          <a:xfrm>
            <a:off x="5111961" y="226687"/>
            <a:ext cx="359881" cy="1082892"/>
            <a:chOff x="5438630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35" name="Rectangle 2034"/>
            <p:cNvSpPr/>
            <p:nvPr/>
          </p:nvSpPr>
          <p:spPr>
            <a:xfrm>
              <a:off x="5438670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2036" name="Rectangle 2035"/>
            <p:cNvSpPr/>
            <p:nvPr/>
          </p:nvSpPr>
          <p:spPr>
            <a:xfrm>
              <a:off x="5438630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037" name="Rectangle 2036"/>
            <p:cNvSpPr/>
            <p:nvPr/>
          </p:nvSpPr>
          <p:spPr>
            <a:xfrm>
              <a:off x="5438645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2038" name="SIT Group 172"/>
          <p:cNvGrpSpPr/>
          <p:nvPr/>
        </p:nvGrpSpPr>
        <p:grpSpPr>
          <a:xfrm>
            <a:off x="5468661" y="1658201"/>
            <a:ext cx="359881" cy="1082892"/>
            <a:chOff x="5078789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39" name="Rectangle 2038"/>
            <p:cNvSpPr/>
            <p:nvPr/>
          </p:nvSpPr>
          <p:spPr>
            <a:xfrm>
              <a:off x="5078829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040" name="Rectangle 2039"/>
            <p:cNvSpPr/>
            <p:nvPr/>
          </p:nvSpPr>
          <p:spPr>
            <a:xfrm>
              <a:off x="5078789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041" name="Rectangle 2040"/>
            <p:cNvSpPr/>
            <p:nvPr/>
          </p:nvSpPr>
          <p:spPr>
            <a:xfrm>
              <a:off x="5078798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2042" name="EVE Group 180"/>
          <p:cNvGrpSpPr/>
          <p:nvPr/>
        </p:nvGrpSpPr>
        <p:grpSpPr>
          <a:xfrm>
            <a:off x="5468661" y="1658201"/>
            <a:ext cx="359881" cy="1082892"/>
            <a:chOff x="5798551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43" name="Rectangle 2042"/>
            <p:cNvSpPr/>
            <p:nvPr/>
          </p:nvSpPr>
          <p:spPr>
            <a:xfrm>
              <a:off x="5798591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044" name="Rectangle 2043"/>
            <p:cNvSpPr/>
            <p:nvPr/>
          </p:nvSpPr>
          <p:spPr>
            <a:xfrm>
              <a:off x="5798551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045" name="Rectangle 2044"/>
            <p:cNvSpPr/>
            <p:nvPr/>
          </p:nvSpPr>
          <p:spPr>
            <a:xfrm>
              <a:off x="5798572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046" name="SIT 7"/>
          <p:cNvSpPr>
            <a:spLocks noChangeAspect="1"/>
          </p:cNvSpPr>
          <p:nvPr/>
        </p:nvSpPr>
        <p:spPr>
          <a:xfrm>
            <a:off x="7408552" y="4212548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47" name="BUS 7"/>
          <p:cNvSpPr>
            <a:spLocks noChangeAspect="1"/>
          </p:cNvSpPr>
          <p:nvPr/>
        </p:nvSpPr>
        <p:spPr>
          <a:xfrm>
            <a:off x="7408552" y="44531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48" name="EVE 7"/>
          <p:cNvSpPr>
            <a:spLocks noChangeAspect="1"/>
          </p:cNvSpPr>
          <p:nvPr/>
        </p:nvSpPr>
        <p:spPr>
          <a:xfrm>
            <a:off x="7408552" y="46920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49" name="ELS 7"/>
          <p:cNvSpPr>
            <a:spLocks noChangeAspect="1"/>
          </p:cNvSpPr>
          <p:nvPr/>
        </p:nvSpPr>
        <p:spPr>
          <a:xfrm>
            <a:off x="7408552" y="494117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050" name="BUS Group 176"/>
          <p:cNvGrpSpPr/>
          <p:nvPr/>
        </p:nvGrpSpPr>
        <p:grpSpPr>
          <a:xfrm>
            <a:off x="5468661" y="1658201"/>
            <a:ext cx="359881" cy="1082892"/>
            <a:chOff x="5438630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51" name="Rectangle 2050"/>
            <p:cNvSpPr/>
            <p:nvPr/>
          </p:nvSpPr>
          <p:spPr>
            <a:xfrm>
              <a:off x="5438670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2052" name="Rectangle 2051"/>
            <p:cNvSpPr/>
            <p:nvPr/>
          </p:nvSpPr>
          <p:spPr>
            <a:xfrm>
              <a:off x="5438630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053" name="Rectangle 2052"/>
            <p:cNvSpPr/>
            <p:nvPr/>
          </p:nvSpPr>
          <p:spPr>
            <a:xfrm>
              <a:off x="5438645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2055" name="EVE Group 180"/>
          <p:cNvGrpSpPr/>
          <p:nvPr/>
        </p:nvGrpSpPr>
        <p:grpSpPr>
          <a:xfrm>
            <a:off x="3310603" y="2386548"/>
            <a:ext cx="359881" cy="1082892"/>
            <a:chOff x="5798551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56" name="Rectangle 2055"/>
            <p:cNvSpPr/>
            <p:nvPr/>
          </p:nvSpPr>
          <p:spPr>
            <a:xfrm>
              <a:off x="5798591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057" name="Rectangle 2056"/>
            <p:cNvSpPr/>
            <p:nvPr/>
          </p:nvSpPr>
          <p:spPr>
            <a:xfrm>
              <a:off x="5798551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058" name="Rectangle 2057"/>
            <p:cNvSpPr/>
            <p:nvPr/>
          </p:nvSpPr>
          <p:spPr>
            <a:xfrm>
              <a:off x="5798572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059" name="ELS Group 184"/>
          <p:cNvGrpSpPr/>
          <p:nvPr/>
        </p:nvGrpSpPr>
        <p:grpSpPr>
          <a:xfrm>
            <a:off x="3310603" y="2386548"/>
            <a:ext cx="359881" cy="1082892"/>
            <a:chOff x="6159146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60" name="Rectangle 2059"/>
            <p:cNvSpPr/>
            <p:nvPr/>
          </p:nvSpPr>
          <p:spPr>
            <a:xfrm>
              <a:off x="6159186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061" name="Rectangle 2060"/>
            <p:cNvSpPr/>
            <p:nvPr/>
          </p:nvSpPr>
          <p:spPr>
            <a:xfrm>
              <a:off x="6159146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062" name="Rectangle 2061"/>
            <p:cNvSpPr/>
            <p:nvPr/>
          </p:nvSpPr>
          <p:spPr>
            <a:xfrm>
              <a:off x="6159174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sp>
        <p:nvSpPr>
          <p:cNvPr id="2063" name="SIT 7"/>
          <p:cNvSpPr>
            <a:spLocks noChangeAspect="1"/>
          </p:cNvSpPr>
          <p:nvPr/>
        </p:nvSpPr>
        <p:spPr>
          <a:xfrm>
            <a:off x="7408552" y="42158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64" name="BUS 7"/>
          <p:cNvSpPr>
            <a:spLocks noChangeAspect="1"/>
          </p:cNvSpPr>
          <p:nvPr/>
        </p:nvSpPr>
        <p:spPr>
          <a:xfrm>
            <a:off x="7408552" y="44531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65" name="EVE 7"/>
          <p:cNvSpPr>
            <a:spLocks noChangeAspect="1"/>
          </p:cNvSpPr>
          <p:nvPr/>
        </p:nvSpPr>
        <p:spPr>
          <a:xfrm>
            <a:off x="7408552" y="46920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66" name="ELS 7"/>
          <p:cNvSpPr>
            <a:spLocks noChangeAspect="1"/>
          </p:cNvSpPr>
          <p:nvPr/>
        </p:nvSpPr>
        <p:spPr>
          <a:xfrm>
            <a:off x="7408552" y="494117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067" name="BUS Group 176"/>
          <p:cNvGrpSpPr/>
          <p:nvPr/>
        </p:nvGrpSpPr>
        <p:grpSpPr>
          <a:xfrm>
            <a:off x="3310603" y="2386548"/>
            <a:ext cx="359881" cy="1082892"/>
            <a:chOff x="5438630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68" name="Rectangle 2067"/>
            <p:cNvSpPr/>
            <p:nvPr/>
          </p:nvSpPr>
          <p:spPr>
            <a:xfrm>
              <a:off x="5438670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2069" name="Rectangle 2068"/>
            <p:cNvSpPr/>
            <p:nvPr/>
          </p:nvSpPr>
          <p:spPr>
            <a:xfrm>
              <a:off x="5438630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070" name="Rectangle 2069"/>
            <p:cNvSpPr/>
            <p:nvPr/>
          </p:nvSpPr>
          <p:spPr>
            <a:xfrm>
              <a:off x="5438645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2071" name="SIT Group 172"/>
          <p:cNvGrpSpPr/>
          <p:nvPr/>
        </p:nvGrpSpPr>
        <p:grpSpPr>
          <a:xfrm>
            <a:off x="3669429" y="3821642"/>
            <a:ext cx="359881" cy="1082892"/>
            <a:chOff x="5078789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72" name="Rectangle 2071"/>
            <p:cNvSpPr/>
            <p:nvPr/>
          </p:nvSpPr>
          <p:spPr>
            <a:xfrm>
              <a:off x="5078829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073" name="Rectangle 2072"/>
            <p:cNvSpPr/>
            <p:nvPr/>
          </p:nvSpPr>
          <p:spPr>
            <a:xfrm>
              <a:off x="5078789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074" name="Rectangle 2073"/>
            <p:cNvSpPr/>
            <p:nvPr/>
          </p:nvSpPr>
          <p:spPr>
            <a:xfrm>
              <a:off x="5078798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2075" name="ELS Group 184"/>
          <p:cNvGrpSpPr/>
          <p:nvPr/>
        </p:nvGrpSpPr>
        <p:grpSpPr>
          <a:xfrm>
            <a:off x="3669429" y="3821642"/>
            <a:ext cx="359881" cy="1082892"/>
            <a:chOff x="6159146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76" name="Rectangle 2075"/>
            <p:cNvSpPr/>
            <p:nvPr/>
          </p:nvSpPr>
          <p:spPr>
            <a:xfrm>
              <a:off x="6159186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077" name="Rectangle 2076"/>
            <p:cNvSpPr/>
            <p:nvPr/>
          </p:nvSpPr>
          <p:spPr>
            <a:xfrm>
              <a:off x="6159146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078" name="Rectangle 2077"/>
            <p:cNvSpPr/>
            <p:nvPr/>
          </p:nvSpPr>
          <p:spPr>
            <a:xfrm>
              <a:off x="6159174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sp>
        <p:nvSpPr>
          <p:cNvPr id="2079" name="SIT 7"/>
          <p:cNvSpPr>
            <a:spLocks noChangeAspect="1"/>
          </p:cNvSpPr>
          <p:nvPr/>
        </p:nvSpPr>
        <p:spPr>
          <a:xfrm>
            <a:off x="7408552" y="4212548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80" name="BUS 7"/>
          <p:cNvSpPr>
            <a:spLocks noChangeAspect="1"/>
          </p:cNvSpPr>
          <p:nvPr/>
        </p:nvSpPr>
        <p:spPr>
          <a:xfrm>
            <a:off x="7408552" y="44531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81" name="EVE 7"/>
          <p:cNvSpPr>
            <a:spLocks noChangeAspect="1"/>
          </p:cNvSpPr>
          <p:nvPr/>
        </p:nvSpPr>
        <p:spPr>
          <a:xfrm>
            <a:off x="7408552" y="46920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82" name="ELS 7"/>
          <p:cNvSpPr>
            <a:spLocks noChangeAspect="1"/>
          </p:cNvSpPr>
          <p:nvPr/>
        </p:nvSpPr>
        <p:spPr>
          <a:xfrm>
            <a:off x="7408552" y="494117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083" name="BUS Group 176"/>
          <p:cNvGrpSpPr/>
          <p:nvPr/>
        </p:nvGrpSpPr>
        <p:grpSpPr>
          <a:xfrm>
            <a:off x="3669429" y="3821642"/>
            <a:ext cx="359881" cy="1082892"/>
            <a:chOff x="5438630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84" name="Rectangle 2083"/>
            <p:cNvSpPr/>
            <p:nvPr/>
          </p:nvSpPr>
          <p:spPr>
            <a:xfrm>
              <a:off x="5438670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B</a:t>
              </a:r>
            </a:p>
          </p:txBody>
        </p:sp>
        <p:sp>
          <p:nvSpPr>
            <p:cNvPr id="2085" name="Rectangle 2084"/>
            <p:cNvSpPr/>
            <p:nvPr/>
          </p:nvSpPr>
          <p:spPr>
            <a:xfrm>
              <a:off x="5438630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086" name="Rectangle 2085"/>
            <p:cNvSpPr/>
            <p:nvPr/>
          </p:nvSpPr>
          <p:spPr>
            <a:xfrm>
              <a:off x="5438645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2088" name="CAPE Group 262"/>
          <p:cNvGrpSpPr/>
          <p:nvPr/>
        </p:nvGrpSpPr>
        <p:grpSpPr>
          <a:xfrm>
            <a:off x="4760590" y="1665486"/>
            <a:ext cx="359884" cy="1445544"/>
            <a:chOff x="4358270" y="2545610"/>
            <a:chExt cx="359884" cy="1445544"/>
          </a:xfrm>
          <a:solidFill>
            <a:srgbClr val="000000">
              <a:alpha val="1176"/>
            </a:srgbClr>
          </a:solidFill>
        </p:grpSpPr>
        <p:sp>
          <p:nvSpPr>
            <p:cNvPr id="2089" name="Rectangle 2088"/>
            <p:cNvSpPr/>
            <p:nvPr/>
          </p:nvSpPr>
          <p:spPr>
            <a:xfrm>
              <a:off x="4358313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2090" name="Rectangle 2089"/>
            <p:cNvSpPr/>
            <p:nvPr/>
          </p:nvSpPr>
          <p:spPr>
            <a:xfrm>
              <a:off x="4358273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091" name="Rectangle 2090"/>
            <p:cNvSpPr/>
            <p:nvPr/>
          </p:nvSpPr>
          <p:spPr>
            <a:xfrm>
              <a:off x="4358270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092" name="Rectangle 2091"/>
            <p:cNvSpPr/>
            <p:nvPr/>
          </p:nvSpPr>
          <p:spPr>
            <a:xfrm>
              <a:off x="4358273" y="362850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093" name="EVE Group 180"/>
          <p:cNvGrpSpPr/>
          <p:nvPr/>
        </p:nvGrpSpPr>
        <p:grpSpPr>
          <a:xfrm>
            <a:off x="3669429" y="3821642"/>
            <a:ext cx="359881" cy="1082892"/>
            <a:chOff x="5798551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94" name="Rectangle 2093"/>
            <p:cNvSpPr/>
            <p:nvPr/>
          </p:nvSpPr>
          <p:spPr>
            <a:xfrm>
              <a:off x="5798591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095" name="Rectangle 2094"/>
            <p:cNvSpPr/>
            <p:nvPr/>
          </p:nvSpPr>
          <p:spPr>
            <a:xfrm>
              <a:off x="5798551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096" name="Rectangle 2095"/>
            <p:cNvSpPr/>
            <p:nvPr/>
          </p:nvSpPr>
          <p:spPr>
            <a:xfrm>
              <a:off x="5798572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097" name="SIT Group 172"/>
          <p:cNvGrpSpPr/>
          <p:nvPr/>
        </p:nvGrpSpPr>
        <p:grpSpPr>
          <a:xfrm>
            <a:off x="3310603" y="2386548"/>
            <a:ext cx="359881" cy="1082892"/>
            <a:chOff x="5078789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098" name="Rectangle 2097"/>
            <p:cNvSpPr/>
            <p:nvPr/>
          </p:nvSpPr>
          <p:spPr>
            <a:xfrm>
              <a:off x="5078829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099" name="Rectangle 2098"/>
            <p:cNvSpPr/>
            <p:nvPr/>
          </p:nvSpPr>
          <p:spPr>
            <a:xfrm>
              <a:off x="5078789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100" name="Rectangle 2099"/>
            <p:cNvSpPr/>
            <p:nvPr/>
          </p:nvSpPr>
          <p:spPr>
            <a:xfrm>
              <a:off x="5078798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2101" name="ELS Group 184"/>
          <p:cNvGrpSpPr/>
          <p:nvPr/>
        </p:nvGrpSpPr>
        <p:grpSpPr>
          <a:xfrm>
            <a:off x="5468661" y="1658201"/>
            <a:ext cx="359881" cy="1082892"/>
            <a:chOff x="6159146" y="2545610"/>
            <a:chExt cx="359881" cy="1082892"/>
          </a:xfrm>
          <a:solidFill>
            <a:srgbClr val="000000">
              <a:alpha val="1176"/>
            </a:srgbClr>
          </a:solidFill>
        </p:grpSpPr>
        <p:sp>
          <p:nvSpPr>
            <p:cNvPr id="2102" name="Rectangle 2101"/>
            <p:cNvSpPr/>
            <p:nvPr/>
          </p:nvSpPr>
          <p:spPr>
            <a:xfrm>
              <a:off x="6159186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103" name="Rectangle 2102"/>
            <p:cNvSpPr/>
            <p:nvPr/>
          </p:nvSpPr>
          <p:spPr>
            <a:xfrm>
              <a:off x="6159146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104" name="Rectangle 2103"/>
            <p:cNvSpPr/>
            <p:nvPr/>
          </p:nvSpPr>
          <p:spPr>
            <a:xfrm>
              <a:off x="6159174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sp>
        <p:nvSpPr>
          <p:cNvPr id="2105" name="EARL 7"/>
          <p:cNvSpPr>
            <a:spLocks noChangeAspect="1"/>
          </p:cNvSpPr>
          <p:nvPr/>
        </p:nvSpPr>
        <p:spPr>
          <a:xfrm>
            <a:off x="7408552" y="36089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06" name="CAPE 7"/>
          <p:cNvSpPr>
            <a:spLocks noChangeAspect="1"/>
          </p:cNvSpPr>
          <p:nvPr/>
        </p:nvSpPr>
        <p:spPr>
          <a:xfrm>
            <a:off x="7408552" y="385252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07" name="TextBox 2106"/>
          <p:cNvSpPr txBox="1"/>
          <p:nvPr/>
        </p:nvSpPr>
        <p:spPr>
          <a:xfrm>
            <a:off x="7571166" y="3507854"/>
            <a:ext cx="855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prstClr val="white"/>
                </a:solidFill>
              </a:rPr>
              <a:t>EARL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CAPE</a:t>
            </a:r>
          </a:p>
        </p:txBody>
      </p:sp>
      <p:grpSp>
        <p:nvGrpSpPr>
          <p:cNvPr id="2108" name="EARL Group 257"/>
          <p:cNvGrpSpPr/>
          <p:nvPr/>
        </p:nvGrpSpPr>
        <p:grpSpPr>
          <a:xfrm>
            <a:off x="4036491" y="2021095"/>
            <a:ext cx="359890" cy="1445544"/>
            <a:chOff x="3998343" y="2545610"/>
            <a:chExt cx="359890" cy="1445544"/>
          </a:xfrm>
          <a:solidFill>
            <a:srgbClr val="000000">
              <a:alpha val="1176"/>
            </a:srgbClr>
          </a:solidFill>
        </p:grpSpPr>
        <p:sp>
          <p:nvSpPr>
            <p:cNvPr id="2109" name="Rectangle 2108"/>
            <p:cNvSpPr/>
            <p:nvPr/>
          </p:nvSpPr>
          <p:spPr>
            <a:xfrm>
              <a:off x="3998392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110" name="Rectangle 2109"/>
            <p:cNvSpPr/>
            <p:nvPr/>
          </p:nvSpPr>
          <p:spPr>
            <a:xfrm>
              <a:off x="3998352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111" name="Rectangle 2110"/>
            <p:cNvSpPr/>
            <p:nvPr/>
          </p:nvSpPr>
          <p:spPr>
            <a:xfrm>
              <a:off x="3998343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112" name="Rectangle 2111"/>
            <p:cNvSpPr/>
            <p:nvPr/>
          </p:nvSpPr>
          <p:spPr>
            <a:xfrm>
              <a:off x="3998352" y="362850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2113" name="CAPE Group 262"/>
          <p:cNvGrpSpPr/>
          <p:nvPr/>
        </p:nvGrpSpPr>
        <p:grpSpPr>
          <a:xfrm>
            <a:off x="4036494" y="2021095"/>
            <a:ext cx="359884" cy="1445544"/>
            <a:chOff x="4358270" y="2545610"/>
            <a:chExt cx="359884" cy="1445544"/>
          </a:xfrm>
          <a:solidFill>
            <a:srgbClr val="000000">
              <a:alpha val="1176"/>
            </a:srgbClr>
          </a:solidFill>
        </p:grpSpPr>
        <p:sp>
          <p:nvSpPr>
            <p:cNvPr id="2114" name="Rectangle 2113"/>
            <p:cNvSpPr/>
            <p:nvPr/>
          </p:nvSpPr>
          <p:spPr>
            <a:xfrm>
              <a:off x="4358313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2115" name="Rectangle 2114"/>
            <p:cNvSpPr/>
            <p:nvPr/>
          </p:nvSpPr>
          <p:spPr>
            <a:xfrm>
              <a:off x="4358273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116" name="Rectangle 2115"/>
            <p:cNvSpPr/>
            <p:nvPr/>
          </p:nvSpPr>
          <p:spPr>
            <a:xfrm>
              <a:off x="4358270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117" name="Rectangle 2116"/>
            <p:cNvSpPr/>
            <p:nvPr/>
          </p:nvSpPr>
          <p:spPr>
            <a:xfrm>
              <a:off x="4358273" y="362850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118" name="EARL 7"/>
          <p:cNvSpPr>
            <a:spLocks noChangeAspect="1"/>
          </p:cNvSpPr>
          <p:nvPr/>
        </p:nvSpPr>
        <p:spPr>
          <a:xfrm>
            <a:off x="7408552" y="36089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20" name="CAPE 7"/>
          <p:cNvSpPr>
            <a:spLocks noChangeAspect="1"/>
          </p:cNvSpPr>
          <p:nvPr/>
        </p:nvSpPr>
        <p:spPr>
          <a:xfrm>
            <a:off x="7408552" y="385252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121" name="EARL Group 257"/>
          <p:cNvGrpSpPr/>
          <p:nvPr/>
        </p:nvGrpSpPr>
        <p:grpSpPr>
          <a:xfrm>
            <a:off x="4754148" y="1659047"/>
            <a:ext cx="359890" cy="1445544"/>
            <a:chOff x="3998343" y="2545610"/>
            <a:chExt cx="359890" cy="1445544"/>
          </a:xfrm>
          <a:solidFill>
            <a:srgbClr val="000000">
              <a:alpha val="1176"/>
            </a:srgbClr>
          </a:solidFill>
        </p:grpSpPr>
        <p:sp>
          <p:nvSpPr>
            <p:cNvPr id="2122" name="Rectangle 2121"/>
            <p:cNvSpPr/>
            <p:nvPr/>
          </p:nvSpPr>
          <p:spPr>
            <a:xfrm>
              <a:off x="3998392" y="254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123" name="Rectangle 2122"/>
            <p:cNvSpPr/>
            <p:nvPr/>
          </p:nvSpPr>
          <p:spPr>
            <a:xfrm>
              <a:off x="3998352" y="290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124" name="Rectangle 2123"/>
            <p:cNvSpPr/>
            <p:nvPr/>
          </p:nvSpPr>
          <p:spPr>
            <a:xfrm>
              <a:off x="3998343" y="3265850"/>
              <a:ext cx="359848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125" name="Rectangle 2124"/>
            <p:cNvSpPr/>
            <p:nvPr/>
          </p:nvSpPr>
          <p:spPr>
            <a:xfrm>
              <a:off x="3998352" y="362850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sp>
        <p:nvSpPr>
          <p:cNvPr id="2586" name="SIDE BOX ALL 4 - TextBox 63"/>
          <p:cNvSpPr txBox="1"/>
          <p:nvPr/>
        </p:nvSpPr>
        <p:spPr>
          <a:xfrm>
            <a:off x="7562428" y="1445751"/>
            <a:ext cx="10081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prstClr val="white"/>
                </a:solidFill>
              </a:rPr>
              <a:t>SKIVE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STAIR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STARE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TEASE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EYING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OPERA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SUSHI</a:t>
            </a:r>
          </a:p>
          <a:p>
            <a:r>
              <a:rPr lang="en-GB" sz="1600" b="1" dirty="0">
                <a:solidFill>
                  <a:prstClr val="white"/>
                </a:solidFill>
              </a:rPr>
              <a:t>OXIDE</a:t>
            </a:r>
          </a:p>
        </p:txBody>
      </p:sp>
      <p:grpSp>
        <p:nvGrpSpPr>
          <p:cNvPr id="2587" name="SKIVE Group 393"/>
          <p:cNvGrpSpPr/>
          <p:nvPr/>
        </p:nvGrpSpPr>
        <p:grpSpPr>
          <a:xfrm>
            <a:off x="2231704" y="225159"/>
            <a:ext cx="359921" cy="1802652"/>
            <a:chOff x="3998312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588" name="Rectangle 2587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589" name="Rectangle 2588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K</a:t>
              </a:r>
            </a:p>
          </p:txBody>
        </p:sp>
        <p:sp>
          <p:nvSpPr>
            <p:cNvPr id="2590" name="Rectangle 2589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591" name="Rectangle 2590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592" name="Rectangle 2591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593" name="STAIR Group 399"/>
          <p:cNvGrpSpPr/>
          <p:nvPr/>
        </p:nvGrpSpPr>
        <p:grpSpPr>
          <a:xfrm>
            <a:off x="2231704" y="225159"/>
            <a:ext cx="359921" cy="1802652"/>
            <a:chOff x="4358233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594" name="Rectangle 2593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595" name="Rectangle 2594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596" name="Rectangle 2595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597" name="Rectangle 2596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598" name="Rectangle 2597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2599" name="TEASE Group 411"/>
          <p:cNvGrpSpPr/>
          <p:nvPr/>
        </p:nvGrpSpPr>
        <p:grpSpPr>
          <a:xfrm>
            <a:off x="2231704" y="225159"/>
            <a:ext cx="359921" cy="1802652"/>
            <a:chOff x="5078749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00" name="Rectangle 2599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601" name="Rectangle 2600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602" name="Rectangle 2601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603" name="Rectangle 2602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04" name="Rectangle 2603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605" name="EYING Group 417"/>
          <p:cNvGrpSpPr/>
          <p:nvPr/>
        </p:nvGrpSpPr>
        <p:grpSpPr>
          <a:xfrm>
            <a:off x="2231704" y="225159"/>
            <a:ext cx="359921" cy="1802652"/>
            <a:chOff x="5438590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06" name="Rectangle 2605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607" name="Rectangle 2606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  <p:sp>
          <p:nvSpPr>
            <p:cNvPr id="2608" name="Rectangle 2607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609" name="Rectangle 2608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610" name="Rectangle 2609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2611" name="OPERA Group 423"/>
          <p:cNvGrpSpPr/>
          <p:nvPr/>
        </p:nvGrpSpPr>
        <p:grpSpPr>
          <a:xfrm>
            <a:off x="2231704" y="225159"/>
            <a:ext cx="359921" cy="1802652"/>
            <a:chOff x="5798511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12" name="Rectangle 2611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613" name="Rectangle 2612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614" name="Rectangle 2613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615" name="Rectangle 2614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616" name="Rectangle 2615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2617" name="SUSHI Group 429"/>
          <p:cNvGrpSpPr/>
          <p:nvPr/>
        </p:nvGrpSpPr>
        <p:grpSpPr>
          <a:xfrm>
            <a:off x="2231704" y="225159"/>
            <a:ext cx="359921" cy="1802652"/>
            <a:chOff x="6159106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18" name="Rectangle 2617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19" name="Rectangle 2618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620" name="Rectangle 2619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21" name="Rectangle 2620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622" name="Rectangle 2621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2623" name="OXIDE Group 435"/>
          <p:cNvGrpSpPr/>
          <p:nvPr/>
        </p:nvGrpSpPr>
        <p:grpSpPr>
          <a:xfrm>
            <a:off x="2231704" y="225159"/>
            <a:ext cx="359921" cy="1802652"/>
            <a:chOff x="6519027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24" name="Rectangle 2623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625" name="Rectangle 2624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X</a:t>
              </a:r>
            </a:p>
          </p:txBody>
        </p:sp>
        <p:sp>
          <p:nvSpPr>
            <p:cNvPr id="2626" name="Rectangle 2625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627" name="Rectangle 2626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628" name="Rectangle 2627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629" name="SKIVE7"/>
          <p:cNvSpPr>
            <a:spLocks noChangeAspect="1"/>
          </p:cNvSpPr>
          <p:nvPr/>
        </p:nvSpPr>
        <p:spPr>
          <a:xfrm>
            <a:off x="7408552" y="154475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31" name="STAIR7"/>
          <p:cNvSpPr>
            <a:spLocks noChangeAspect="1"/>
          </p:cNvSpPr>
          <p:nvPr/>
        </p:nvSpPr>
        <p:spPr>
          <a:xfrm>
            <a:off x="7408552" y="178861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32" name="STARE7"/>
          <p:cNvSpPr>
            <a:spLocks noChangeAspect="1"/>
          </p:cNvSpPr>
          <p:nvPr/>
        </p:nvSpPr>
        <p:spPr>
          <a:xfrm>
            <a:off x="7408552" y="203247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33" name="TEASE7"/>
          <p:cNvSpPr>
            <a:spLocks noChangeAspect="1"/>
          </p:cNvSpPr>
          <p:nvPr/>
        </p:nvSpPr>
        <p:spPr>
          <a:xfrm>
            <a:off x="7408552" y="22763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34" name="EYING7"/>
          <p:cNvSpPr>
            <a:spLocks noChangeAspect="1"/>
          </p:cNvSpPr>
          <p:nvPr/>
        </p:nvSpPr>
        <p:spPr>
          <a:xfrm>
            <a:off x="7408552" y="2520203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35" name="OPERA7"/>
          <p:cNvSpPr>
            <a:spLocks noChangeAspect="1"/>
          </p:cNvSpPr>
          <p:nvPr/>
        </p:nvSpPr>
        <p:spPr>
          <a:xfrm>
            <a:off x="7408552" y="2764066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36" name="SUSHI7"/>
          <p:cNvSpPr>
            <a:spLocks noChangeAspect="1"/>
          </p:cNvSpPr>
          <p:nvPr/>
        </p:nvSpPr>
        <p:spPr>
          <a:xfrm>
            <a:off x="7408552" y="300792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37" name="OXIDE7"/>
          <p:cNvSpPr>
            <a:spLocks noChangeAspect="1"/>
          </p:cNvSpPr>
          <p:nvPr/>
        </p:nvSpPr>
        <p:spPr>
          <a:xfrm>
            <a:off x="7408552" y="323873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638" name="SKIVE Group 393"/>
          <p:cNvGrpSpPr/>
          <p:nvPr/>
        </p:nvGrpSpPr>
        <p:grpSpPr>
          <a:xfrm>
            <a:off x="3672438" y="219069"/>
            <a:ext cx="359921" cy="1802652"/>
            <a:chOff x="3998312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39" name="Rectangle 2638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40" name="Rectangle 2639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K</a:t>
              </a:r>
            </a:p>
          </p:txBody>
        </p:sp>
        <p:sp>
          <p:nvSpPr>
            <p:cNvPr id="2641" name="Rectangle 2640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642" name="Rectangle 2641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643" name="Rectangle 2642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644" name="STAIR Group 399"/>
          <p:cNvGrpSpPr/>
          <p:nvPr/>
        </p:nvGrpSpPr>
        <p:grpSpPr>
          <a:xfrm>
            <a:off x="3672438" y="219069"/>
            <a:ext cx="359921" cy="1802652"/>
            <a:chOff x="4358233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45" name="Rectangle 2644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46" name="Rectangle 2645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647" name="Rectangle 2646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648" name="Rectangle 2647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649" name="Rectangle 2648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2650" name="STARE Group 405"/>
          <p:cNvGrpSpPr/>
          <p:nvPr/>
        </p:nvGrpSpPr>
        <p:grpSpPr>
          <a:xfrm>
            <a:off x="3672438" y="219069"/>
            <a:ext cx="359921" cy="1802652"/>
            <a:chOff x="4718828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51" name="Rectangle 2650"/>
            <p:cNvSpPr/>
            <p:nvPr/>
          </p:nvSpPr>
          <p:spPr>
            <a:xfrm>
              <a:off x="471886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52" name="Rectangle 2651"/>
            <p:cNvSpPr/>
            <p:nvPr/>
          </p:nvSpPr>
          <p:spPr>
            <a:xfrm>
              <a:off x="471882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653" name="Rectangle 2652"/>
            <p:cNvSpPr/>
            <p:nvPr/>
          </p:nvSpPr>
          <p:spPr>
            <a:xfrm>
              <a:off x="471890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654" name="Rectangle 2653"/>
            <p:cNvSpPr/>
            <p:nvPr/>
          </p:nvSpPr>
          <p:spPr>
            <a:xfrm>
              <a:off x="471886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655" name="Rectangle 2654"/>
            <p:cNvSpPr/>
            <p:nvPr/>
          </p:nvSpPr>
          <p:spPr>
            <a:xfrm>
              <a:off x="471886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656" name="TEASE Group 411"/>
          <p:cNvGrpSpPr/>
          <p:nvPr/>
        </p:nvGrpSpPr>
        <p:grpSpPr>
          <a:xfrm>
            <a:off x="3672438" y="219069"/>
            <a:ext cx="359921" cy="1802652"/>
            <a:chOff x="5078749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57" name="Rectangle 2656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658" name="Rectangle 2657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659" name="Rectangle 2658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660" name="Rectangle 2659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61" name="Rectangle 2660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662" name="EYING Group 417"/>
          <p:cNvGrpSpPr/>
          <p:nvPr/>
        </p:nvGrpSpPr>
        <p:grpSpPr>
          <a:xfrm>
            <a:off x="3672438" y="219069"/>
            <a:ext cx="359921" cy="1802652"/>
            <a:chOff x="5438590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63" name="Rectangle 2662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664" name="Rectangle 2663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  <p:sp>
          <p:nvSpPr>
            <p:cNvPr id="2665" name="Rectangle 2664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666" name="Rectangle 2665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667" name="Rectangle 2666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2668" name="OPERA Group 423"/>
          <p:cNvGrpSpPr/>
          <p:nvPr/>
        </p:nvGrpSpPr>
        <p:grpSpPr>
          <a:xfrm>
            <a:off x="3672438" y="219069"/>
            <a:ext cx="359921" cy="1802652"/>
            <a:chOff x="5798511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69" name="Rectangle 2668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670" name="Rectangle 2669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671" name="Rectangle 2670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672" name="Rectangle 2671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673" name="Rectangle 2672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2674" name="SUSHI Group 429"/>
          <p:cNvGrpSpPr/>
          <p:nvPr/>
        </p:nvGrpSpPr>
        <p:grpSpPr>
          <a:xfrm>
            <a:off x="3672438" y="219069"/>
            <a:ext cx="359921" cy="1802652"/>
            <a:chOff x="6159106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75" name="Rectangle 2674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76" name="Rectangle 2675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677" name="Rectangle 2676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78" name="Rectangle 2677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679" name="Rectangle 2678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2680" name="OXIDE Group 435"/>
          <p:cNvGrpSpPr/>
          <p:nvPr/>
        </p:nvGrpSpPr>
        <p:grpSpPr>
          <a:xfrm>
            <a:off x="3672438" y="219069"/>
            <a:ext cx="359921" cy="1802652"/>
            <a:chOff x="6519027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81" name="Rectangle 2680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682" name="Rectangle 2681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X</a:t>
              </a:r>
            </a:p>
          </p:txBody>
        </p:sp>
        <p:sp>
          <p:nvSpPr>
            <p:cNvPr id="2683" name="Rectangle 2682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684" name="Rectangle 2683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685" name="Rectangle 2684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686" name="SKIVE7"/>
          <p:cNvSpPr>
            <a:spLocks noChangeAspect="1"/>
          </p:cNvSpPr>
          <p:nvPr/>
        </p:nvSpPr>
        <p:spPr>
          <a:xfrm>
            <a:off x="7408552" y="154475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88" name="STAIR7"/>
          <p:cNvSpPr>
            <a:spLocks noChangeAspect="1"/>
          </p:cNvSpPr>
          <p:nvPr/>
        </p:nvSpPr>
        <p:spPr>
          <a:xfrm>
            <a:off x="7408552" y="178861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89" name="STARE7"/>
          <p:cNvSpPr>
            <a:spLocks noChangeAspect="1"/>
          </p:cNvSpPr>
          <p:nvPr/>
        </p:nvSpPr>
        <p:spPr>
          <a:xfrm>
            <a:off x="7408552" y="203247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90" name="TEASE7"/>
          <p:cNvSpPr>
            <a:spLocks noChangeAspect="1"/>
          </p:cNvSpPr>
          <p:nvPr/>
        </p:nvSpPr>
        <p:spPr>
          <a:xfrm>
            <a:off x="7408552" y="22763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91" name="EYING7"/>
          <p:cNvSpPr>
            <a:spLocks noChangeAspect="1"/>
          </p:cNvSpPr>
          <p:nvPr/>
        </p:nvSpPr>
        <p:spPr>
          <a:xfrm>
            <a:off x="7408552" y="2520203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92" name="OPERA7"/>
          <p:cNvSpPr>
            <a:spLocks noChangeAspect="1"/>
          </p:cNvSpPr>
          <p:nvPr/>
        </p:nvSpPr>
        <p:spPr>
          <a:xfrm>
            <a:off x="7408552" y="2764066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93" name="SUSHI7"/>
          <p:cNvSpPr>
            <a:spLocks noChangeAspect="1"/>
          </p:cNvSpPr>
          <p:nvPr/>
        </p:nvSpPr>
        <p:spPr>
          <a:xfrm>
            <a:off x="7408552" y="300792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94" name="OXIDE7"/>
          <p:cNvSpPr>
            <a:spLocks noChangeAspect="1"/>
          </p:cNvSpPr>
          <p:nvPr/>
        </p:nvSpPr>
        <p:spPr>
          <a:xfrm>
            <a:off x="7408552" y="323873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695" name="SKIVE Group 393"/>
          <p:cNvGrpSpPr/>
          <p:nvPr/>
        </p:nvGrpSpPr>
        <p:grpSpPr>
          <a:xfrm>
            <a:off x="4391285" y="219023"/>
            <a:ext cx="359921" cy="1802652"/>
            <a:chOff x="3998312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696" name="Rectangle 2695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697" name="Rectangle 2696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K</a:t>
              </a:r>
            </a:p>
          </p:txBody>
        </p:sp>
        <p:sp>
          <p:nvSpPr>
            <p:cNvPr id="2698" name="Rectangle 2697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699" name="Rectangle 2698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700" name="Rectangle 2699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701" name="STARE Group 405"/>
          <p:cNvGrpSpPr/>
          <p:nvPr/>
        </p:nvGrpSpPr>
        <p:grpSpPr>
          <a:xfrm>
            <a:off x="4391285" y="219023"/>
            <a:ext cx="359921" cy="1802652"/>
            <a:chOff x="4718828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02" name="Rectangle 2701"/>
            <p:cNvSpPr/>
            <p:nvPr/>
          </p:nvSpPr>
          <p:spPr>
            <a:xfrm>
              <a:off x="471886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03" name="Rectangle 2702"/>
            <p:cNvSpPr/>
            <p:nvPr/>
          </p:nvSpPr>
          <p:spPr>
            <a:xfrm>
              <a:off x="471882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704" name="Rectangle 2703"/>
            <p:cNvSpPr/>
            <p:nvPr/>
          </p:nvSpPr>
          <p:spPr>
            <a:xfrm>
              <a:off x="471890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705" name="Rectangle 2704"/>
            <p:cNvSpPr/>
            <p:nvPr/>
          </p:nvSpPr>
          <p:spPr>
            <a:xfrm>
              <a:off x="471886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706" name="Rectangle 2705"/>
            <p:cNvSpPr/>
            <p:nvPr/>
          </p:nvSpPr>
          <p:spPr>
            <a:xfrm>
              <a:off x="471886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707" name="TEASE Group 411"/>
          <p:cNvGrpSpPr/>
          <p:nvPr/>
        </p:nvGrpSpPr>
        <p:grpSpPr>
          <a:xfrm>
            <a:off x="4391285" y="219023"/>
            <a:ext cx="359921" cy="1802652"/>
            <a:chOff x="5078749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08" name="Rectangle 2707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709" name="Rectangle 2708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710" name="Rectangle 2709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711" name="Rectangle 2710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12" name="Rectangle 2711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713" name="EYING Group 417"/>
          <p:cNvGrpSpPr/>
          <p:nvPr/>
        </p:nvGrpSpPr>
        <p:grpSpPr>
          <a:xfrm>
            <a:off x="4391285" y="219023"/>
            <a:ext cx="359921" cy="1802652"/>
            <a:chOff x="5438590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14" name="Rectangle 2713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715" name="Rectangle 2714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  <p:sp>
          <p:nvSpPr>
            <p:cNvPr id="2716" name="Rectangle 2715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717" name="Rectangle 2716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718" name="Rectangle 2717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2719" name="OPERA Group 423"/>
          <p:cNvGrpSpPr/>
          <p:nvPr/>
        </p:nvGrpSpPr>
        <p:grpSpPr>
          <a:xfrm>
            <a:off x="4391285" y="219023"/>
            <a:ext cx="359921" cy="1802652"/>
            <a:chOff x="5798511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20" name="Rectangle 2719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721" name="Rectangle 2720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722" name="Rectangle 2721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723" name="Rectangle 2722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724" name="Rectangle 2723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2725" name="SUSHI Group 429"/>
          <p:cNvGrpSpPr/>
          <p:nvPr/>
        </p:nvGrpSpPr>
        <p:grpSpPr>
          <a:xfrm>
            <a:off x="4391285" y="219023"/>
            <a:ext cx="359921" cy="1802652"/>
            <a:chOff x="6159106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26" name="Rectangle 2725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27" name="Rectangle 2726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728" name="Rectangle 2727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29" name="Rectangle 2728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730" name="Rectangle 2729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2731" name="OXIDE Group 435"/>
          <p:cNvGrpSpPr/>
          <p:nvPr/>
        </p:nvGrpSpPr>
        <p:grpSpPr>
          <a:xfrm>
            <a:off x="4391285" y="219023"/>
            <a:ext cx="359921" cy="1802652"/>
            <a:chOff x="6519027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32" name="Rectangle 2731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733" name="Rectangle 2732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X</a:t>
              </a:r>
            </a:p>
          </p:txBody>
        </p:sp>
        <p:sp>
          <p:nvSpPr>
            <p:cNvPr id="2734" name="Rectangle 2733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735" name="Rectangle 2734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736" name="Rectangle 2735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737" name="SKIVE7"/>
          <p:cNvSpPr>
            <a:spLocks noChangeAspect="1"/>
          </p:cNvSpPr>
          <p:nvPr/>
        </p:nvSpPr>
        <p:spPr>
          <a:xfrm>
            <a:off x="7408552" y="154475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39" name="STAIR7"/>
          <p:cNvSpPr>
            <a:spLocks noChangeAspect="1"/>
          </p:cNvSpPr>
          <p:nvPr/>
        </p:nvSpPr>
        <p:spPr>
          <a:xfrm>
            <a:off x="7408552" y="178861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40" name="STARE7"/>
          <p:cNvSpPr>
            <a:spLocks noChangeAspect="1"/>
          </p:cNvSpPr>
          <p:nvPr/>
        </p:nvSpPr>
        <p:spPr>
          <a:xfrm>
            <a:off x="7408552" y="203247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41" name="TEASE7"/>
          <p:cNvSpPr>
            <a:spLocks noChangeAspect="1"/>
          </p:cNvSpPr>
          <p:nvPr/>
        </p:nvSpPr>
        <p:spPr>
          <a:xfrm>
            <a:off x="7408552" y="22763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42" name="EYING7"/>
          <p:cNvSpPr>
            <a:spLocks noChangeAspect="1"/>
          </p:cNvSpPr>
          <p:nvPr/>
        </p:nvSpPr>
        <p:spPr>
          <a:xfrm>
            <a:off x="7408552" y="2520203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43" name="OPERA7"/>
          <p:cNvSpPr>
            <a:spLocks noChangeAspect="1"/>
          </p:cNvSpPr>
          <p:nvPr/>
        </p:nvSpPr>
        <p:spPr>
          <a:xfrm>
            <a:off x="7408552" y="2764066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44" name="SUSHI7"/>
          <p:cNvSpPr>
            <a:spLocks noChangeAspect="1"/>
          </p:cNvSpPr>
          <p:nvPr/>
        </p:nvSpPr>
        <p:spPr>
          <a:xfrm>
            <a:off x="7408552" y="300792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45" name="OXIDE7"/>
          <p:cNvSpPr>
            <a:spLocks noChangeAspect="1"/>
          </p:cNvSpPr>
          <p:nvPr/>
        </p:nvSpPr>
        <p:spPr>
          <a:xfrm>
            <a:off x="7408552" y="323873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746" name="SKIVE Group 393"/>
          <p:cNvGrpSpPr/>
          <p:nvPr/>
        </p:nvGrpSpPr>
        <p:grpSpPr>
          <a:xfrm>
            <a:off x="5841548" y="217306"/>
            <a:ext cx="359921" cy="1802652"/>
            <a:chOff x="3998312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47" name="Rectangle 2746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48" name="Rectangle 2747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K</a:t>
              </a:r>
            </a:p>
          </p:txBody>
        </p:sp>
        <p:sp>
          <p:nvSpPr>
            <p:cNvPr id="2749" name="Rectangle 2748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750" name="Rectangle 2749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751" name="Rectangle 2750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752" name="STAIR Group 399"/>
          <p:cNvGrpSpPr/>
          <p:nvPr/>
        </p:nvGrpSpPr>
        <p:grpSpPr>
          <a:xfrm>
            <a:off x="5841548" y="217306"/>
            <a:ext cx="359921" cy="1802652"/>
            <a:chOff x="4358233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53" name="Rectangle 2752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54" name="Rectangle 2753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755" name="Rectangle 2754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756" name="Rectangle 2755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757" name="Rectangle 2756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2758" name="STARE Group 405"/>
          <p:cNvGrpSpPr/>
          <p:nvPr/>
        </p:nvGrpSpPr>
        <p:grpSpPr>
          <a:xfrm>
            <a:off x="5841548" y="217306"/>
            <a:ext cx="359921" cy="1802652"/>
            <a:chOff x="4718828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59" name="Rectangle 2758"/>
            <p:cNvSpPr/>
            <p:nvPr/>
          </p:nvSpPr>
          <p:spPr>
            <a:xfrm>
              <a:off x="471886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60" name="Rectangle 2759"/>
            <p:cNvSpPr/>
            <p:nvPr/>
          </p:nvSpPr>
          <p:spPr>
            <a:xfrm>
              <a:off x="471882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761" name="Rectangle 2760"/>
            <p:cNvSpPr/>
            <p:nvPr/>
          </p:nvSpPr>
          <p:spPr>
            <a:xfrm>
              <a:off x="471890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762" name="Rectangle 2761"/>
            <p:cNvSpPr/>
            <p:nvPr/>
          </p:nvSpPr>
          <p:spPr>
            <a:xfrm>
              <a:off x="471886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763" name="Rectangle 2762"/>
            <p:cNvSpPr/>
            <p:nvPr/>
          </p:nvSpPr>
          <p:spPr>
            <a:xfrm>
              <a:off x="471886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764" name="TEASE Group 411"/>
          <p:cNvGrpSpPr/>
          <p:nvPr/>
        </p:nvGrpSpPr>
        <p:grpSpPr>
          <a:xfrm>
            <a:off x="5841548" y="217306"/>
            <a:ext cx="359921" cy="1802652"/>
            <a:chOff x="5078749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65" name="Rectangle 2764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766" name="Rectangle 2765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767" name="Rectangle 2766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768" name="Rectangle 2767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69" name="Rectangle 2768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770" name="EYING Group 417"/>
          <p:cNvGrpSpPr/>
          <p:nvPr/>
        </p:nvGrpSpPr>
        <p:grpSpPr>
          <a:xfrm>
            <a:off x="5841548" y="217306"/>
            <a:ext cx="359921" cy="1802652"/>
            <a:chOff x="5438590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71" name="Rectangle 2770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772" name="Rectangle 2771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  <p:sp>
          <p:nvSpPr>
            <p:cNvPr id="2773" name="Rectangle 2772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774" name="Rectangle 2773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775" name="Rectangle 2774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2776" name="SUSHI Group 429"/>
          <p:cNvGrpSpPr/>
          <p:nvPr/>
        </p:nvGrpSpPr>
        <p:grpSpPr>
          <a:xfrm>
            <a:off x="5841548" y="217306"/>
            <a:ext cx="359921" cy="1802652"/>
            <a:chOff x="6159106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77" name="Rectangle 2776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78" name="Rectangle 2777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779" name="Rectangle 2778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80" name="Rectangle 2779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781" name="Rectangle 2780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2782" name="OXIDE Group 435"/>
          <p:cNvGrpSpPr/>
          <p:nvPr/>
        </p:nvGrpSpPr>
        <p:grpSpPr>
          <a:xfrm>
            <a:off x="5841548" y="217306"/>
            <a:ext cx="359921" cy="1802652"/>
            <a:chOff x="6519027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83" name="Rectangle 2782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784" name="Rectangle 2783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X</a:t>
              </a:r>
            </a:p>
          </p:txBody>
        </p:sp>
        <p:sp>
          <p:nvSpPr>
            <p:cNvPr id="2785" name="Rectangle 2784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786" name="Rectangle 2785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787" name="Rectangle 2786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788" name="SKIVE7"/>
          <p:cNvSpPr>
            <a:spLocks noChangeAspect="1"/>
          </p:cNvSpPr>
          <p:nvPr/>
        </p:nvSpPr>
        <p:spPr>
          <a:xfrm>
            <a:off x="7408552" y="154475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90" name="STAIR7"/>
          <p:cNvSpPr>
            <a:spLocks noChangeAspect="1"/>
          </p:cNvSpPr>
          <p:nvPr/>
        </p:nvSpPr>
        <p:spPr>
          <a:xfrm>
            <a:off x="7408552" y="178861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91" name="STARE7"/>
          <p:cNvSpPr>
            <a:spLocks noChangeAspect="1"/>
          </p:cNvSpPr>
          <p:nvPr/>
        </p:nvSpPr>
        <p:spPr>
          <a:xfrm>
            <a:off x="7408552" y="203247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92" name="TEASE7"/>
          <p:cNvSpPr>
            <a:spLocks noChangeAspect="1"/>
          </p:cNvSpPr>
          <p:nvPr/>
        </p:nvSpPr>
        <p:spPr>
          <a:xfrm>
            <a:off x="7408552" y="22763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93" name="EYING7"/>
          <p:cNvSpPr>
            <a:spLocks noChangeAspect="1"/>
          </p:cNvSpPr>
          <p:nvPr/>
        </p:nvSpPr>
        <p:spPr>
          <a:xfrm>
            <a:off x="7408552" y="2520203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94" name="OPERA7"/>
          <p:cNvSpPr>
            <a:spLocks noChangeAspect="1"/>
          </p:cNvSpPr>
          <p:nvPr/>
        </p:nvSpPr>
        <p:spPr>
          <a:xfrm>
            <a:off x="7408552" y="2764066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95" name="SUSHI7"/>
          <p:cNvSpPr>
            <a:spLocks noChangeAspect="1"/>
          </p:cNvSpPr>
          <p:nvPr/>
        </p:nvSpPr>
        <p:spPr>
          <a:xfrm>
            <a:off x="7408552" y="300792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96" name="OXIDE7"/>
          <p:cNvSpPr>
            <a:spLocks noChangeAspect="1"/>
          </p:cNvSpPr>
          <p:nvPr/>
        </p:nvSpPr>
        <p:spPr>
          <a:xfrm>
            <a:off x="7408552" y="323873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797" name="SKIVE Group 393"/>
          <p:cNvGrpSpPr/>
          <p:nvPr/>
        </p:nvGrpSpPr>
        <p:grpSpPr>
          <a:xfrm>
            <a:off x="2951712" y="3101243"/>
            <a:ext cx="359921" cy="1802652"/>
            <a:chOff x="3998312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798" name="Rectangle 2797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799" name="Rectangle 2798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K</a:t>
              </a:r>
            </a:p>
          </p:txBody>
        </p:sp>
        <p:sp>
          <p:nvSpPr>
            <p:cNvPr id="2800" name="Rectangle 2799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01" name="Rectangle 2800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802" name="Rectangle 2801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803" name="STAIR Group 399"/>
          <p:cNvGrpSpPr/>
          <p:nvPr/>
        </p:nvGrpSpPr>
        <p:grpSpPr>
          <a:xfrm>
            <a:off x="2951712" y="3101243"/>
            <a:ext cx="359921" cy="1802652"/>
            <a:chOff x="4358233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04" name="Rectangle 2803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05" name="Rectangle 2804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806" name="Rectangle 2805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807" name="Rectangle 2806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08" name="Rectangle 2807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2809" name="STARE Group 405"/>
          <p:cNvGrpSpPr/>
          <p:nvPr/>
        </p:nvGrpSpPr>
        <p:grpSpPr>
          <a:xfrm>
            <a:off x="2951712" y="3101243"/>
            <a:ext cx="359921" cy="1802652"/>
            <a:chOff x="4718828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10" name="Rectangle 2809"/>
            <p:cNvSpPr/>
            <p:nvPr/>
          </p:nvSpPr>
          <p:spPr>
            <a:xfrm>
              <a:off x="471886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11" name="Rectangle 2810"/>
            <p:cNvSpPr/>
            <p:nvPr/>
          </p:nvSpPr>
          <p:spPr>
            <a:xfrm>
              <a:off x="471882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812" name="Rectangle 2811"/>
            <p:cNvSpPr/>
            <p:nvPr/>
          </p:nvSpPr>
          <p:spPr>
            <a:xfrm>
              <a:off x="471890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813" name="Rectangle 2812"/>
            <p:cNvSpPr/>
            <p:nvPr/>
          </p:nvSpPr>
          <p:spPr>
            <a:xfrm>
              <a:off x="471886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814" name="Rectangle 2813"/>
            <p:cNvSpPr/>
            <p:nvPr/>
          </p:nvSpPr>
          <p:spPr>
            <a:xfrm>
              <a:off x="471886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815" name="EYING Group 417"/>
          <p:cNvGrpSpPr/>
          <p:nvPr/>
        </p:nvGrpSpPr>
        <p:grpSpPr>
          <a:xfrm>
            <a:off x="2951712" y="3101243"/>
            <a:ext cx="359921" cy="1802652"/>
            <a:chOff x="5438590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16" name="Rectangle 2815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17" name="Rectangle 2816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  <p:sp>
          <p:nvSpPr>
            <p:cNvPr id="2818" name="Rectangle 2817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19" name="Rectangle 2818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820" name="Rectangle 2819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2821" name="OPERA Group 423"/>
          <p:cNvGrpSpPr/>
          <p:nvPr/>
        </p:nvGrpSpPr>
        <p:grpSpPr>
          <a:xfrm>
            <a:off x="2951712" y="3101243"/>
            <a:ext cx="359921" cy="1802652"/>
            <a:chOff x="5798511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22" name="Rectangle 2821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823" name="Rectangle 2822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824" name="Rectangle 2823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25" name="Rectangle 2824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826" name="Rectangle 2825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2827" name="SUSHI Group 429"/>
          <p:cNvGrpSpPr/>
          <p:nvPr/>
        </p:nvGrpSpPr>
        <p:grpSpPr>
          <a:xfrm>
            <a:off x="2951712" y="3101243"/>
            <a:ext cx="359921" cy="1802652"/>
            <a:chOff x="6159106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28" name="Rectangle 2827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29" name="Rectangle 2828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830" name="Rectangle 2829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31" name="Rectangle 2830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832" name="Rectangle 2831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2833" name="OXIDE Group 435"/>
          <p:cNvGrpSpPr/>
          <p:nvPr/>
        </p:nvGrpSpPr>
        <p:grpSpPr>
          <a:xfrm>
            <a:off x="2951712" y="3101243"/>
            <a:ext cx="359921" cy="1802652"/>
            <a:chOff x="6519027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34" name="Rectangle 2833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835" name="Rectangle 2834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X</a:t>
              </a:r>
            </a:p>
          </p:txBody>
        </p:sp>
        <p:sp>
          <p:nvSpPr>
            <p:cNvPr id="2836" name="Rectangle 2835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37" name="Rectangle 2836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838" name="Rectangle 2837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839" name="SKIVE7"/>
          <p:cNvSpPr>
            <a:spLocks noChangeAspect="1"/>
          </p:cNvSpPr>
          <p:nvPr/>
        </p:nvSpPr>
        <p:spPr>
          <a:xfrm>
            <a:off x="7408552" y="154475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41" name="STAIR7"/>
          <p:cNvSpPr>
            <a:spLocks noChangeAspect="1"/>
          </p:cNvSpPr>
          <p:nvPr/>
        </p:nvSpPr>
        <p:spPr>
          <a:xfrm>
            <a:off x="7408552" y="178861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42" name="STARE7"/>
          <p:cNvSpPr>
            <a:spLocks noChangeAspect="1"/>
          </p:cNvSpPr>
          <p:nvPr/>
        </p:nvSpPr>
        <p:spPr>
          <a:xfrm>
            <a:off x="7408552" y="203247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43" name="TEASE7"/>
          <p:cNvSpPr>
            <a:spLocks noChangeAspect="1"/>
          </p:cNvSpPr>
          <p:nvPr/>
        </p:nvSpPr>
        <p:spPr>
          <a:xfrm>
            <a:off x="7408552" y="22763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44" name="EYING7"/>
          <p:cNvSpPr>
            <a:spLocks noChangeAspect="1"/>
          </p:cNvSpPr>
          <p:nvPr/>
        </p:nvSpPr>
        <p:spPr>
          <a:xfrm>
            <a:off x="7408552" y="2520203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45" name="OPERA7"/>
          <p:cNvSpPr>
            <a:spLocks noChangeAspect="1"/>
          </p:cNvSpPr>
          <p:nvPr/>
        </p:nvSpPr>
        <p:spPr>
          <a:xfrm>
            <a:off x="7408552" y="2764066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46" name="SUSHI7"/>
          <p:cNvSpPr>
            <a:spLocks noChangeAspect="1"/>
          </p:cNvSpPr>
          <p:nvPr/>
        </p:nvSpPr>
        <p:spPr>
          <a:xfrm>
            <a:off x="7408552" y="300792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47" name="OXIDE7"/>
          <p:cNvSpPr>
            <a:spLocks noChangeAspect="1"/>
          </p:cNvSpPr>
          <p:nvPr/>
        </p:nvSpPr>
        <p:spPr>
          <a:xfrm>
            <a:off x="7408552" y="323873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848" name="SKIVE Group 393"/>
          <p:cNvGrpSpPr/>
          <p:nvPr/>
        </p:nvGrpSpPr>
        <p:grpSpPr>
          <a:xfrm>
            <a:off x="4390155" y="3103620"/>
            <a:ext cx="359921" cy="1802652"/>
            <a:chOff x="3998312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49" name="Rectangle 2848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50" name="Rectangle 2849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K</a:t>
              </a:r>
            </a:p>
          </p:txBody>
        </p:sp>
        <p:sp>
          <p:nvSpPr>
            <p:cNvPr id="2851" name="Rectangle 2850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52" name="Rectangle 2851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853" name="Rectangle 2852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854" name="STAIR Group 399"/>
          <p:cNvGrpSpPr/>
          <p:nvPr/>
        </p:nvGrpSpPr>
        <p:grpSpPr>
          <a:xfrm>
            <a:off x="4390155" y="3103620"/>
            <a:ext cx="359921" cy="1802652"/>
            <a:chOff x="4358233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55" name="Rectangle 2854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56" name="Rectangle 2855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857" name="Rectangle 2856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858" name="Rectangle 2857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59" name="Rectangle 2858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2860" name="STARE Group 405"/>
          <p:cNvGrpSpPr/>
          <p:nvPr/>
        </p:nvGrpSpPr>
        <p:grpSpPr>
          <a:xfrm>
            <a:off x="4390155" y="3103620"/>
            <a:ext cx="359921" cy="1802652"/>
            <a:chOff x="4718828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61" name="Rectangle 2860"/>
            <p:cNvSpPr/>
            <p:nvPr/>
          </p:nvSpPr>
          <p:spPr>
            <a:xfrm>
              <a:off x="471886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62" name="Rectangle 2861"/>
            <p:cNvSpPr/>
            <p:nvPr/>
          </p:nvSpPr>
          <p:spPr>
            <a:xfrm>
              <a:off x="471882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863" name="Rectangle 2862"/>
            <p:cNvSpPr/>
            <p:nvPr/>
          </p:nvSpPr>
          <p:spPr>
            <a:xfrm>
              <a:off x="471890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864" name="Rectangle 2863"/>
            <p:cNvSpPr/>
            <p:nvPr/>
          </p:nvSpPr>
          <p:spPr>
            <a:xfrm>
              <a:off x="471886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865" name="Rectangle 2864"/>
            <p:cNvSpPr/>
            <p:nvPr/>
          </p:nvSpPr>
          <p:spPr>
            <a:xfrm>
              <a:off x="471886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866" name="TEASE Group 411"/>
          <p:cNvGrpSpPr/>
          <p:nvPr/>
        </p:nvGrpSpPr>
        <p:grpSpPr>
          <a:xfrm>
            <a:off x="4390155" y="3103620"/>
            <a:ext cx="359921" cy="1802652"/>
            <a:chOff x="5078749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67" name="Rectangle 2866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868" name="Rectangle 2867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69" name="Rectangle 2868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870" name="Rectangle 2869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71" name="Rectangle 2870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872" name="EYING Group 417"/>
          <p:cNvGrpSpPr/>
          <p:nvPr/>
        </p:nvGrpSpPr>
        <p:grpSpPr>
          <a:xfrm>
            <a:off x="4390155" y="3103620"/>
            <a:ext cx="359921" cy="1802652"/>
            <a:chOff x="5438590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73" name="Rectangle 2872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74" name="Rectangle 2873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  <p:sp>
          <p:nvSpPr>
            <p:cNvPr id="2875" name="Rectangle 2874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76" name="Rectangle 2875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877" name="Rectangle 2876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2878" name="OPERA Group 423"/>
          <p:cNvGrpSpPr/>
          <p:nvPr/>
        </p:nvGrpSpPr>
        <p:grpSpPr>
          <a:xfrm>
            <a:off x="4390155" y="3103620"/>
            <a:ext cx="359921" cy="1802652"/>
            <a:chOff x="5798511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79" name="Rectangle 2878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880" name="Rectangle 2879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881" name="Rectangle 2880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82" name="Rectangle 2881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883" name="Rectangle 2882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2884" name="OXIDE Group 435"/>
          <p:cNvGrpSpPr/>
          <p:nvPr/>
        </p:nvGrpSpPr>
        <p:grpSpPr>
          <a:xfrm>
            <a:off x="4390155" y="3103620"/>
            <a:ext cx="359921" cy="1802652"/>
            <a:chOff x="6519027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885" name="Rectangle 2884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886" name="Rectangle 2885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X</a:t>
              </a:r>
            </a:p>
          </p:txBody>
        </p:sp>
        <p:sp>
          <p:nvSpPr>
            <p:cNvPr id="2887" name="Rectangle 2886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88" name="Rectangle 2887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889" name="Rectangle 2888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890" name="SKIVE7"/>
          <p:cNvSpPr>
            <a:spLocks noChangeAspect="1"/>
          </p:cNvSpPr>
          <p:nvPr/>
        </p:nvSpPr>
        <p:spPr>
          <a:xfrm>
            <a:off x="7408552" y="154475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92" name="STAIR7"/>
          <p:cNvSpPr>
            <a:spLocks noChangeAspect="1"/>
          </p:cNvSpPr>
          <p:nvPr/>
        </p:nvSpPr>
        <p:spPr>
          <a:xfrm>
            <a:off x="7408552" y="178861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93" name="STARE7"/>
          <p:cNvSpPr>
            <a:spLocks noChangeAspect="1"/>
          </p:cNvSpPr>
          <p:nvPr/>
        </p:nvSpPr>
        <p:spPr>
          <a:xfrm>
            <a:off x="7408552" y="203247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94" name="TEASE7"/>
          <p:cNvSpPr>
            <a:spLocks noChangeAspect="1"/>
          </p:cNvSpPr>
          <p:nvPr/>
        </p:nvSpPr>
        <p:spPr>
          <a:xfrm>
            <a:off x="7408552" y="22763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95" name="EYING7"/>
          <p:cNvSpPr>
            <a:spLocks noChangeAspect="1"/>
          </p:cNvSpPr>
          <p:nvPr/>
        </p:nvSpPr>
        <p:spPr>
          <a:xfrm>
            <a:off x="7408552" y="2520203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96" name="OPERA7"/>
          <p:cNvSpPr>
            <a:spLocks noChangeAspect="1"/>
          </p:cNvSpPr>
          <p:nvPr/>
        </p:nvSpPr>
        <p:spPr>
          <a:xfrm>
            <a:off x="7408552" y="2764066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97" name="SUSHI7"/>
          <p:cNvSpPr>
            <a:spLocks noChangeAspect="1"/>
          </p:cNvSpPr>
          <p:nvPr/>
        </p:nvSpPr>
        <p:spPr>
          <a:xfrm>
            <a:off x="7408552" y="300792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98" name="OXIDE7"/>
          <p:cNvSpPr>
            <a:spLocks noChangeAspect="1"/>
          </p:cNvSpPr>
          <p:nvPr/>
        </p:nvSpPr>
        <p:spPr>
          <a:xfrm>
            <a:off x="7408552" y="323873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41" name="SKIVE7"/>
          <p:cNvSpPr>
            <a:spLocks noChangeAspect="1"/>
          </p:cNvSpPr>
          <p:nvPr/>
        </p:nvSpPr>
        <p:spPr>
          <a:xfrm>
            <a:off x="7408552" y="154475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43" name="STAIR7"/>
          <p:cNvSpPr>
            <a:spLocks noChangeAspect="1"/>
          </p:cNvSpPr>
          <p:nvPr/>
        </p:nvSpPr>
        <p:spPr>
          <a:xfrm>
            <a:off x="7408552" y="178861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44" name="STARE7"/>
          <p:cNvSpPr>
            <a:spLocks noChangeAspect="1"/>
          </p:cNvSpPr>
          <p:nvPr/>
        </p:nvSpPr>
        <p:spPr>
          <a:xfrm>
            <a:off x="7408552" y="203247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45" name="TEASE7"/>
          <p:cNvSpPr>
            <a:spLocks noChangeAspect="1"/>
          </p:cNvSpPr>
          <p:nvPr/>
        </p:nvSpPr>
        <p:spPr>
          <a:xfrm>
            <a:off x="7408552" y="22763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46" name="EYING7"/>
          <p:cNvSpPr>
            <a:spLocks noChangeAspect="1"/>
          </p:cNvSpPr>
          <p:nvPr/>
        </p:nvSpPr>
        <p:spPr>
          <a:xfrm>
            <a:off x="7408552" y="2520203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47" name="OPERA7"/>
          <p:cNvSpPr>
            <a:spLocks noChangeAspect="1"/>
          </p:cNvSpPr>
          <p:nvPr/>
        </p:nvSpPr>
        <p:spPr>
          <a:xfrm>
            <a:off x="7408552" y="2764066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48" name="SUSHI7"/>
          <p:cNvSpPr>
            <a:spLocks noChangeAspect="1"/>
          </p:cNvSpPr>
          <p:nvPr/>
        </p:nvSpPr>
        <p:spPr>
          <a:xfrm>
            <a:off x="7408552" y="300792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49" name="OXIDE7"/>
          <p:cNvSpPr>
            <a:spLocks noChangeAspect="1"/>
          </p:cNvSpPr>
          <p:nvPr/>
        </p:nvSpPr>
        <p:spPr>
          <a:xfrm>
            <a:off x="7408552" y="323873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950" name="SKIVE Group 393"/>
          <p:cNvGrpSpPr/>
          <p:nvPr/>
        </p:nvGrpSpPr>
        <p:grpSpPr>
          <a:xfrm>
            <a:off x="6557237" y="3097801"/>
            <a:ext cx="359921" cy="1802652"/>
            <a:chOff x="3998312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51" name="Rectangle 2950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52" name="Rectangle 2951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K</a:t>
              </a:r>
            </a:p>
          </p:txBody>
        </p:sp>
        <p:sp>
          <p:nvSpPr>
            <p:cNvPr id="2953" name="Rectangle 2952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54" name="Rectangle 2953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955" name="Rectangle 2954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956" name="STAIR Group 399"/>
          <p:cNvGrpSpPr/>
          <p:nvPr/>
        </p:nvGrpSpPr>
        <p:grpSpPr>
          <a:xfrm>
            <a:off x="6557237" y="3097801"/>
            <a:ext cx="359921" cy="1802652"/>
            <a:chOff x="4358233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57" name="Rectangle 2956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58" name="Rectangle 2957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59" name="Rectangle 2958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60" name="Rectangle 2959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61" name="Rectangle 2960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2962" name="STARE Group 405"/>
          <p:cNvGrpSpPr/>
          <p:nvPr/>
        </p:nvGrpSpPr>
        <p:grpSpPr>
          <a:xfrm>
            <a:off x="6557237" y="3097801"/>
            <a:ext cx="359921" cy="1802652"/>
            <a:chOff x="4718828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63" name="Rectangle 2962"/>
            <p:cNvSpPr/>
            <p:nvPr/>
          </p:nvSpPr>
          <p:spPr>
            <a:xfrm>
              <a:off x="471886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64" name="Rectangle 2963"/>
            <p:cNvSpPr/>
            <p:nvPr/>
          </p:nvSpPr>
          <p:spPr>
            <a:xfrm>
              <a:off x="471882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65" name="Rectangle 2964"/>
            <p:cNvSpPr/>
            <p:nvPr/>
          </p:nvSpPr>
          <p:spPr>
            <a:xfrm>
              <a:off x="471890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66" name="Rectangle 2965"/>
            <p:cNvSpPr/>
            <p:nvPr/>
          </p:nvSpPr>
          <p:spPr>
            <a:xfrm>
              <a:off x="471886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67" name="Rectangle 2966"/>
            <p:cNvSpPr/>
            <p:nvPr/>
          </p:nvSpPr>
          <p:spPr>
            <a:xfrm>
              <a:off x="471886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968" name="TEASE Group 411"/>
          <p:cNvGrpSpPr/>
          <p:nvPr/>
        </p:nvGrpSpPr>
        <p:grpSpPr>
          <a:xfrm>
            <a:off x="6557237" y="3097801"/>
            <a:ext cx="359921" cy="1802652"/>
            <a:chOff x="5078749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69" name="Rectangle 2968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70" name="Rectangle 2969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71" name="Rectangle 2970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72" name="Rectangle 2971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73" name="Rectangle 2972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974" name="OPERA Group 423"/>
          <p:cNvGrpSpPr/>
          <p:nvPr/>
        </p:nvGrpSpPr>
        <p:grpSpPr>
          <a:xfrm>
            <a:off x="6557237" y="3097801"/>
            <a:ext cx="359921" cy="1802652"/>
            <a:chOff x="5798511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75" name="Rectangle 2974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76" name="Rectangle 2975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977" name="Rectangle 2976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78" name="Rectangle 2977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79" name="Rectangle 2978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2980" name="SUSHI Group 429"/>
          <p:cNvGrpSpPr/>
          <p:nvPr/>
        </p:nvGrpSpPr>
        <p:grpSpPr>
          <a:xfrm>
            <a:off x="6557237" y="3097801"/>
            <a:ext cx="359921" cy="1802652"/>
            <a:chOff x="6159106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81" name="Rectangle 2980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82" name="Rectangle 2981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983" name="Rectangle 2982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84" name="Rectangle 2983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985" name="Rectangle 2984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2986" name="OXIDE Group 435"/>
          <p:cNvGrpSpPr/>
          <p:nvPr/>
        </p:nvGrpSpPr>
        <p:grpSpPr>
          <a:xfrm>
            <a:off x="6557237" y="3097801"/>
            <a:ext cx="359921" cy="1802652"/>
            <a:chOff x="6519027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87" name="Rectangle 2986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88" name="Rectangle 2987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X</a:t>
              </a:r>
            </a:p>
          </p:txBody>
        </p:sp>
        <p:sp>
          <p:nvSpPr>
            <p:cNvPr id="2989" name="Rectangle 2988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90" name="Rectangle 2989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991" name="Rectangle 2990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992" name="SKIVE7"/>
          <p:cNvSpPr>
            <a:spLocks noChangeAspect="1"/>
          </p:cNvSpPr>
          <p:nvPr/>
        </p:nvSpPr>
        <p:spPr>
          <a:xfrm>
            <a:off x="7408552" y="154475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4" name="STAIR7"/>
          <p:cNvSpPr>
            <a:spLocks noChangeAspect="1"/>
          </p:cNvSpPr>
          <p:nvPr/>
        </p:nvSpPr>
        <p:spPr>
          <a:xfrm>
            <a:off x="7408552" y="1788614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5" name="STARE7"/>
          <p:cNvSpPr>
            <a:spLocks noChangeAspect="1"/>
          </p:cNvSpPr>
          <p:nvPr/>
        </p:nvSpPr>
        <p:spPr>
          <a:xfrm>
            <a:off x="7408552" y="2032477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6" name="TEASE7"/>
          <p:cNvSpPr>
            <a:spLocks noChangeAspect="1"/>
          </p:cNvSpPr>
          <p:nvPr/>
        </p:nvSpPr>
        <p:spPr>
          <a:xfrm>
            <a:off x="7408552" y="22763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7" name="EYING7"/>
          <p:cNvSpPr>
            <a:spLocks noChangeAspect="1"/>
          </p:cNvSpPr>
          <p:nvPr/>
        </p:nvSpPr>
        <p:spPr>
          <a:xfrm>
            <a:off x="7408552" y="2520203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8" name="OPERA7"/>
          <p:cNvSpPr>
            <a:spLocks noChangeAspect="1"/>
          </p:cNvSpPr>
          <p:nvPr/>
        </p:nvSpPr>
        <p:spPr>
          <a:xfrm>
            <a:off x="7408552" y="2764066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9" name="SUSHI7"/>
          <p:cNvSpPr>
            <a:spLocks noChangeAspect="1"/>
          </p:cNvSpPr>
          <p:nvPr/>
        </p:nvSpPr>
        <p:spPr>
          <a:xfrm>
            <a:off x="7408552" y="3007929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000" name="OXIDE7"/>
          <p:cNvSpPr>
            <a:spLocks noChangeAspect="1"/>
          </p:cNvSpPr>
          <p:nvPr/>
        </p:nvSpPr>
        <p:spPr>
          <a:xfrm>
            <a:off x="7408552" y="3238731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3001" name="STARE Group 405"/>
          <p:cNvGrpSpPr/>
          <p:nvPr/>
        </p:nvGrpSpPr>
        <p:grpSpPr>
          <a:xfrm>
            <a:off x="2231704" y="225159"/>
            <a:ext cx="359921" cy="1802652"/>
            <a:chOff x="4718828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3002" name="Rectangle 3001"/>
            <p:cNvSpPr/>
            <p:nvPr/>
          </p:nvSpPr>
          <p:spPr>
            <a:xfrm>
              <a:off x="471886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03" name="Rectangle 3002"/>
            <p:cNvSpPr/>
            <p:nvPr/>
          </p:nvSpPr>
          <p:spPr>
            <a:xfrm>
              <a:off x="471882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004" name="Rectangle 3003"/>
            <p:cNvSpPr/>
            <p:nvPr/>
          </p:nvSpPr>
          <p:spPr>
            <a:xfrm>
              <a:off x="471890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005" name="Rectangle 3004"/>
            <p:cNvSpPr/>
            <p:nvPr/>
          </p:nvSpPr>
          <p:spPr>
            <a:xfrm>
              <a:off x="471886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006" name="Rectangle 3005"/>
            <p:cNvSpPr/>
            <p:nvPr/>
          </p:nvSpPr>
          <p:spPr>
            <a:xfrm>
              <a:off x="471886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3007" name="STAIR Group 399"/>
          <p:cNvGrpSpPr/>
          <p:nvPr/>
        </p:nvGrpSpPr>
        <p:grpSpPr>
          <a:xfrm>
            <a:off x="4391285" y="219023"/>
            <a:ext cx="359921" cy="1802652"/>
            <a:chOff x="4358233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3008" name="Rectangle 3007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09" name="Rectangle 3008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010" name="Rectangle 3009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011" name="Rectangle 3010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012" name="Rectangle 3011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3013" name="OPERA Group 423"/>
          <p:cNvGrpSpPr/>
          <p:nvPr/>
        </p:nvGrpSpPr>
        <p:grpSpPr>
          <a:xfrm>
            <a:off x="5835109" y="223745"/>
            <a:ext cx="359921" cy="1796213"/>
            <a:chOff x="5798511" y="395306"/>
            <a:chExt cx="359921" cy="1796213"/>
          </a:xfrm>
          <a:solidFill>
            <a:srgbClr val="FFFFFF">
              <a:alpha val="1176"/>
            </a:srgbClr>
          </a:solidFill>
        </p:grpSpPr>
        <p:sp>
          <p:nvSpPr>
            <p:cNvPr id="3014" name="Rectangle 3013"/>
            <p:cNvSpPr/>
            <p:nvPr/>
          </p:nvSpPr>
          <p:spPr>
            <a:xfrm>
              <a:off x="5798551" y="395306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15" name="Rectangle 3014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3016" name="Rectangle 3015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17" name="Rectangle 3016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018" name="Rectangle 3017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3019" name="TEASE Group 411"/>
          <p:cNvGrpSpPr/>
          <p:nvPr/>
        </p:nvGrpSpPr>
        <p:grpSpPr>
          <a:xfrm>
            <a:off x="2951712" y="3101243"/>
            <a:ext cx="359921" cy="1802652"/>
            <a:chOff x="5078749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3020" name="Rectangle 3019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021" name="Rectangle 3020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22" name="Rectangle 3021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023" name="Rectangle 3022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24" name="Rectangle 3023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3025" name="SUSHI Group 429"/>
          <p:cNvGrpSpPr/>
          <p:nvPr/>
        </p:nvGrpSpPr>
        <p:grpSpPr>
          <a:xfrm>
            <a:off x="4390155" y="3103620"/>
            <a:ext cx="359921" cy="1802652"/>
            <a:chOff x="6159106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3026" name="Rectangle 3025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27" name="Rectangle 3026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028" name="Rectangle 3027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29" name="Rectangle 3028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030" name="Rectangle 3029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037" name="EYING Group 417"/>
          <p:cNvGrpSpPr/>
          <p:nvPr/>
        </p:nvGrpSpPr>
        <p:grpSpPr>
          <a:xfrm>
            <a:off x="6557237" y="3097801"/>
            <a:ext cx="359921" cy="1802652"/>
            <a:chOff x="5438590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3038" name="Rectangle 3037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39" name="Rectangle 3038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  <p:sp>
          <p:nvSpPr>
            <p:cNvPr id="3040" name="Rectangle 3039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041" name="Rectangle 3040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042" name="Rectangle 3041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sp>
        <p:nvSpPr>
          <p:cNvPr id="5" name="Blue 1 Rectangle 4"/>
          <p:cNvSpPr/>
          <p:nvPr/>
        </p:nvSpPr>
        <p:spPr>
          <a:xfrm>
            <a:off x="2232000" y="230359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1752" name="Blue 9 Rectangle 4"/>
          <p:cNvSpPr/>
          <p:nvPr/>
        </p:nvSpPr>
        <p:spPr>
          <a:xfrm>
            <a:off x="5119577" y="239007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348" name="Red 1 Rectangle 4"/>
          <p:cNvSpPr/>
          <p:nvPr/>
        </p:nvSpPr>
        <p:spPr>
          <a:xfrm>
            <a:off x="3222437" y="491729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1385" name="Red 2 Rectangle 4"/>
          <p:cNvSpPr/>
          <p:nvPr/>
        </p:nvSpPr>
        <p:spPr>
          <a:xfrm>
            <a:off x="6817714" y="497505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2087" name="Red 20 Rectangle 4"/>
          <p:cNvSpPr/>
          <p:nvPr/>
        </p:nvSpPr>
        <p:spPr>
          <a:xfrm>
            <a:off x="5372222" y="491066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2630" name="Red 10 Rectangle 4"/>
          <p:cNvSpPr/>
          <p:nvPr/>
        </p:nvSpPr>
        <p:spPr>
          <a:xfrm>
            <a:off x="2500702" y="497505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2687" name="Red 11 Rectangle 4"/>
          <p:cNvSpPr/>
          <p:nvPr/>
        </p:nvSpPr>
        <p:spPr>
          <a:xfrm>
            <a:off x="3930678" y="491415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2738" name="Red 12 Rectangle 4"/>
          <p:cNvSpPr/>
          <p:nvPr/>
        </p:nvSpPr>
        <p:spPr>
          <a:xfrm>
            <a:off x="4649525" y="491369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2789" name="Red 13 Rectangle 4"/>
          <p:cNvSpPr/>
          <p:nvPr/>
        </p:nvSpPr>
        <p:spPr>
          <a:xfrm>
            <a:off x="6106227" y="502530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753" name="Blue 10 Rectangle 4"/>
          <p:cNvSpPr/>
          <p:nvPr/>
        </p:nvSpPr>
        <p:spPr>
          <a:xfrm>
            <a:off x="2232717" y="944880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754" name="Blue 11 Rectangle 4"/>
          <p:cNvSpPr/>
          <p:nvPr/>
        </p:nvSpPr>
        <p:spPr>
          <a:xfrm>
            <a:off x="2242819" y="1664916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2054" name="Red 21 Rectangle 4"/>
          <p:cNvSpPr/>
          <p:nvPr/>
        </p:nvSpPr>
        <p:spPr>
          <a:xfrm>
            <a:off x="5743031" y="1929691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2126" name="Red 31 Rectangle 4"/>
          <p:cNvSpPr/>
          <p:nvPr/>
        </p:nvSpPr>
        <p:spPr>
          <a:xfrm>
            <a:off x="5016067" y="1928836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1497" name="Red 3 Rectangle 4"/>
          <p:cNvSpPr/>
          <p:nvPr/>
        </p:nvSpPr>
        <p:spPr>
          <a:xfrm>
            <a:off x="2497018" y="2649773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1498" name="Red 4 Rectangle 4"/>
          <p:cNvSpPr/>
          <p:nvPr/>
        </p:nvSpPr>
        <p:spPr>
          <a:xfrm>
            <a:off x="6098032" y="2652295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2127" name="Red 22 Rectangle 4"/>
          <p:cNvSpPr/>
          <p:nvPr/>
        </p:nvSpPr>
        <p:spPr>
          <a:xfrm>
            <a:off x="3582845" y="2652214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437" name="Blue 4  Rectangle 4"/>
          <p:cNvSpPr/>
          <p:nvPr/>
        </p:nvSpPr>
        <p:spPr>
          <a:xfrm>
            <a:off x="2232000" y="3109529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2840" name="Red 14 Rectangle 4"/>
          <p:cNvSpPr/>
          <p:nvPr/>
        </p:nvSpPr>
        <p:spPr>
          <a:xfrm>
            <a:off x="3216391" y="3373589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2993" name="Red 17 Rectangle 4"/>
          <p:cNvSpPr/>
          <p:nvPr/>
        </p:nvSpPr>
        <p:spPr>
          <a:xfrm>
            <a:off x="6821916" y="3370147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545" name="Blue 5 Rectangle 4"/>
          <p:cNvSpPr/>
          <p:nvPr/>
        </p:nvSpPr>
        <p:spPr>
          <a:xfrm>
            <a:off x="2240466" y="3828691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2128" name="Red 23 Rectangle 4"/>
          <p:cNvSpPr/>
          <p:nvPr/>
        </p:nvSpPr>
        <p:spPr>
          <a:xfrm>
            <a:off x="3938648" y="4085465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757" name="Blue14  Rectangle 4"/>
          <p:cNvSpPr/>
          <p:nvPr/>
        </p:nvSpPr>
        <p:spPr>
          <a:xfrm>
            <a:off x="2232717" y="4544413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758" name="BLUE 1 Rectangle 49"/>
          <p:cNvSpPr>
            <a:spLocks noChangeAspect="1"/>
          </p:cNvSpPr>
          <p:nvPr/>
        </p:nvSpPr>
        <p:spPr>
          <a:xfrm>
            <a:off x="330935" y="1571045"/>
            <a:ext cx="280625" cy="280625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1759" name="BLUE 1 Rectangle 49"/>
          <p:cNvSpPr>
            <a:spLocks noChangeAspect="1"/>
          </p:cNvSpPr>
          <p:nvPr/>
        </p:nvSpPr>
        <p:spPr>
          <a:xfrm>
            <a:off x="330935" y="2773665"/>
            <a:ext cx="280625" cy="280625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white"/>
                </a:solidFill>
              </a:rPr>
              <a:t>6</a:t>
            </a:r>
          </a:p>
        </p:txBody>
      </p:sp>
      <p:sp>
        <p:nvSpPr>
          <p:cNvPr id="1760" name="BLUE 1 Rectangle 49"/>
          <p:cNvSpPr>
            <a:spLocks noChangeAspect="1"/>
          </p:cNvSpPr>
          <p:nvPr/>
        </p:nvSpPr>
        <p:spPr>
          <a:xfrm>
            <a:off x="330935" y="3947309"/>
            <a:ext cx="280625" cy="280625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761" name="TextBox 1760"/>
          <p:cNvSpPr txBox="1"/>
          <p:nvPr/>
        </p:nvSpPr>
        <p:spPr>
          <a:xfrm>
            <a:off x="683568" y="55552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ACROSS</a:t>
            </a:r>
          </a:p>
        </p:txBody>
      </p:sp>
      <p:sp>
        <p:nvSpPr>
          <p:cNvPr id="1762" name="BIG 5 1 Rectangle 49"/>
          <p:cNvSpPr>
            <a:spLocks noChangeAspect="1"/>
          </p:cNvSpPr>
          <p:nvPr/>
        </p:nvSpPr>
        <p:spPr>
          <a:xfrm>
            <a:off x="8539847" y="2341617"/>
            <a:ext cx="280625" cy="280625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763" name="BLUE 1 Rectangle 49"/>
          <p:cNvSpPr>
            <a:spLocks noChangeAspect="1"/>
          </p:cNvSpPr>
          <p:nvPr/>
        </p:nvSpPr>
        <p:spPr>
          <a:xfrm>
            <a:off x="8539847" y="4512615"/>
            <a:ext cx="280625" cy="280625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764" name="BLUE 1 Rectangle 49"/>
          <p:cNvSpPr>
            <a:spLocks noChangeAspect="1"/>
          </p:cNvSpPr>
          <p:nvPr/>
        </p:nvSpPr>
        <p:spPr>
          <a:xfrm>
            <a:off x="8539847" y="796140"/>
            <a:ext cx="280625" cy="280625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1765" name="TextBox 1764"/>
          <p:cNvSpPr txBox="1"/>
          <p:nvPr/>
        </p:nvSpPr>
        <p:spPr>
          <a:xfrm>
            <a:off x="7164288" y="-2053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DOWN</a:t>
            </a:r>
          </a:p>
        </p:txBody>
      </p:sp>
      <p:sp>
        <p:nvSpPr>
          <p:cNvPr id="1766" name="BLUE 1 Rectangle 49"/>
          <p:cNvSpPr>
            <a:spLocks noChangeAspect="1"/>
          </p:cNvSpPr>
          <p:nvPr/>
        </p:nvSpPr>
        <p:spPr>
          <a:xfrm>
            <a:off x="8539847" y="3659277"/>
            <a:ext cx="280625" cy="280625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white"/>
                </a:solidFill>
              </a:rPr>
              <a:t>4</a:t>
            </a:r>
          </a:p>
        </p:txBody>
      </p:sp>
      <p:pic>
        <p:nvPicPr>
          <p:cNvPr id="1767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08520" y="-81882"/>
            <a:ext cx="2145020" cy="61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68" name="Pentagon 1767">
            <a:hlinkClick r:id="rId6" action="ppaction://hlinksldjump"/>
          </p:cNvPr>
          <p:cNvSpPr/>
          <p:nvPr/>
        </p:nvSpPr>
        <p:spPr>
          <a:xfrm flipH="1">
            <a:off x="11289" y="4872804"/>
            <a:ext cx="755576" cy="219226"/>
          </a:xfrm>
          <a:prstGeom prst="homePlat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EEECE1">
                    <a:lumMod val="75000"/>
                  </a:srgbClr>
                </a:solidFill>
              </a:rPr>
              <a:t>BACK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706" y="3032382"/>
            <a:ext cx="510890" cy="16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179" y="2069830"/>
            <a:ext cx="49371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1" name="TextBox 1770"/>
          <p:cNvSpPr txBox="1"/>
          <p:nvPr/>
        </p:nvSpPr>
        <p:spPr>
          <a:xfrm rot="5400000">
            <a:off x="3575132" y="1168764"/>
            <a:ext cx="1292662" cy="30928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2">
                    <a:lumMod val="75000"/>
                  </a:schemeClr>
                </a:solidFill>
                <a:latin typeface="Monoton" pitchFamily="2" charset="0"/>
              </a:rPr>
              <a:t>FIND</a:t>
            </a:r>
            <a:endParaRPr lang="en-GB" dirty="0">
              <a:solidFill>
                <a:schemeClr val="bg2">
                  <a:lumMod val="75000"/>
                </a:schemeClr>
              </a:solidFill>
              <a:latin typeface="Monoton" pitchFamily="2" charset="0"/>
            </a:endParaRPr>
          </a:p>
        </p:txBody>
      </p:sp>
      <p:grpSp>
        <p:nvGrpSpPr>
          <p:cNvPr id="2899" name="STAIR Group 399"/>
          <p:cNvGrpSpPr/>
          <p:nvPr/>
        </p:nvGrpSpPr>
        <p:grpSpPr>
          <a:xfrm>
            <a:off x="5115441" y="3103574"/>
            <a:ext cx="359921" cy="1802652"/>
            <a:chOff x="4358233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00" name="Rectangle 2899"/>
            <p:cNvSpPr/>
            <p:nvPr/>
          </p:nvSpPr>
          <p:spPr>
            <a:xfrm>
              <a:off x="4358273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01" name="Rectangle 2900"/>
            <p:cNvSpPr/>
            <p:nvPr/>
          </p:nvSpPr>
          <p:spPr>
            <a:xfrm>
              <a:off x="4358233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02" name="Rectangle 2901"/>
            <p:cNvSpPr/>
            <p:nvPr/>
          </p:nvSpPr>
          <p:spPr>
            <a:xfrm>
              <a:off x="4358313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03" name="Rectangle 2902"/>
            <p:cNvSpPr/>
            <p:nvPr/>
          </p:nvSpPr>
          <p:spPr>
            <a:xfrm>
              <a:off x="4358273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04" name="Rectangle 2903"/>
            <p:cNvSpPr/>
            <p:nvPr/>
          </p:nvSpPr>
          <p:spPr>
            <a:xfrm>
              <a:off x="4358273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</p:grpSp>
      <p:grpSp>
        <p:nvGrpSpPr>
          <p:cNvPr id="2905" name="STARE Group 405"/>
          <p:cNvGrpSpPr/>
          <p:nvPr/>
        </p:nvGrpSpPr>
        <p:grpSpPr>
          <a:xfrm>
            <a:off x="5115441" y="3103574"/>
            <a:ext cx="359921" cy="1802652"/>
            <a:chOff x="4718828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06" name="Rectangle 2905"/>
            <p:cNvSpPr/>
            <p:nvPr/>
          </p:nvSpPr>
          <p:spPr>
            <a:xfrm>
              <a:off x="4718868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07" name="Rectangle 2906"/>
            <p:cNvSpPr/>
            <p:nvPr/>
          </p:nvSpPr>
          <p:spPr>
            <a:xfrm>
              <a:off x="4718828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08" name="Rectangle 2907"/>
            <p:cNvSpPr/>
            <p:nvPr/>
          </p:nvSpPr>
          <p:spPr>
            <a:xfrm>
              <a:off x="4718908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09" name="Rectangle 2908"/>
            <p:cNvSpPr/>
            <p:nvPr/>
          </p:nvSpPr>
          <p:spPr>
            <a:xfrm>
              <a:off x="4718868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10" name="Rectangle 2909"/>
            <p:cNvSpPr/>
            <p:nvPr/>
          </p:nvSpPr>
          <p:spPr>
            <a:xfrm>
              <a:off x="4718868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911" name="TEASE Group 411"/>
          <p:cNvGrpSpPr/>
          <p:nvPr/>
        </p:nvGrpSpPr>
        <p:grpSpPr>
          <a:xfrm>
            <a:off x="5115441" y="3103574"/>
            <a:ext cx="359921" cy="1802652"/>
            <a:chOff x="5078749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12" name="Rectangle 2911"/>
            <p:cNvSpPr/>
            <p:nvPr/>
          </p:nvSpPr>
          <p:spPr>
            <a:xfrm>
              <a:off x="5078789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13" name="Rectangle 2912"/>
            <p:cNvSpPr/>
            <p:nvPr/>
          </p:nvSpPr>
          <p:spPr>
            <a:xfrm>
              <a:off x="5078749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14" name="Rectangle 2913"/>
            <p:cNvSpPr/>
            <p:nvPr/>
          </p:nvSpPr>
          <p:spPr>
            <a:xfrm>
              <a:off x="5078829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15" name="Rectangle 2914"/>
            <p:cNvSpPr/>
            <p:nvPr/>
          </p:nvSpPr>
          <p:spPr>
            <a:xfrm>
              <a:off x="5078789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16" name="Rectangle 2915"/>
            <p:cNvSpPr/>
            <p:nvPr/>
          </p:nvSpPr>
          <p:spPr>
            <a:xfrm>
              <a:off x="5078789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2917" name="EYING Group 417"/>
          <p:cNvGrpSpPr/>
          <p:nvPr/>
        </p:nvGrpSpPr>
        <p:grpSpPr>
          <a:xfrm>
            <a:off x="5115441" y="3103574"/>
            <a:ext cx="359921" cy="1802652"/>
            <a:chOff x="5438590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18" name="Rectangle 2917"/>
            <p:cNvSpPr/>
            <p:nvPr/>
          </p:nvSpPr>
          <p:spPr>
            <a:xfrm>
              <a:off x="5438630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19" name="Rectangle 2918"/>
            <p:cNvSpPr/>
            <p:nvPr/>
          </p:nvSpPr>
          <p:spPr>
            <a:xfrm>
              <a:off x="5438590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  <p:sp>
          <p:nvSpPr>
            <p:cNvPr id="2920" name="Rectangle 2919"/>
            <p:cNvSpPr/>
            <p:nvPr/>
          </p:nvSpPr>
          <p:spPr>
            <a:xfrm>
              <a:off x="5438670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21" name="Rectangle 2920"/>
            <p:cNvSpPr/>
            <p:nvPr/>
          </p:nvSpPr>
          <p:spPr>
            <a:xfrm>
              <a:off x="5438630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922" name="Rectangle 2921"/>
            <p:cNvSpPr/>
            <p:nvPr/>
          </p:nvSpPr>
          <p:spPr>
            <a:xfrm>
              <a:off x="5438630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2923" name="OPERA Group 423"/>
          <p:cNvGrpSpPr/>
          <p:nvPr/>
        </p:nvGrpSpPr>
        <p:grpSpPr>
          <a:xfrm>
            <a:off x="5115441" y="3103574"/>
            <a:ext cx="359921" cy="1802652"/>
            <a:chOff x="5798511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24" name="Rectangle 2923"/>
            <p:cNvSpPr/>
            <p:nvPr/>
          </p:nvSpPr>
          <p:spPr>
            <a:xfrm>
              <a:off x="5798551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25" name="Rectangle 2924"/>
            <p:cNvSpPr/>
            <p:nvPr/>
          </p:nvSpPr>
          <p:spPr>
            <a:xfrm>
              <a:off x="5798511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926" name="Rectangle 2925"/>
            <p:cNvSpPr/>
            <p:nvPr/>
          </p:nvSpPr>
          <p:spPr>
            <a:xfrm>
              <a:off x="5798591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27" name="Rectangle 2926"/>
            <p:cNvSpPr/>
            <p:nvPr/>
          </p:nvSpPr>
          <p:spPr>
            <a:xfrm>
              <a:off x="5798551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28" name="Rectangle 2927"/>
            <p:cNvSpPr/>
            <p:nvPr/>
          </p:nvSpPr>
          <p:spPr>
            <a:xfrm>
              <a:off x="5798551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2929" name="SUSHI Group 429"/>
          <p:cNvGrpSpPr/>
          <p:nvPr/>
        </p:nvGrpSpPr>
        <p:grpSpPr>
          <a:xfrm>
            <a:off x="5115441" y="3103574"/>
            <a:ext cx="359921" cy="1802652"/>
            <a:chOff x="6159106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30" name="Rectangle 2929"/>
            <p:cNvSpPr/>
            <p:nvPr/>
          </p:nvSpPr>
          <p:spPr>
            <a:xfrm>
              <a:off x="6159146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31" name="Rectangle 2930"/>
            <p:cNvSpPr/>
            <p:nvPr/>
          </p:nvSpPr>
          <p:spPr>
            <a:xfrm>
              <a:off x="6159106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932" name="Rectangle 2931"/>
            <p:cNvSpPr/>
            <p:nvPr/>
          </p:nvSpPr>
          <p:spPr>
            <a:xfrm>
              <a:off x="6159186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33" name="Rectangle 2932"/>
            <p:cNvSpPr/>
            <p:nvPr/>
          </p:nvSpPr>
          <p:spPr>
            <a:xfrm>
              <a:off x="6159146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934" name="Rectangle 2933"/>
            <p:cNvSpPr/>
            <p:nvPr/>
          </p:nvSpPr>
          <p:spPr>
            <a:xfrm>
              <a:off x="6159146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2935" name="OXIDE Group 435"/>
          <p:cNvGrpSpPr/>
          <p:nvPr/>
        </p:nvGrpSpPr>
        <p:grpSpPr>
          <a:xfrm>
            <a:off x="5115441" y="3103574"/>
            <a:ext cx="359921" cy="1802652"/>
            <a:chOff x="6519027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2936" name="Rectangle 2935"/>
            <p:cNvSpPr/>
            <p:nvPr/>
          </p:nvSpPr>
          <p:spPr>
            <a:xfrm>
              <a:off x="6519067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37" name="Rectangle 2936"/>
            <p:cNvSpPr/>
            <p:nvPr/>
          </p:nvSpPr>
          <p:spPr>
            <a:xfrm>
              <a:off x="6519027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X</a:t>
              </a:r>
            </a:p>
          </p:txBody>
        </p:sp>
        <p:sp>
          <p:nvSpPr>
            <p:cNvPr id="2938" name="Rectangle 2937"/>
            <p:cNvSpPr/>
            <p:nvPr/>
          </p:nvSpPr>
          <p:spPr>
            <a:xfrm>
              <a:off x="6519107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39" name="Rectangle 2938"/>
            <p:cNvSpPr/>
            <p:nvPr/>
          </p:nvSpPr>
          <p:spPr>
            <a:xfrm>
              <a:off x="6519067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940" name="Rectangle 2939"/>
            <p:cNvSpPr/>
            <p:nvPr/>
          </p:nvSpPr>
          <p:spPr>
            <a:xfrm>
              <a:off x="6519067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grpSp>
        <p:nvGrpSpPr>
          <p:cNvPr id="3031" name="SKIVE Group 393"/>
          <p:cNvGrpSpPr/>
          <p:nvPr/>
        </p:nvGrpSpPr>
        <p:grpSpPr>
          <a:xfrm>
            <a:off x="5115441" y="3103574"/>
            <a:ext cx="359921" cy="1802652"/>
            <a:chOff x="3998312" y="388867"/>
            <a:chExt cx="359921" cy="1802652"/>
          </a:xfrm>
          <a:solidFill>
            <a:srgbClr val="FFFFFF">
              <a:alpha val="1176"/>
            </a:srgbClr>
          </a:solidFill>
        </p:grpSpPr>
        <p:sp>
          <p:nvSpPr>
            <p:cNvPr id="3032" name="Rectangle 3031"/>
            <p:cNvSpPr/>
            <p:nvPr/>
          </p:nvSpPr>
          <p:spPr>
            <a:xfrm>
              <a:off x="3998352" y="38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33" name="Rectangle 3032"/>
            <p:cNvSpPr/>
            <p:nvPr/>
          </p:nvSpPr>
          <p:spPr>
            <a:xfrm>
              <a:off x="3998312" y="749472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K</a:t>
              </a:r>
            </a:p>
          </p:txBody>
        </p:sp>
        <p:sp>
          <p:nvSpPr>
            <p:cNvPr id="3034" name="Rectangle 3033"/>
            <p:cNvSpPr/>
            <p:nvPr/>
          </p:nvSpPr>
          <p:spPr>
            <a:xfrm>
              <a:off x="3998392" y="1105610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035" name="Rectangle 3034"/>
            <p:cNvSpPr/>
            <p:nvPr/>
          </p:nvSpPr>
          <p:spPr>
            <a:xfrm>
              <a:off x="3998352" y="1466215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3036" name="Rectangle 3035"/>
            <p:cNvSpPr/>
            <p:nvPr/>
          </p:nvSpPr>
          <p:spPr>
            <a:xfrm>
              <a:off x="3998352" y="1828867"/>
              <a:ext cx="359841" cy="36265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2942" name="Red 16 Rectangle 4"/>
          <p:cNvSpPr/>
          <p:nvPr/>
        </p:nvSpPr>
        <p:spPr>
          <a:xfrm>
            <a:off x="5373681" y="3375920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496" name="Blue 7 Rectangle 4"/>
          <p:cNvSpPr/>
          <p:nvPr/>
        </p:nvSpPr>
        <p:spPr>
          <a:xfrm>
            <a:off x="2232000" y="2393866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6</a:t>
            </a:r>
          </a:p>
        </p:txBody>
      </p:sp>
      <p:sp>
        <p:nvSpPr>
          <p:cNvPr id="327" name="Blue 2 Rectangle 4"/>
          <p:cNvSpPr/>
          <p:nvPr/>
        </p:nvSpPr>
        <p:spPr>
          <a:xfrm>
            <a:off x="4399672" y="948708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382" name="Blue 3 Rectangle 4"/>
          <p:cNvSpPr/>
          <p:nvPr/>
        </p:nvSpPr>
        <p:spPr>
          <a:xfrm>
            <a:off x="4399672" y="1671161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600" name="Blue 6 Rectangle 4"/>
          <p:cNvSpPr/>
          <p:nvPr/>
        </p:nvSpPr>
        <p:spPr>
          <a:xfrm>
            <a:off x="4399466" y="4548359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2119" name="Red 32 Rectangle 4"/>
          <p:cNvSpPr/>
          <p:nvPr/>
        </p:nvSpPr>
        <p:spPr>
          <a:xfrm>
            <a:off x="4293015" y="2289090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1495" name="Blue 8 Rectangle 4"/>
          <p:cNvSpPr/>
          <p:nvPr/>
        </p:nvSpPr>
        <p:spPr>
          <a:xfrm>
            <a:off x="4754377" y="2393390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6</a:t>
            </a:r>
          </a:p>
        </p:txBody>
      </p:sp>
      <p:sp>
        <p:nvSpPr>
          <p:cNvPr id="2891" name="Red 15 Rectangle 4"/>
          <p:cNvSpPr/>
          <p:nvPr/>
        </p:nvSpPr>
        <p:spPr>
          <a:xfrm>
            <a:off x="4654834" y="3375966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756" name="Blue 13  Rectangle 4"/>
          <p:cNvSpPr/>
          <p:nvPr/>
        </p:nvSpPr>
        <p:spPr>
          <a:xfrm>
            <a:off x="5118699" y="3830359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755" name="Blue 12 Rectangle 4"/>
          <p:cNvSpPr/>
          <p:nvPr/>
        </p:nvSpPr>
        <p:spPr>
          <a:xfrm>
            <a:off x="5111596" y="3110950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prstClr val="white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0694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0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4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8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6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3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3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1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3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0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3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9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3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2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8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3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3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9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3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2"/>
                  </p:tgtEl>
                </p:cond>
              </p:nextCondLst>
            </p:seq>
            <p:seq concurrent="1" nextAc="seek">
              <p:cTn id="347" restart="whenNotActive" fill="hold" evtFilter="cancelBubble" nodeType="interactiveSeq">
                <p:stCondLst>
                  <p:cond evt="onClick" delay="0">
                    <p:tgtEl>
                      <p:spTgt spid="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" fill="hold">
                      <p:stCondLst>
                        <p:cond delay="0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"/>
                  </p:tgtEl>
                </p:cond>
              </p:nextCondLst>
            </p:seq>
            <p:seq concurrent="1" nextAc="seek">
              <p:cTn id="357" restart="whenNotActive" fill="hold" evtFilter="cancelBubble" nodeType="interactiveSeq">
                <p:stCondLst>
                  <p:cond evt="onClick" delay="0">
                    <p:tgtEl>
                      <p:spTgt spid="3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8" fill="hold">
                      <p:stCondLst>
                        <p:cond delay="0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5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3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4"/>
                  </p:tgtEl>
                </p:cond>
              </p:nextCondLst>
            </p:seq>
            <p:seq concurrent="1" nextAc="seek">
              <p:cTn id="367" restart="whenNotActive" fill="hold" evtFilter="cancelBubble" nodeType="interactiveSeq">
                <p:stCondLst>
                  <p:cond evt="onClick" delay="0">
                    <p:tgtEl>
                      <p:spTgt spid="3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8" fill="hold">
                      <p:stCondLst>
                        <p:cond delay="0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"/>
                  </p:tgtEl>
                </p:cond>
              </p:nextCondLst>
            </p:seq>
            <p:seq concurrent="1" nextAc="seek">
              <p:cTn id="372" restart="whenNotActive" fill="hold" evtFilter="cancelBubble" nodeType="interactiveSeq">
                <p:stCondLst>
                  <p:cond evt="onClick" delay="0">
                    <p:tgtEl>
                      <p:spTgt spid="3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3" fill="hold">
                      <p:stCondLst>
                        <p:cond delay="0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3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4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2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>
                      <p:stCondLst>
                        <p:cond delay="0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0"/>
                  </p:tgtEl>
                </p:cond>
              </p:nextCondLst>
            </p:seq>
            <p:seq concurrent="1" nextAc="seek">
              <p:cTn id="392" restart="whenNotActive" fill="hold" evtFilter="cancelBubble" nodeType="interactiveSeq">
                <p:stCondLst>
                  <p:cond evt="onClick" delay="0">
                    <p:tgtEl>
                      <p:spTgt spid="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3" fill="hold">
                      <p:stCondLst>
                        <p:cond delay="0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"/>
                  </p:tgtEl>
                </p:cond>
              </p:nextCondLst>
            </p:seq>
            <p:seq concurrent="1" nextAc="seek">
              <p:cTn id="397" restart="whenNotActive" fill="hold" evtFilter="cancelBubble" nodeType="interactiveSeq">
                <p:stCondLst>
                  <p:cond evt="onClick" delay="0">
                    <p:tgtEl>
                      <p:spTgt spid="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8" fill="hold">
                      <p:stCondLst>
                        <p:cond delay="0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6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4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7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3"/>
                  </p:tgtEl>
                </p:cond>
              </p:nextCondLst>
            </p:seq>
            <p:seq concurrent="1" nextAc="seek">
              <p:cTn id="487" restart="whenNotActive" fill="hold" evtFilter="cancelBubble" nodeType="interactiveSeq">
                <p:stCondLst>
                  <p:cond evt="onClick" delay="0">
                    <p:tgtEl>
                      <p:spTgt spid="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8" fill="hold">
                      <p:stCondLst>
                        <p:cond delay="0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1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"/>
                  </p:tgtEl>
                </p:cond>
              </p:nextCondLst>
            </p:seq>
            <p:seq concurrent="1" nextAc="seek">
              <p:cTn id="497" restart="whenNotActive" fill="hold" evtFilter="cancelBubble" nodeType="interactiveSeq">
                <p:stCondLst>
                  <p:cond evt="onClick" delay="0">
                    <p:tgtEl>
                      <p:spTgt spid="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8" fill="hold">
                      <p:stCondLst>
                        <p:cond delay="0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9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2"/>
                  </p:tgtEl>
                </p:cond>
              </p:nextCondLst>
            </p:seq>
            <p:seq concurrent="1" nextAc="seek">
              <p:cTn id="507" restart="whenNotActive" fill="hold" evtFilter="cancelBubble" nodeType="interactiveSeq">
                <p:stCondLst>
                  <p:cond evt="onClick" delay="0">
                    <p:tgtEl>
                      <p:spTgt spid="4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8" fill="hold">
                      <p:stCondLst>
                        <p:cond delay="0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8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"/>
                  </p:tgtEl>
                </p:cond>
              </p:nextCondLst>
            </p:seq>
            <p:seq concurrent="1" nextAc="seek">
              <p:cTn id="517" restart="whenNotActive" fill="hold" evtFilter="cancelBubble" nodeType="interactiveSeq">
                <p:stCondLst>
                  <p:cond evt="onClick" delay="0">
                    <p:tgtEl>
                      <p:spTgt spid="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" fill="hold">
                      <p:stCondLst>
                        <p:cond delay="0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7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5"/>
                  </p:tgtEl>
                </p:cond>
              </p:nextCondLst>
            </p:seq>
            <p:seq concurrent="1" nextAc="seek">
              <p:cTn id="527" restart="whenNotActive" fill="hold" evtFilter="cancelBubble" nodeType="interactiveSeq">
                <p:stCondLst>
                  <p:cond evt="onClick" delay="0">
                    <p:tgtEl>
                      <p:spTgt spid="4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" fill="hold">
                      <p:stCondLst>
                        <p:cond delay="0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1"/>
                  </p:tgtEl>
                </p:cond>
              </p:nextCondLst>
            </p:seq>
            <p:seq concurrent="1" nextAc="seek">
              <p:cTn id="537" restart="whenNotActive" fill="hold" evtFilter="cancelBubble" nodeType="interactiveSeq">
                <p:stCondLst>
                  <p:cond evt="onClick" delay="0">
                    <p:tgtEl>
                      <p:spTgt spid="4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8" fill="hold">
                      <p:stCondLst>
                        <p:cond delay="0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9"/>
                  </p:tgtEl>
                </p:cond>
              </p:nextCondLst>
            </p:seq>
            <p:seq concurrent="1" nextAc="seek">
              <p:cTn id="542" restart="whenNotActive" fill="hold" evtFilter="cancelBubble" nodeType="interactiveSeq">
                <p:stCondLst>
                  <p:cond evt="onClick" delay="0">
                    <p:tgtEl>
                      <p:spTgt spid="5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3" fill="hold">
                      <p:stCondLst>
                        <p:cond delay="0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5"/>
                  </p:tgtEl>
                </p:cond>
              </p:nextCondLst>
            </p:seq>
            <p:seq concurrent="1" nextAc="seek">
              <p:cTn id="617" restart="whenNotActive" fill="hold" evtFilter="cancelBubble" nodeType="interactiveSeq">
                <p:stCondLst>
                  <p:cond evt="onClick" delay="0">
                    <p:tgtEl>
                      <p:spTgt spid="5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8" fill="hold">
                      <p:stCondLst>
                        <p:cond delay="0"/>
                      </p:stCondLst>
                      <p:childTnLst>
                        <p:par>
                          <p:cTn id="619" fill="hold">
                            <p:stCondLst>
                              <p:cond delay="0"/>
                            </p:stCondLst>
                            <p:childTnLst>
                              <p:par>
                                <p:cTn id="6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1"/>
                  </p:tgtEl>
                </p:cond>
              </p:nextCondLst>
            </p:seq>
            <p:seq concurrent="1" nextAc="seek">
              <p:cTn id="622" restart="whenNotActive" fill="hold" evtFilter="cancelBubble" nodeType="interactiveSeq">
                <p:stCondLst>
                  <p:cond evt="onClick" delay="0">
                    <p:tgtEl>
                      <p:spTgt spid="5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3" fill="hold">
                      <p:stCondLst>
                        <p:cond delay="0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9"/>
                  </p:tgtEl>
                </p:cond>
              </p:nextCondLst>
            </p:seq>
            <p:seq concurrent="1" nextAc="seek">
              <p:cTn id="627" restart="whenNotActive" fill="hold" evtFilter="cancelBubble" nodeType="interactiveSeq">
                <p:stCondLst>
                  <p:cond evt="onClick" delay="0">
                    <p:tgtEl>
                      <p:spTgt spid="5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" fill="hold">
                      <p:stCondLst>
                        <p:cond delay="0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8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5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7"/>
                  </p:tgtEl>
                </p:cond>
              </p:nextCondLst>
            </p:seq>
            <p:seq concurrent="1" nextAc="seek">
              <p:cTn id="637" restart="whenNotActive" fill="hold" evtFilter="cancelBubble" nodeType="interactiveSeq">
                <p:stCondLst>
                  <p:cond evt="onClick" delay="0">
                    <p:tgtEl>
                      <p:spTgt spid="5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8" fill="hold">
                      <p:stCondLst>
                        <p:cond delay="0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0"/>
                  </p:tgtEl>
                </p:cond>
              </p:nextCondLst>
            </p:seq>
            <p:seq concurrent="1" nextAc="seek">
              <p:cTn id="642" restart="whenNotActive" fill="hold" evtFilter="cancelBubble" nodeType="interactiveSeq">
                <p:stCondLst>
                  <p:cond evt="onClick" delay="0">
                    <p:tgtEl>
                      <p:spTgt spid="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3" fill="hold">
                      <p:stCondLst>
                        <p:cond delay="0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6"/>
                  </p:tgtEl>
                </p:cond>
              </p:nextCondLst>
            </p:seq>
            <p:seq concurrent="1" nextAc="seek">
              <p:cTn id="647" restart="whenNotActive" fill="hold" evtFilter="cancelBubble" nodeType="interactiveSeq">
                <p:stCondLst>
                  <p:cond evt="onClick" delay="0">
                    <p:tgtEl>
                      <p:spTgt spid="4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8" fill="hold">
                      <p:stCondLst>
                        <p:cond delay="0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4"/>
                  </p:tgtEl>
                </p:cond>
              </p:nextCondLst>
            </p:seq>
            <p:seq concurrent="1" nextAc="seek">
              <p:cTn id="652" restart="whenNotActive" fill="hold" evtFilter="cancelBubble" nodeType="interactiveSeq">
                <p:stCondLst>
                  <p:cond evt="onClick" delay="0">
                    <p:tgtEl>
                      <p:spTgt spid="4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3" fill="hold">
                      <p:stCondLst>
                        <p:cond delay="0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2"/>
                  </p:tgtEl>
                </p:cond>
              </p:nextCondLst>
            </p:seq>
            <p:seq concurrent="1" nextAc="seek">
              <p:cTn id="657" restart="whenNotActive" fill="hold" evtFilter="cancelBubble" nodeType="interactiveSeq">
                <p:stCondLst>
                  <p:cond evt="onClick" delay="0">
                    <p:tgtEl>
                      <p:spTgt spid="5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8" fill="hold">
                      <p:stCondLst>
                        <p:cond delay="0"/>
                      </p:stCondLst>
                      <p:childTnLst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5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>
                      <p:stCondLst>
                        <p:cond delay="0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1"/>
                  </p:tgtEl>
                </p:cond>
              </p:nextCondLst>
            </p:seq>
            <p:seq concurrent="1" nextAc="seek">
              <p:cTn id="667" restart="whenNotActive" fill="hold" evtFilter="cancelBubble" nodeType="interactiveSeq">
                <p:stCondLst>
                  <p:cond evt="onClick" delay="0">
                    <p:tgtEl>
                      <p:spTgt spid="5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8" fill="hold">
                      <p:stCondLst>
                        <p:cond delay="0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9"/>
                  </p:tgtEl>
                </p:cond>
              </p:nextCondLst>
            </p:seq>
            <p:seq concurrent="1" nextAc="seek">
              <p:cTn id="672" restart="whenNotActive" fill="hold" evtFilter="cancelBubble" nodeType="interactiveSeq">
                <p:stCondLst>
                  <p:cond evt="onClick" delay="0">
                    <p:tgtEl>
                      <p:spTgt spid="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3" fill="hold">
                      <p:stCondLst>
                        <p:cond delay="0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7"/>
                  </p:tgtEl>
                </p:cond>
              </p:nextCondLst>
            </p:seq>
            <p:seq concurrent="1" nextAc="seek">
              <p:cTn id="677" restart="whenNotActive" fill="hold" evtFilter="cancelBubble" nodeType="interactiveSeq">
                <p:stCondLst>
                  <p:cond evt="onClick" delay="0">
                    <p:tgtEl>
                      <p:spTgt spid="6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8" fill="hold">
                      <p:stCondLst>
                        <p:cond delay="0"/>
                      </p:stCondLst>
                      <p:childTnLst>
                        <p:par>
                          <p:cTn id="679" fill="hold">
                            <p:stCondLst>
                              <p:cond delay="0"/>
                            </p:stCondLst>
                            <p:childTnLst>
                              <p:par>
                                <p:cTn id="6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0"/>
                  </p:tgtEl>
                </p:cond>
              </p:nextCondLst>
            </p:seq>
            <p:seq concurrent="1" nextAc="seek">
              <p:cTn id="752" restart="whenNotActive" fill="hold" evtFilter="cancelBubble" nodeType="interactiveSeq">
                <p:stCondLst>
                  <p:cond evt="onClick" delay="0">
                    <p:tgtEl>
                      <p:spTgt spid="6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3" fill="hold">
                      <p:stCondLst>
                        <p:cond delay="0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6"/>
                  </p:tgtEl>
                </p:cond>
              </p:nextCondLst>
            </p:seq>
            <p:seq concurrent="1" nextAc="seek">
              <p:cTn id="757" restart="whenNotActive" fill="hold" evtFilter="cancelBubble" nodeType="interactiveSeq">
                <p:stCondLst>
                  <p:cond evt="onClick" delay="0">
                    <p:tgtEl>
                      <p:spTgt spid="6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8" fill="hold">
                      <p:stCondLst>
                        <p:cond delay="0"/>
                      </p:stCondLst>
                      <p:childTnLst>
                        <p:par>
                          <p:cTn id="759" fill="hold">
                            <p:stCondLst>
                              <p:cond delay="0"/>
                            </p:stCondLst>
                            <p:childTnLst>
                              <p:par>
                                <p:cTn id="7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4"/>
                  </p:tgtEl>
                </p:cond>
              </p:nextCondLst>
            </p:seq>
            <p:seq concurrent="1" nextAc="seek">
              <p:cTn id="762" restart="whenNotActive" fill="hold" evtFilter="cancelBubble" nodeType="interactiveSeq">
                <p:stCondLst>
                  <p:cond evt="onClick" delay="0">
                    <p:tgtEl>
                      <p:spTgt spid="6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3" fill="hold">
                      <p:stCondLst>
                        <p:cond delay="0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3"/>
                  </p:tgtEl>
                </p:cond>
              </p:nextCondLst>
            </p:seq>
            <p:seq concurrent="1" nextAc="seek">
              <p:cTn id="767" restart="whenNotActive" fill="hold" evtFilter="cancelBubble" nodeType="interactiveSeq">
                <p:stCondLst>
                  <p:cond evt="onClick" delay="0">
                    <p:tgtEl>
                      <p:spTgt spid="6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8" fill="hold">
                      <p:stCondLst>
                        <p:cond delay="0"/>
                      </p:stCondLst>
                      <p:childTnLst>
                        <p:par>
                          <p:cTn id="769" fill="hold">
                            <p:stCondLst>
                              <p:cond delay="0"/>
                            </p:stCondLst>
                            <p:childTnLst>
                              <p:par>
                                <p:cTn id="7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2"/>
                  </p:tgtEl>
                </p:cond>
              </p:nextCondLst>
            </p:seq>
            <p:seq concurrent="1" nextAc="seek">
              <p:cTn id="772" restart="whenNotActive" fill="hold" evtFilter="cancelBubble" nodeType="interactiveSeq">
                <p:stCondLst>
                  <p:cond evt="onClick" delay="0">
                    <p:tgtEl>
                      <p:spTgt spid="6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3" fill="hold">
                      <p:stCondLst>
                        <p:cond delay="0"/>
                      </p:stCondLst>
                      <p:childTnLst>
                        <p:par>
                          <p:cTn id="774" fill="hold">
                            <p:stCondLst>
                              <p:cond delay="0"/>
                            </p:stCondLst>
                            <p:childTnLst>
                              <p:par>
                                <p:cTn id="7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5"/>
                  </p:tgtEl>
                </p:cond>
              </p:nextCondLst>
            </p:seq>
            <p:seq concurrent="1" nextAc="seek">
              <p:cTn id="777" restart="whenNotActive" fill="hold" evtFilter="cancelBubble" nodeType="interactiveSeq">
                <p:stCondLst>
                  <p:cond evt="onClick" delay="0">
                    <p:tgtEl>
                      <p:spTgt spid="6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8" fill="hold">
                      <p:stCondLst>
                        <p:cond delay="0"/>
                      </p:stCondLst>
                      <p:childTnLst>
                        <p:par>
                          <p:cTn id="779" fill="hold">
                            <p:stCondLst>
                              <p:cond delay="0"/>
                            </p:stCondLst>
                            <p:childTnLst>
                              <p:par>
                                <p:cTn id="7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1"/>
                  </p:tgtEl>
                </p:cond>
              </p:nextCondLst>
            </p:seq>
            <p:seq concurrent="1" nextAc="seek">
              <p:cTn id="782" restart="whenNotActive" fill="hold" evtFilter="cancelBubble" nodeType="interactiveSeq">
                <p:stCondLst>
                  <p:cond evt="onClick" delay="0">
                    <p:tgtEl>
                      <p:spTgt spid="5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3" fill="hold">
                      <p:stCondLst>
                        <p:cond delay="0"/>
                      </p:stCondLst>
                      <p:childTnLst>
                        <p:par>
                          <p:cTn id="784" fill="hold">
                            <p:stCondLst>
                              <p:cond delay="0"/>
                            </p:stCondLst>
                            <p:childTnLst>
                              <p:par>
                                <p:cTn id="7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2"/>
                  </p:tgtEl>
                </p:cond>
              </p:nextCondLst>
            </p:seq>
            <p:seq concurrent="1" nextAc="seek">
              <p:cTn id="787" restart="whenNotActive" fill="hold" evtFilter="cancelBubble" nodeType="interactiveSeq">
                <p:stCondLst>
                  <p:cond evt="onClick" delay="0">
                    <p:tgtEl>
                      <p:spTgt spid="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8" fill="hold">
                      <p:stCondLst>
                        <p:cond delay="0"/>
                      </p:stCondLst>
                      <p:childTnLst>
                        <p:par>
                          <p:cTn id="789" fill="hold">
                            <p:stCondLst>
                              <p:cond delay="0"/>
                            </p:stCondLst>
                            <p:childTnLst>
                              <p:par>
                                <p:cTn id="7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0"/>
                  </p:tgtEl>
                </p:cond>
              </p:nextCondLst>
            </p:seq>
            <p:seq concurrent="1" nextAc="seek">
              <p:cTn id="792" restart="whenNotActive" fill="hold" evtFilter="cancelBubble" nodeType="interactiveSeq">
                <p:stCondLst>
                  <p:cond evt="onClick" delay="0">
                    <p:tgtEl>
                      <p:spTgt spid="5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3" fill="hold">
                      <p:stCondLst>
                        <p:cond delay="0"/>
                      </p:stCondLst>
                      <p:childTnLst>
                        <p:par>
                          <p:cTn id="794" fill="hold">
                            <p:stCondLst>
                              <p:cond delay="0"/>
                            </p:stCondLst>
                            <p:childTnLst>
                              <p:par>
                                <p:cTn id="7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8"/>
                  </p:tgtEl>
                </p:cond>
              </p:nextCondLst>
            </p:seq>
            <p:seq concurrent="1" nextAc="seek">
              <p:cTn id="797" restart="whenNotActive" fill="hold" evtFilter="cancelBubble" nodeType="interactiveSeq">
                <p:stCondLst>
                  <p:cond evt="onClick" delay="0">
                    <p:tgtEl>
                      <p:spTgt spid="5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8" fill="hold">
                      <p:stCondLst>
                        <p:cond delay="0"/>
                      </p:stCondLst>
                      <p:childTnLst>
                        <p:par>
                          <p:cTn id="799" fill="hold">
                            <p:stCondLst>
                              <p:cond delay="0"/>
                            </p:stCondLst>
                            <p:childTnLst>
                              <p:par>
                                <p:cTn id="8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6"/>
                  </p:tgtEl>
                </p:cond>
              </p:nextCondLst>
            </p:seq>
            <p:seq concurrent="1" nextAc="seek">
              <p:cTn id="802" restart="whenNotActive" fill="hold" evtFilter="cancelBubble" nodeType="interactiveSeq">
                <p:stCondLst>
                  <p:cond evt="onClick" delay="0">
                    <p:tgtEl>
                      <p:spTgt spid="5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3" fill="hold">
                      <p:stCondLst>
                        <p:cond delay="0"/>
                      </p:stCondLst>
                      <p:childTnLst>
                        <p:par>
                          <p:cTn id="804" fill="hold">
                            <p:stCondLst>
                              <p:cond delay="0"/>
                            </p:stCondLst>
                            <p:childTnLst>
                              <p:par>
                                <p:cTn id="8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4"/>
                  </p:tgtEl>
                </p:cond>
              </p:nextCondLst>
            </p:seq>
            <p:seq concurrent="1" nextAc="seek">
              <p:cTn id="807" restart="whenNotActive" fill="hold" evtFilter="cancelBubble" nodeType="interactiveSeq">
                <p:stCondLst>
                  <p:cond evt="onClick" delay="0">
                    <p:tgtEl>
                      <p:spTgt spid="5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8" fill="hold">
                      <p:stCondLst>
                        <p:cond delay="0"/>
                      </p:stCondLst>
                      <p:childTnLst>
                        <p:par>
                          <p:cTn id="809" fill="hold">
                            <p:stCondLst>
                              <p:cond delay="0"/>
                            </p:stCondLst>
                            <p:childTnLst>
                              <p:par>
                                <p:cTn id="8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2"/>
                  </p:tgtEl>
                </p:cond>
              </p:nextCondLst>
            </p:seq>
            <p:seq concurrent="1" nextAc="seek">
              <p:cTn id="812" restart="whenNotActive" fill="hold" evtFilter="cancelBubble" nodeType="interactiveSeq">
                <p:stCondLst>
                  <p:cond evt="onClick" delay="0">
                    <p:tgtEl>
                      <p:spTgt spid="1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3" fill="hold">
                      <p:stCondLst>
                        <p:cond delay="0"/>
                      </p:stCondLst>
                      <p:childTnLst>
                        <p:par>
                          <p:cTn id="814" fill="hold">
                            <p:stCondLst>
                              <p:cond delay="0"/>
                            </p:stCondLst>
                            <p:childTnLst>
                              <p:par>
                                <p:cTn id="8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8"/>
                  </p:tgtEl>
                </p:cond>
              </p:nextCondLst>
            </p:seq>
            <p:seq concurrent="1" nextAc="seek">
              <p:cTn id="847" restart="whenNotActive" fill="hold" evtFilter="cancelBubble" nodeType="interactiveSeq">
                <p:stCondLst>
                  <p:cond evt="onClick" delay="0">
                    <p:tgtEl>
                      <p:spTgt spid="1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8" fill="hold">
                      <p:stCondLst>
                        <p:cond delay="0"/>
                      </p:stCondLst>
                      <p:childTnLst>
                        <p:par>
                          <p:cTn id="849" fill="hold">
                            <p:stCondLst>
                              <p:cond delay="0"/>
                            </p:stCondLst>
                            <p:childTnLst>
                              <p:par>
                                <p:cTn id="8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9"/>
                  </p:tgtEl>
                </p:cond>
              </p:nextCondLst>
            </p:seq>
            <p:seq concurrent="1" nextAc="seek">
              <p:cTn id="852" restart="whenNotActive" fill="hold" evtFilter="cancelBubble" nodeType="interactiveSeq">
                <p:stCondLst>
                  <p:cond evt="onClick" delay="0">
                    <p:tgtEl>
                      <p:spTgt spid="1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3" fill="hold">
                      <p:stCondLst>
                        <p:cond delay="0"/>
                      </p:stCondLst>
                      <p:childTnLst>
                        <p:par>
                          <p:cTn id="854" fill="hold">
                            <p:stCondLst>
                              <p:cond delay="0"/>
                            </p:stCondLst>
                            <p:childTnLst>
                              <p:par>
                                <p:cTn id="8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1"/>
                  </p:tgtEl>
                </p:cond>
              </p:nextCondLst>
            </p:seq>
            <p:seq concurrent="1" nextAc="seek">
              <p:cTn id="857" restart="whenNotActive" fill="hold" evtFilter="cancelBubble" nodeType="interactiveSeq">
                <p:stCondLst>
                  <p:cond evt="onClick" delay="0">
                    <p:tgtEl>
                      <p:spTgt spid="1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8" fill="hold">
                      <p:stCondLst>
                        <p:cond delay="0"/>
                      </p:stCondLst>
                      <p:childTnLst>
                        <p:par>
                          <p:cTn id="859" fill="hold">
                            <p:stCondLst>
                              <p:cond delay="0"/>
                            </p:stCondLst>
                            <p:childTnLst>
                              <p:par>
                                <p:cTn id="8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0"/>
                  </p:tgtEl>
                </p:cond>
              </p:nextCondLst>
            </p:seq>
            <p:seq concurrent="1" nextAc="seek">
              <p:cTn id="862" restart="whenNotActive" fill="hold" evtFilter="cancelBubble" nodeType="interactiveSeq">
                <p:stCondLst>
                  <p:cond evt="onClick" delay="0">
                    <p:tgtEl>
                      <p:spTgt spid="1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3" fill="hold">
                      <p:stCondLst>
                        <p:cond delay="0"/>
                      </p:stCondLst>
                      <p:childTnLst>
                        <p:par>
                          <p:cTn id="864" fill="hold">
                            <p:stCondLst>
                              <p:cond delay="0"/>
                            </p:stCondLst>
                            <p:childTnLst>
                              <p:par>
                                <p:cTn id="8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2"/>
                  </p:tgtEl>
                </p:cond>
              </p:nextCondLst>
            </p:seq>
            <p:seq concurrent="1" nextAc="seek">
              <p:cTn id="867" restart="whenNotActive" fill="hold" evtFilter="cancelBubble" nodeType="interactiveSeq">
                <p:stCondLst>
                  <p:cond evt="onClick" delay="0">
                    <p:tgtEl>
                      <p:spTgt spid="1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8" fill="hold">
                      <p:stCondLst>
                        <p:cond delay="0"/>
                      </p:stCondLst>
                      <p:childTnLst>
                        <p:par>
                          <p:cTn id="869" fill="hold">
                            <p:stCondLst>
                              <p:cond delay="0"/>
                            </p:stCondLst>
                            <p:childTnLst>
                              <p:par>
                                <p:cTn id="8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0"/>
                  </p:tgtEl>
                </p:cond>
              </p:nextCondLst>
            </p:seq>
            <p:seq concurrent="1" nextAc="seek">
              <p:cTn id="872" restart="whenNotActive" fill="hold" evtFilter="cancelBubble" nodeType="interactiveSeq">
                <p:stCondLst>
                  <p:cond evt="onClick" delay="0">
                    <p:tgtEl>
                      <p:spTgt spid="1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3" fill="hold">
                      <p:stCondLst>
                        <p:cond delay="0"/>
                      </p:stCondLst>
                      <p:childTnLst>
                        <p:par>
                          <p:cTn id="874" fill="hold">
                            <p:stCondLst>
                              <p:cond delay="0"/>
                            </p:stCondLst>
                            <p:childTnLst>
                              <p:par>
                                <p:cTn id="8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4"/>
                  </p:tgtEl>
                </p:cond>
              </p:nextCondLst>
            </p:seq>
            <p:seq concurrent="1" nextAc="seek">
              <p:cTn id="877" restart="whenNotActive" fill="hold" evtFilter="cancelBubble" nodeType="interactiveSeq">
                <p:stCondLst>
                  <p:cond evt="onClick" delay="0">
                    <p:tgtEl>
                      <p:spTgt spid="13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8" fill="hold">
                      <p:stCondLst>
                        <p:cond delay="0"/>
                      </p:stCondLst>
                      <p:childTnLst>
                        <p:par>
                          <p:cTn id="879" fill="hold">
                            <p:stCondLst>
                              <p:cond delay="0"/>
                            </p:stCondLst>
                            <p:childTnLst>
                              <p:par>
                                <p:cTn id="8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"/>
                  </p:tgtEl>
                </p:cond>
              </p:nextCondLst>
            </p:seq>
            <p:seq concurrent="1" nextAc="seek">
              <p:cTn id="882" restart="whenNotActive" fill="hold" evtFilter="cancelBubble" nodeType="interactiveSeq">
                <p:stCondLst>
                  <p:cond evt="onClick" delay="0">
                    <p:tgtEl>
                      <p:spTgt spid="1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3" fill="hold">
                      <p:stCondLst>
                        <p:cond delay="0"/>
                      </p:stCondLst>
                      <p:childTnLst>
                        <p:par>
                          <p:cTn id="884" fill="hold">
                            <p:stCondLst>
                              <p:cond delay="0"/>
                            </p:stCondLst>
                            <p:childTnLst>
                              <p:par>
                                <p:cTn id="8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6"/>
                  </p:tgtEl>
                </p:cond>
              </p:nextCondLst>
            </p:seq>
            <p:seq concurrent="1" nextAc="seek">
              <p:cTn id="887" restart="whenNotActive" fill="hold" evtFilter="cancelBubble" nodeType="interactiveSeq">
                <p:stCondLst>
                  <p:cond evt="onClick" delay="0">
                    <p:tgtEl>
                      <p:spTgt spid="13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8" fill="hold">
                      <p:stCondLst>
                        <p:cond delay="0"/>
                      </p:stCondLst>
                      <p:childTnLst>
                        <p:par>
                          <p:cTn id="889" fill="hold">
                            <p:stCondLst>
                              <p:cond delay="0"/>
                            </p:stCondLst>
                            <p:childTnLst>
                              <p:par>
                                <p:cTn id="8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5"/>
                  </p:tgtEl>
                </p:cond>
              </p:nextCondLst>
            </p:seq>
            <p:seq concurrent="1" nextAc="seek">
              <p:cTn id="946" restart="whenNotActive" fill="hold" evtFilter="cancelBubble" nodeType="interactiveSeq">
                <p:stCondLst>
                  <p:cond evt="onClick" delay="0">
                    <p:tgtEl>
                      <p:spTgt spid="1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7" fill="hold">
                      <p:stCondLst>
                        <p:cond delay="0"/>
                      </p:stCondLst>
                      <p:childTnLst>
                        <p:par>
                          <p:cTn id="948" fill="hold">
                            <p:stCondLst>
                              <p:cond delay="0"/>
                            </p:stCondLst>
                            <p:childTnLst>
                              <p:par>
                                <p:cTn id="9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6"/>
                  </p:tgtEl>
                </p:cond>
              </p:nextCondLst>
            </p:seq>
            <p:seq concurrent="1" nextAc="seek">
              <p:cTn id="951" restart="whenNotActive" fill="hold" evtFilter="cancelBubble" nodeType="interactiveSeq">
                <p:stCondLst>
                  <p:cond evt="onClick" delay="0">
                    <p:tgtEl>
                      <p:spTgt spid="1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2" fill="hold">
                      <p:stCondLst>
                        <p:cond delay="0"/>
                      </p:stCondLst>
                      <p:childTnLst>
                        <p:par>
                          <p:cTn id="953" fill="hold">
                            <p:stCondLst>
                              <p:cond delay="0"/>
                            </p:stCondLst>
                            <p:childTnLst>
                              <p:par>
                                <p:cTn id="9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8"/>
                  </p:tgtEl>
                </p:cond>
              </p:nextCondLst>
            </p:seq>
            <p:seq concurrent="1" nextAc="seek">
              <p:cTn id="956" restart="whenNotActive" fill="hold" evtFilter="cancelBubble" nodeType="interactiveSeq">
                <p:stCondLst>
                  <p:cond evt="onClick" delay="0">
                    <p:tgtEl>
                      <p:spTgt spid="13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7" fill="hold">
                      <p:stCondLst>
                        <p:cond delay="0"/>
                      </p:stCondLst>
                      <p:childTnLst>
                        <p:par>
                          <p:cTn id="958" fill="hold">
                            <p:stCondLst>
                              <p:cond delay="0"/>
                            </p:stCondLst>
                            <p:childTnLst>
                              <p:par>
                                <p:cTn id="9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7"/>
                  </p:tgtEl>
                </p:cond>
              </p:nextCondLst>
            </p:seq>
            <p:seq concurrent="1" nextAc="seek">
              <p:cTn id="961" restart="whenNotActive" fill="hold" evtFilter="cancelBubble" nodeType="interactiveSeq">
                <p:stCondLst>
                  <p:cond evt="onClick" delay="0">
                    <p:tgtEl>
                      <p:spTgt spid="1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2" fill="hold">
                      <p:stCondLst>
                        <p:cond delay="0"/>
                      </p:stCondLst>
                      <p:childTnLst>
                        <p:par>
                          <p:cTn id="963" fill="hold">
                            <p:stCondLst>
                              <p:cond delay="0"/>
                            </p:stCondLst>
                            <p:childTnLst>
                              <p:par>
                                <p:cTn id="9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9"/>
                  </p:tgtEl>
                </p:cond>
              </p:nextCondLst>
            </p:seq>
            <p:seq concurrent="1" nextAc="seek">
              <p:cTn id="966" restart="whenNotActive" fill="hold" evtFilter="cancelBubble" nodeType="interactiveSeq">
                <p:stCondLst>
                  <p:cond evt="onClick" delay="0">
                    <p:tgtEl>
                      <p:spTgt spid="13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7" fill="hold">
                      <p:stCondLst>
                        <p:cond delay="0"/>
                      </p:stCondLst>
                      <p:childTnLst>
                        <p:par>
                          <p:cTn id="968" fill="hold">
                            <p:stCondLst>
                              <p:cond delay="0"/>
                            </p:stCondLst>
                            <p:childTnLst>
                              <p:par>
                                <p:cTn id="9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7"/>
                  </p:tgtEl>
                </p:cond>
              </p:nextCondLst>
            </p:seq>
            <p:seq concurrent="1" nextAc="seek">
              <p:cTn id="971" restart="whenNotActive" fill="hold" evtFilter="cancelBubble" nodeType="interactiveSeq">
                <p:stCondLst>
                  <p:cond evt="onClick" delay="0">
                    <p:tgtEl>
                      <p:spTgt spid="1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2" fill="hold">
                      <p:stCondLst>
                        <p:cond delay="0"/>
                      </p:stCondLst>
                      <p:childTnLst>
                        <p:par>
                          <p:cTn id="973" fill="hold">
                            <p:stCondLst>
                              <p:cond delay="0"/>
                            </p:stCondLst>
                            <p:childTnLst>
                              <p:par>
                                <p:cTn id="9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1"/>
                  </p:tgtEl>
                </p:cond>
              </p:nextCondLst>
            </p:seq>
            <p:seq concurrent="1" nextAc="seek">
              <p:cTn id="976" restart="whenNotActive" fill="hold" evtFilter="cancelBubble" nodeType="interactiveSeq">
                <p:stCondLst>
                  <p:cond evt="onClick" delay="0">
                    <p:tgtEl>
                      <p:spTgt spid="1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7" fill="hold">
                      <p:stCondLst>
                        <p:cond delay="0"/>
                      </p:stCondLst>
                      <p:childTnLst>
                        <p:par>
                          <p:cTn id="978" fill="hold">
                            <p:stCondLst>
                              <p:cond delay="0"/>
                            </p:stCondLst>
                            <p:childTnLst>
                              <p:par>
                                <p:cTn id="9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9"/>
                  </p:tgtEl>
                </p:cond>
              </p:nextCondLst>
            </p:seq>
            <p:seq concurrent="1" nextAc="seek">
              <p:cTn id="981" restart="whenNotActive" fill="hold" evtFilter="cancelBubble" nodeType="interactiveSeq">
                <p:stCondLst>
                  <p:cond evt="onClick" delay="0">
                    <p:tgtEl>
                      <p:spTgt spid="1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2" fill="hold">
                      <p:stCondLst>
                        <p:cond delay="0"/>
                      </p:stCondLst>
                      <p:childTnLst>
                        <p:par>
                          <p:cTn id="983" fill="hold">
                            <p:stCondLst>
                              <p:cond delay="0"/>
                            </p:stCondLst>
                            <p:childTnLst>
                              <p:par>
                                <p:cTn id="9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3"/>
                  </p:tgtEl>
                </p:cond>
              </p:nextCondLst>
            </p:seq>
            <p:seq concurrent="1" nextAc="seek">
              <p:cTn id="986" restart="whenNotActive" fill="hold" evtFilter="cancelBubble" nodeType="interactiveSeq">
                <p:stCondLst>
                  <p:cond evt="onClick" delay="0">
                    <p:tgtEl>
                      <p:spTgt spid="1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7" fill="hold">
                      <p:stCondLst>
                        <p:cond delay="0"/>
                      </p:stCondLst>
                      <p:childTnLst>
                        <p:par>
                          <p:cTn id="988" fill="hold">
                            <p:stCondLst>
                              <p:cond delay="0"/>
                            </p:stCondLst>
                            <p:childTnLst>
                              <p:par>
                                <p:cTn id="9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7"/>
                  </p:tgtEl>
                </p:cond>
              </p:nextCondLst>
            </p:seq>
            <p:seq concurrent="1" nextAc="seek">
              <p:cTn id="1021" restart="whenNotActive" fill="hold" evtFilter="cancelBubble" nodeType="interactiveSeq">
                <p:stCondLst>
                  <p:cond evt="onClick" delay="0">
                    <p:tgtEl>
                      <p:spTgt spid="14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2" fill="hold">
                      <p:stCondLst>
                        <p:cond delay="0"/>
                      </p:stCondLst>
                      <p:childTnLst>
                        <p:par>
                          <p:cTn id="1023" fill="hold">
                            <p:stCondLst>
                              <p:cond delay="0"/>
                            </p:stCondLst>
                            <p:childTnLst>
                              <p:par>
                                <p:cTn id="10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2"/>
                  </p:tgtEl>
                </p:cond>
              </p:nextCondLst>
            </p:seq>
            <p:seq concurrent="1" nextAc="seek">
              <p:cTn id="1026" restart="whenNotActive" fill="hold" evtFilter="cancelBubble" nodeType="interactiveSeq">
                <p:stCondLst>
                  <p:cond evt="onClick" delay="0">
                    <p:tgtEl>
                      <p:spTgt spid="14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7" fill="hold">
                      <p:stCondLst>
                        <p:cond delay="0"/>
                      </p:stCondLst>
                      <p:childTnLst>
                        <p:par>
                          <p:cTn id="1028" fill="hold">
                            <p:stCondLst>
                              <p:cond delay="0"/>
                            </p:stCondLst>
                            <p:childTnLst>
                              <p:par>
                                <p:cTn id="10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4"/>
                  </p:tgtEl>
                </p:cond>
              </p:nextCondLst>
            </p:seq>
            <p:seq concurrent="1" nextAc="seek">
              <p:cTn id="1031" restart="whenNotActive" fill="hold" evtFilter="cancelBubble" nodeType="interactiveSeq">
                <p:stCondLst>
                  <p:cond evt="onClick" delay="0">
                    <p:tgtEl>
                      <p:spTgt spid="14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2" fill="hold">
                      <p:stCondLst>
                        <p:cond delay="0"/>
                      </p:stCondLst>
                      <p:childTnLst>
                        <p:par>
                          <p:cTn id="1033" fill="hold">
                            <p:stCondLst>
                              <p:cond delay="0"/>
                            </p:stCondLst>
                            <p:childTnLst>
                              <p:par>
                                <p:cTn id="10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3"/>
                  </p:tgtEl>
                </p:cond>
              </p:nextCondLst>
            </p:seq>
            <p:seq concurrent="1" nextAc="seek">
              <p:cTn id="1036" restart="whenNotActive" fill="hold" evtFilter="cancelBubble" nodeType="interactiveSeq">
                <p:stCondLst>
                  <p:cond evt="onClick" delay="0">
                    <p:tgtEl>
                      <p:spTgt spid="14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7" fill="hold">
                      <p:stCondLst>
                        <p:cond delay="0"/>
                      </p:stCondLst>
                      <p:childTnLst>
                        <p:par>
                          <p:cTn id="1038" fill="hold">
                            <p:stCondLst>
                              <p:cond delay="0"/>
                            </p:stCondLst>
                            <p:childTnLst>
                              <p:par>
                                <p:cTn id="10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5"/>
                  </p:tgtEl>
                </p:cond>
              </p:nextCondLst>
            </p:seq>
            <p:seq concurrent="1" nextAc="seek">
              <p:cTn id="1041" restart="whenNotActive" fill="hold" evtFilter="cancelBubble" nodeType="interactiveSeq">
                <p:stCondLst>
                  <p:cond evt="onClick" delay="0">
                    <p:tgtEl>
                      <p:spTgt spid="14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2" fill="hold">
                      <p:stCondLst>
                        <p:cond delay="0"/>
                      </p:stCondLst>
                      <p:childTnLst>
                        <p:par>
                          <p:cTn id="1043" fill="hold">
                            <p:stCondLst>
                              <p:cond delay="0"/>
                            </p:stCondLst>
                            <p:childTnLst>
                              <p:par>
                                <p:cTn id="10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4"/>
                  </p:tgtEl>
                </p:cond>
              </p:nextCondLst>
            </p:seq>
            <p:seq concurrent="1" nextAc="seek">
              <p:cTn id="1046" restart="whenNotActive" fill="hold" evtFilter="cancelBubble" nodeType="interactiveSeq">
                <p:stCondLst>
                  <p:cond evt="onClick" delay="0">
                    <p:tgtEl>
                      <p:spTgt spid="13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7" fill="hold">
                      <p:stCondLst>
                        <p:cond delay="0"/>
                      </p:stCondLst>
                      <p:childTnLst>
                        <p:par>
                          <p:cTn id="1048" fill="hold">
                            <p:stCondLst>
                              <p:cond delay="0"/>
                            </p:stCondLst>
                            <p:childTnLst>
                              <p:par>
                                <p:cTn id="10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8"/>
                  </p:tgtEl>
                </p:cond>
              </p:nextCondLst>
            </p:seq>
            <p:seq concurrent="1" nextAc="seek">
              <p:cTn id="1051" restart="whenNotActive" fill="hold" evtFilter="cancelBubble" nodeType="interactiveSeq">
                <p:stCondLst>
                  <p:cond evt="onClick" delay="0">
                    <p:tgtEl>
                      <p:spTgt spid="14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2" fill="hold">
                      <p:stCondLst>
                        <p:cond delay="0"/>
                      </p:stCondLst>
                      <p:childTnLst>
                        <p:par>
                          <p:cTn id="1053" fill="hold">
                            <p:stCondLst>
                              <p:cond delay="0"/>
                            </p:stCondLst>
                            <p:childTnLst>
                              <p:par>
                                <p:cTn id="10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6"/>
                  </p:tgtEl>
                </p:cond>
              </p:nextCondLst>
            </p:seq>
            <p:seq concurrent="1" nextAc="seek">
              <p:cTn id="1056" restart="whenNotActive" fill="hold" evtFilter="cancelBubble" nodeType="interactiveSeq">
                <p:stCondLst>
                  <p:cond evt="onClick" delay="0">
                    <p:tgtEl>
                      <p:spTgt spid="13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7" fill="hold">
                      <p:stCondLst>
                        <p:cond delay="0"/>
                      </p:stCondLst>
                      <p:childTnLst>
                        <p:par>
                          <p:cTn id="1058" fill="hold">
                            <p:stCondLst>
                              <p:cond delay="0"/>
                            </p:stCondLst>
                            <p:childTnLst>
                              <p:par>
                                <p:cTn id="10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0"/>
                  </p:tgtEl>
                </p:cond>
              </p:nextCondLst>
            </p:seq>
            <p:seq concurrent="1" nextAc="seek">
              <p:cTn id="1061" restart="whenNotActive" fill="hold" evtFilter="cancelBubble" nodeType="interactiveSeq">
                <p:stCondLst>
                  <p:cond evt="onClick" delay="0">
                    <p:tgtEl>
                      <p:spTgt spid="1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2" fill="hold">
                      <p:stCondLst>
                        <p:cond delay="0"/>
                      </p:stCondLst>
                      <p:childTnLst>
                        <p:par>
                          <p:cTn id="1063" fill="hold">
                            <p:stCondLst>
                              <p:cond delay="0"/>
                            </p:stCondLst>
                            <p:childTnLst>
                              <p:par>
                                <p:cTn id="10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8"/>
                  </p:tgtEl>
                </p:cond>
              </p:nextCondLst>
            </p:seq>
            <p:seq concurrent="1" nextAc="seek">
              <p:cTn id="1096" restart="whenNotActive" fill="hold" evtFilter="cancelBubble" nodeType="interactiveSeq">
                <p:stCondLst>
                  <p:cond evt="onClick" delay="0">
                    <p:tgtEl>
                      <p:spTgt spid="14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7" fill="hold">
                      <p:stCondLst>
                        <p:cond delay="0"/>
                      </p:stCondLst>
                      <p:childTnLst>
                        <p:par>
                          <p:cTn id="1098" fill="hold">
                            <p:stCondLst>
                              <p:cond delay="0"/>
                            </p:stCondLst>
                            <p:childTnLst>
                              <p:par>
                                <p:cTn id="10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8"/>
                  </p:tgtEl>
                </p:cond>
              </p:nextCondLst>
            </p:seq>
            <p:seq concurrent="1" nextAc="seek">
              <p:cTn id="1101" restart="whenNotActive" fill="hold" evtFilter="cancelBubble" nodeType="interactiveSeq">
                <p:stCondLst>
                  <p:cond evt="onClick" delay="0">
                    <p:tgtEl>
                      <p:spTgt spid="1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2" fill="hold">
                      <p:stCondLst>
                        <p:cond delay="0"/>
                      </p:stCondLst>
                      <p:childTnLst>
                        <p:par>
                          <p:cTn id="1103" fill="hold">
                            <p:stCondLst>
                              <p:cond delay="0"/>
                            </p:stCondLst>
                            <p:childTnLst>
                              <p:par>
                                <p:cTn id="1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0"/>
                  </p:tgtEl>
                </p:cond>
              </p:nextCondLst>
            </p:seq>
            <p:seq concurrent="1" nextAc="seek">
              <p:cTn id="1106" restart="whenNotActive" fill="hold" evtFilter="cancelBubble" nodeType="interactiveSeq">
                <p:stCondLst>
                  <p:cond evt="onClick" delay="0">
                    <p:tgtEl>
                      <p:spTgt spid="14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7" fill="hold">
                      <p:stCondLst>
                        <p:cond delay="0"/>
                      </p:stCondLst>
                      <p:childTnLst>
                        <p:par>
                          <p:cTn id="1108" fill="hold">
                            <p:stCondLst>
                              <p:cond delay="0"/>
                            </p:stCondLst>
                            <p:childTnLst>
                              <p:par>
                                <p:cTn id="1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9"/>
                  </p:tgtEl>
                </p:cond>
              </p:nextCondLst>
            </p:seq>
            <p:seq concurrent="1" nextAc="seek">
              <p:cTn id="1111" restart="whenNotActive" fill="hold" evtFilter="cancelBubble" nodeType="interactiveSeq">
                <p:stCondLst>
                  <p:cond evt="onClick" delay="0">
                    <p:tgtEl>
                      <p:spTgt spid="1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2" fill="hold">
                      <p:stCondLst>
                        <p:cond delay="0"/>
                      </p:stCondLst>
                      <p:childTnLst>
                        <p:par>
                          <p:cTn id="1113" fill="hold">
                            <p:stCondLst>
                              <p:cond delay="0"/>
                            </p:stCondLst>
                            <p:childTnLst>
                              <p:par>
                                <p:cTn id="1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1"/>
                  </p:tgtEl>
                </p:cond>
              </p:nextCondLst>
            </p:seq>
            <p:seq concurrent="1" nextAc="seek">
              <p:cTn id="1116" restart="whenNotActive" fill="hold" evtFilter="cancelBubble" nodeType="interactiveSeq">
                <p:stCondLst>
                  <p:cond evt="onClick" delay="0">
                    <p:tgtEl>
                      <p:spTgt spid="14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7" fill="hold">
                      <p:stCondLst>
                        <p:cond delay="0"/>
                      </p:stCondLst>
                      <p:childTnLst>
                        <p:par>
                          <p:cTn id="1118" fill="hold">
                            <p:stCondLst>
                              <p:cond delay="0"/>
                            </p:stCondLst>
                            <p:childTnLst>
                              <p:par>
                                <p:cTn id="1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0"/>
                  </p:tgtEl>
                </p:cond>
              </p:nextCondLst>
            </p:seq>
            <p:seq concurrent="1" nextAc="seek">
              <p:cTn id="1121" restart="whenNotActive" fill="hold" evtFilter="cancelBubble" nodeType="interactiveSeq">
                <p:stCondLst>
                  <p:cond evt="onClick" delay="0">
                    <p:tgtEl>
                      <p:spTgt spid="14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2" fill="hold">
                      <p:stCondLst>
                        <p:cond delay="0"/>
                      </p:stCondLst>
                      <p:childTnLst>
                        <p:par>
                          <p:cTn id="1123" fill="hold">
                            <p:stCondLst>
                              <p:cond delay="0"/>
                            </p:stCondLst>
                            <p:childTnLst>
                              <p:par>
                                <p:cTn id="11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"/>
                  </p:tgtEl>
                </p:cond>
              </p:nextCondLst>
            </p:seq>
            <p:seq concurrent="1" nextAc="seek">
              <p:cTn id="1126" restart="whenNotActive" fill="hold" evtFilter="cancelBubble" nodeType="interactiveSeq">
                <p:stCondLst>
                  <p:cond evt="onClick" delay="0">
                    <p:tgtEl>
                      <p:spTgt spid="1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7" fill="hold">
                      <p:stCondLst>
                        <p:cond delay="0"/>
                      </p:stCondLst>
                      <p:childTnLst>
                        <p:par>
                          <p:cTn id="1128" fill="hold">
                            <p:stCondLst>
                              <p:cond delay="0"/>
                            </p:stCondLst>
                            <p:childTnLst>
                              <p:par>
                                <p:cTn id="11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2"/>
                  </p:tgtEl>
                </p:cond>
              </p:nextCondLst>
            </p:seq>
            <p:seq concurrent="1" nextAc="seek">
              <p:cTn id="1131" restart="whenNotActive" fill="hold" evtFilter="cancelBubble" nodeType="interactiveSeq">
                <p:stCondLst>
                  <p:cond evt="onClick" delay="0">
                    <p:tgtEl>
                      <p:spTgt spid="14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2" fill="hold">
                      <p:stCondLst>
                        <p:cond delay="0"/>
                      </p:stCondLst>
                      <p:childTnLst>
                        <p:par>
                          <p:cTn id="1133" fill="hold">
                            <p:stCondLst>
                              <p:cond delay="0"/>
                            </p:stCondLst>
                            <p:childTnLst>
                              <p:par>
                                <p:cTn id="11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6"/>
                  </p:tgtEl>
                </p:cond>
              </p:nextCondLst>
            </p:seq>
            <p:seq concurrent="1" nextAc="seek">
              <p:cTn id="1136" restart="whenNotActive" fill="hold" evtFilter="cancelBubble" nodeType="interactiveSeq">
                <p:stCondLst>
                  <p:cond evt="onClick" delay="0">
                    <p:tgtEl>
                      <p:spTgt spid="1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7" fill="hold">
                      <p:stCondLst>
                        <p:cond delay="0"/>
                      </p:stCondLst>
                      <p:childTnLst>
                        <p:par>
                          <p:cTn id="1138" fill="hold">
                            <p:stCondLst>
                              <p:cond delay="0"/>
                            </p:stCondLst>
                            <p:childTnLst>
                              <p:par>
                                <p:cTn id="1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6"/>
                  </p:tgtEl>
                </p:cond>
              </p:nextCondLst>
            </p:seq>
            <p:seq concurrent="1" nextAc="seek">
              <p:cTn id="1147" restart="whenNotActive" fill="hold" evtFilter="cancelBubble" nodeType="interactiveSeq">
                <p:stCondLst>
                  <p:cond evt="onClick" delay="0">
                    <p:tgtEl>
                      <p:spTgt spid="14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8" fill="hold">
                      <p:stCondLst>
                        <p:cond delay="0"/>
                      </p:stCondLst>
                      <p:childTnLst>
                        <p:par>
                          <p:cTn id="1149" fill="hold">
                            <p:stCondLst>
                              <p:cond delay="0"/>
                            </p:stCondLst>
                            <p:childTnLst>
                              <p:par>
                                <p:cTn id="1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8"/>
                  </p:tgtEl>
                </p:cond>
              </p:nextCondLst>
            </p:seq>
            <p:seq concurrent="1" nextAc="seek">
              <p:cTn id="1152" restart="whenNotActive" fill="hold" evtFilter="cancelBubble" nodeType="interactiveSeq">
                <p:stCondLst>
                  <p:cond evt="onClick" delay="0">
                    <p:tgtEl>
                      <p:spTgt spid="14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3" fill="hold">
                      <p:stCondLst>
                        <p:cond delay="0"/>
                      </p:stCondLst>
                      <p:childTnLst>
                        <p:par>
                          <p:cTn id="1154" fill="hold">
                            <p:stCondLst>
                              <p:cond delay="0"/>
                            </p:stCondLst>
                            <p:childTnLst>
                              <p:par>
                                <p:cTn id="1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0"/>
                  </p:tgtEl>
                </p:cond>
              </p:nextCondLst>
            </p:seq>
            <p:seq concurrent="1" nextAc="seek">
              <p:cTn id="1157" restart="whenNotActive" fill="hold" evtFilter="cancelBubble" nodeType="interactiveSeq">
                <p:stCondLst>
                  <p:cond evt="onClick" delay="0">
                    <p:tgtEl>
                      <p:spTgt spid="14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8" fill="hold">
                      <p:stCondLst>
                        <p:cond delay="0"/>
                      </p:stCondLst>
                      <p:childTnLst>
                        <p:par>
                          <p:cTn id="1159" fill="hold">
                            <p:stCondLst>
                              <p:cond delay="0"/>
                            </p:stCondLst>
                            <p:childTnLst>
                              <p:par>
                                <p:cTn id="11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1"/>
                  </p:tgtEl>
                </p:cond>
              </p:nextCondLst>
            </p:seq>
            <p:seq concurrent="1" nextAc="seek">
              <p:cTn id="1162" restart="whenNotActive" fill="hold" evtFilter="cancelBubble" nodeType="interactiveSeq">
                <p:stCondLst>
                  <p:cond evt="onClick" delay="0">
                    <p:tgtEl>
                      <p:spTgt spid="1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3" fill="hold">
                      <p:stCondLst>
                        <p:cond delay="0"/>
                      </p:stCondLst>
                      <p:childTnLst>
                        <p:par>
                          <p:cTn id="1164" fill="hold">
                            <p:stCondLst>
                              <p:cond delay="0"/>
                            </p:stCondLst>
                            <p:childTnLst>
                              <p:par>
                                <p:cTn id="1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3"/>
                  </p:tgtEl>
                </p:cond>
              </p:nextCondLst>
            </p:seq>
            <p:seq concurrent="1" nextAc="seek">
              <p:cTn id="1167" restart="whenNotActive" fill="hold" evtFilter="cancelBubble" nodeType="interactiveSeq">
                <p:stCondLst>
                  <p:cond evt="onClick" delay="0">
                    <p:tgtEl>
                      <p:spTgt spid="1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8" fill="hold">
                      <p:stCondLst>
                        <p:cond delay="0"/>
                      </p:stCondLst>
                      <p:childTnLst>
                        <p:par>
                          <p:cTn id="1169" fill="hold">
                            <p:stCondLst>
                              <p:cond delay="0"/>
                            </p:stCondLst>
                            <p:childTnLst>
                              <p:par>
                                <p:cTn id="1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5"/>
                  </p:tgtEl>
                </p:cond>
              </p:nextCondLst>
            </p:seq>
            <p:seq concurrent="1" nextAc="seek">
              <p:cTn id="1178" restart="whenNotActive" fill="hold" evtFilter="cancelBubble" nodeType="interactiveSeq">
                <p:stCondLst>
                  <p:cond evt="onClick" delay="0">
                    <p:tgtEl>
                      <p:spTgt spid="1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9" fill="hold">
                      <p:stCondLst>
                        <p:cond delay="0"/>
                      </p:stCondLst>
                      <p:childTnLst>
                        <p:par>
                          <p:cTn id="1180" fill="hold">
                            <p:stCondLst>
                              <p:cond delay="0"/>
                            </p:stCondLst>
                            <p:childTnLst>
                              <p:par>
                                <p:cTn id="1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4"/>
                  </p:tgtEl>
                </p:cond>
              </p:nextCondLst>
            </p:seq>
            <p:seq concurrent="1" nextAc="seek">
              <p:cTn id="1183" restart="whenNotActive" fill="hold" evtFilter="cancelBubble" nodeType="interactiveSeq">
                <p:stCondLst>
                  <p:cond evt="onClick" delay="0">
                    <p:tgtEl>
                      <p:spTgt spid="1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4" fill="hold">
                      <p:stCondLst>
                        <p:cond delay="0"/>
                      </p:stCondLst>
                      <p:childTnLst>
                        <p:par>
                          <p:cTn id="1185" fill="hold">
                            <p:stCondLst>
                              <p:cond delay="0"/>
                            </p:stCondLst>
                            <p:childTnLst>
                              <p:par>
                                <p:cTn id="1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6"/>
                  </p:tgtEl>
                </p:cond>
              </p:nextCondLst>
            </p:seq>
            <p:seq concurrent="1" nextAc="seek">
              <p:cTn id="1188" restart="whenNotActive" fill="hold" evtFilter="cancelBubble" nodeType="interactiveSeq">
                <p:stCondLst>
                  <p:cond evt="onClick" delay="0">
                    <p:tgtEl>
                      <p:spTgt spid="1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9" fill="hold">
                      <p:stCondLst>
                        <p:cond delay="0"/>
                      </p:stCondLst>
                      <p:childTnLst>
                        <p:par>
                          <p:cTn id="1190" fill="hold">
                            <p:stCondLst>
                              <p:cond delay="0"/>
                            </p:stCondLst>
                            <p:childTnLst>
                              <p:par>
                                <p:cTn id="11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7"/>
                  </p:tgtEl>
                </p:cond>
              </p:nextCondLst>
            </p:seq>
            <p:seq concurrent="1" nextAc="seek">
              <p:cTn id="1193" restart="whenNotActive" fill="hold" evtFilter="cancelBubble" nodeType="interactiveSeq">
                <p:stCondLst>
                  <p:cond evt="onClick" delay="0">
                    <p:tgtEl>
                      <p:spTgt spid="14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4" fill="hold">
                      <p:stCondLst>
                        <p:cond delay="0"/>
                      </p:stCondLst>
                      <p:childTnLst>
                        <p:par>
                          <p:cTn id="1195" fill="hold">
                            <p:stCondLst>
                              <p:cond delay="0"/>
                            </p:stCondLst>
                            <p:childTnLst>
                              <p:par>
                                <p:cTn id="11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9"/>
                  </p:tgtEl>
                </p:cond>
              </p:nextCondLst>
            </p:seq>
            <p:seq concurrent="1" nextAc="seek">
              <p:cTn id="1198" restart="whenNotActive" fill="hold" evtFilter="cancelBubble" nodeType="interactiveSeq">
                <p:stCondLst>
                  <p:cond evt="onClick" delay="0">
                    <p:tgtEl>
                      <p:spTgt spid="1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9" fill="hold">
                      <p:stCondLst>
                        <p:cond delay="0"/>
                      </p:stCondLst>
                      <p:childTnLst>
                        <p:par>
                          <p:cTn id="1200" fill="hold">
                            <p:stCondLst>
                              <p:cond delay="0"/>
                            </p:stCondLst>
                            <p:childTnLst>
                              <p:par>
                                <p:cTn id="1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2"/>
                  </p:tgtEl>
                </p:cond>
              </p:nextCondLst>
            </p:seq>
            <p:seq concurrent="1" nextAc="seek">
              <p:cTn id="1273" restart="whenNotActive" fill="hold" evtFilter="cancelBubble" nodeType="interactiveSeq">
                <p:stCondLst>
                  <p:cond evt="onClick" delay="0">
                    <p:tgtEl>
                      <p:spTgt spid="15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4" fill="hold">
                      <p:stCondLst>
                        <p:cond delay="0"/>
                      </p:stCondLst>
                      <p:childTnLst>
                        <p:par>
                          <p:cTn id="1275" fill="hold">
                            <p:stCondLst>
                              <p:cond delay="0"/>
                            </p:stCondLst>
                            <p:childTnLst>
                              <p:par>
                                <p:cTn id="12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1"/>
                  </p:tgtEl>
                </p:cond>
              </p:nextCondLst>
            </p:seq>
            <p:seq concurrent="1" nextAc="seek">
              <p:cTn id="1278" restart="whenNotActive" fill="hold" evtFilter="cancelBubble" nodeType="interactiveSeq">
                <p:stCondLst>
                  <p:cond evt="onClick" delay="0">
                    <p:tgtEl>
                      <p:spTgt spid="1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9" fill="hold">
                      <p:stCondLst>
                        <p:cond delay="0"/>
                      </p:stCondLst>
                      <p:childTnLst>
                        <p:par>
                          <p:cTn id="1280" fill="hold">
                            <p:stCondLst>
                              <p:cond delay="0"/>
                            </p:stCondLst>
                            <p:childTnLst>
                              <p:par>
                                <p:cTn id="1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0"/>
                  </p:tgtEl>
                </p:cond>
              </p:nextCondLst>
            </p:seq>
            <p:seq concurrent="1" nextAc="seek">
              <p:cTn id="1283" restart="whenNotActive" fill="hold" evtFilter="cancelBubble" nodeType="interactiveSeq">
                <p:stCondLst>
                  <p:cond evt="onClick" delay="0">
                    <p:tgtEl>
                      <p:spTgt spid="1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4" fill="hold">
                      <p:stCondLst>
                        <p:cond delay="0"/>
                      </p:stCondLst>
                      <p:childTnLst>
                        <p:par>
                          <p:cTn id="1285" fill="hold">
                            <p:stCondLst>
                              <p:cond delay="0"/>
                            </p:stCondLst>
                            <p:childTnLst>
                              <p:par>
                                <p:cTn id="12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"/>
                  </p:tgtEl>
                </p:cond>
              </p:nextCondLst>
            </p:seq>
            <p:seq concurrent="1" nextAc="seek">
              <p:cTn id="1288" restart="whenNotActive" fill="hold" evtFilter="cancelBubble" nodeType="interactiveSeq">
                <p:stCondLst>
                  <p:cond evt="onClick" delay="0">
                    <p:tgtEl>
                      <p:spTgt spid="1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9" fill="hold">
                      <p:stCondLst>
                        <p:cond delay="0"/>
                      </p:stCondLst>
                      <p:childTnLst>
                        <p:par>
                          <p:cTn id="1290" fill="hold">
                            <p:stCondLst>
                              <p:cond delay="0"/>
                            </p:stCondLst>
                            <p:childTnLst>
                              <p:par>
                                <p:cTn id="12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"/>
                  </p:tgtEl>
                </p:cond>
              </p:nextCondLst>
            </p:seq>
            <p:seq concurrent="1" nextAc="seek">
              <p:cTn id="1293" restart="whenNotActive" fill="hold" evtFilter="cancelBubble" nodeType="interactiveSeq">
                <p:stCondLst>
                  <p:cond evt="onClick" delay="0">
                    <p:tgtEl>
                      <p:spTgt spid="15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4" fill="hold">
                      <p:stCondLst>
                        <p:cond delay="0"/>
                      </p:stCondLst>
                      <p:childTnLst>
                        <p:par>
                          <p:cTn id="1295" fill="hold">
                            <p:stCondLst>
                              <p:cond delay="0"/>
                            </p:stCondLst>
                            <p:childTnLst>
                              <p:par>
                                <p:cTn id="12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"/>
                  </p:tgtEl>
                </p:cond>
              </p:nextCondLst>
            </p:seq>
            <p:seq concurrent="1" nextAc="seek">
              <p:cTn id="1298" restart="whenNotActive" fill="hold" evtFilter="cancelBubble" nodeType="interactiveSeq">
                <p:stCondLst>
                  <p:cond evt="onClick" delay="0">
                    <p:tgtEl>
                      <p:spTgt spid="15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9" fill="hold">
                      <p:stCondLst>
                        <p:cond delay="0"/>
                      </p:stCondLst>
                      <p:childTnLst>
                        <p:par>
                          <p:cTn id="1300" fill="hold">
                            <p:stCondLst>
                              <p:cond delay="0"/>
                            </p:stCondLst>
                            <p:childTnLst>
                              <p:par>
                                <p:cTn id="13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0"/>
                  </p:tgtEl>
                </p:cond>
              </p:nextCondLst>
            </p:seq>
            <p:seq concurrent="1" nextAc="seek">
              <p:cTn id="1303" restart="whenNotActive" fill="hold" evtFilter="cancelBubble" nodeType="interactiveSeq">
                <p:stCondLst>
                  <p:cond evt="onClick" delay="0">
                    <p:tgtEl>
                      <p:spTgt spid="15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4" fill="hold">
                      <p:stCondLst>
                        <p:cond delay="0"/>
                      </p:stCondLst>
                      <p:childTnLst>
                        <p:par>
                          <p:cTn id="1305" fill="hold">
                            <p:stCondLst>
                              <p:cond delay="0"/>
                            </p:stCondLst>
                            <p:childTnLst>
                              <p:par>
                                <p:cTn id="13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4"/>
                  </p:tgtEl>
                </p:cond>
              </p:nextCondLst>
            </p:seq>
            <p:seq concurrent="1" nextAc="seek">
              <p:cTn id="1308" restart="whenNotActive" fill="hold" evtFilter="cancelBubble" nodeType="interactiveSeq">
                <p:stCondLst>
                  <p:cond evt="onClick" delay="0">
                    <p:tgtEl>
                      <p:spTgt spid="15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9" fill="hold">
                      <p:stCondLst>
                        <p:cond delay="0"/>
                      </p:stCondLst>
                      <p:childTnLst>
                        <p:par>
                          <p:cTn id="1310" fill="hold">
                            <p:stCondLst>
                              <p:cond delay="0"/>
                            </p:stCondLst>
                            <p:childTnLst>
                              <p:par>
                                <p:cTn id="13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8"/>
                  </p:tgtEl>
                </p:cond>
              </p:nextCondLst>
            </p:seq>
            <p:seq concurrent="1" nextAc="seek">
              <p:cTn id="1313" restart="whenNotActive" fill="hold" evtFilter="cancelBubble" nodeType="interactiveSeq">
                <p:stCondLst>
                  <p:cond evt="onClick" delay="0">
                    <p:tgtEl>
                      <p:spTgt spid="15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4" fill="hold">
                      <p:stCondLst>
                        <p:cond delay="0"/>
                      </p:stCondLst>
                      <p:childTnLst>
                        <p:par>
                          <p:cTn id="1315" fill="hold">
                            <p:stCondLst>
                              <p:cond delay="0"/>
                            </p:stCondLst>
                            <p:childTnLst>
                              <p:par>
                                <p:cTn id="13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2"/>
                  </p:tgtEl>
                </p:cond>
              </p:nextCondLst>
            </p:seq>
            <p:seq concurrent="1" nextAc="seek">
              <p:cTn id="1318" restart="whenNotActive" fill="hold" evtFilter="cancelBubble" nodeType="interactiveSeq">
                <p:stCondLst>
                  <p:cond evt="onClick" delay="0">
                    <p:tgtEl>
                      <p:spTgt spid="15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9" fill="hold">
                      <p:stCondLst>
                        <p:cond delay="0"/>
                      </p:stCondLst>
                      <p:childTnLst>
                        <p:par>
                          <p:cTn id="1320" fill="hold">
                            <p:stCondLst>
                              <p:cond delay="0"/>
                            </p:stCondLst>
                            <p:childTnLst>
                              <p:par>
                                <p:cTn id="13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0"/>
                  </p:tgtEl>
                </p:cond>
              </p:nextCondLst>
            </p:seq>
            <p:seq concurrent="1" nextAc="seek">
              <p:cTn id="1323" restart="whenNotActive" fill="hold" evtFilter="cancelBubble" nodeType="interactiveSeq">
                <p:stCondLst>
                  <p:cond evt="onClick" delay="0">
                    <p:tgtEl>
                      <p:spTgt spid="1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4" fill="hold">
                      <p:stCondLst>
                        <p:cond delay="0"/>
                      </p:stCondLst>
                      <p:childTnLst>
                        <p:par>
                          <p:cTn id="1325" fill="hold">
                            <p:stCondLst>
                              <p:cond delay="0"/>
                            </p:stCondLst>
                            <p:childTnLst>
                              <p:par>
                                <p:cTn id="13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"/>
                  </p:tgtEl>
                </p:cond>
              </p:nextCondLst>
            </p:seq>
            <p:seq concurrent="1" nextAc="seek">
              <p:cTn id="1328" restart="whenNotActive" fill="hold" evtFilter="cancelBubble" nodeType="interactiveSeq">
                <p:stCondLst>
                  <p:cond evt="onClick" delay="0">
                    <p:tgtEl>
                      <p:spTgt spid="15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9" fill="hold">
                      <p:stCondLst>
                        <p:cond delay="0"/>
                      </p:stCondLst>
                      <p:childTnLst>
                        <p:par>
                          <p:cTn id="1330" fill="hold">
                            <p:stCondLst>
                              <p:cond delay="0"/>
                            </p:stCondLst>
                            <p:childTnLst>
                              <p:par>
                                <p:cTn id="13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6"/>
                  </p:tgtEl>
                </p:cond>
              </p:nextCondLst>
            </p:seq>
            <p:seq concurrent="1" nextAc="seek">
              <p:cTn id="1333" restart="whenNotActive" fill="hold" evtFilter="cancelBubble" nodeType="interactiveSeq">
                <p:stCondLst>
                  <p:cond evt="onClick" delay="0">
                    <p:tgtEl>
                      <p:spTgt spid="17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4" fill="hold">
                      <p:stCondLst>
                        <p:cond delay="0"/>
                      </p:stCondLst>
                      <p:childTnLst>
                        <p:par>
                          <p:cTn id="1335" fill="hold">
                            <p:stCondLst>
                              <p:cond delay="0"/>
                            </p:stCondLst>
                            <p:childTnLst>
                              <p:par>
                                <p:cTn id="1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3"/>
                  </p:tgtEl>
                </p:cond>
              </p:nextCondLst>
            </p:seq>
            <p:seq concurrent="1" nextAc="seek">
              <p:cTn id="1408" restart="whenNotActive" fill="hold" evtFilter="cancelBubble" nodeType="interactiveSeq">
                <p:stCondLst>
                  <p:cond evt="onClick" delay="0">
                    <p:tgtEl>
                      <p:spTgt spid="1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9" fill="hold">
                      <p:stCondLst>
                        <p:cond delay="0"/>
                      </p:stCondLst>
                      <p:childTnLst>
                        <p:par>
                          <p:cTn id="1410" fill="hold">
                            <p:stCondLst>
                              <p:cond delay="0"/>
                            </p:stCondLst>
                            <p:childTnLst>
                              <p:par>
                                <p:cTn id="14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3"/>
                  </p:tgtEl>
                </p:cond>
              </p:nextCondLst>
            </p:seq>
            <p:seq concurrent="1" nextAc="seek">
              <p:cTn id="1413" restart="whenNotActive" fill="hold" evtFilter="cancelBubble" nodeType="interactiveSeq">
                <p:stCondLst>
                  <p:cond evt="onClick" delay="0">
                    <p:tgtEl>
                      <p:spTgt spid="15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4" fill="hold">
                      <p:stCondLst>
                        <p:cond delay="0"/>
                      </p:stCondLst>
                      <p:childTnLst>
                        <p:par>
                          <p:cTn id="1415" fill="hold">
                            <p:stCondLst>
                              <p:cond delay="0"/>
                            </p:stCondLst>
                            <p:childTnLst>
                              <p:par>
                                <p:cTn id="14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2"/>
                  </p:tgtEl>
                </p:cond>
              </p:nextCondLst>
            </p:seq>
            <p:seq concurrent="1" nextAc="seek">
              <p:cTn id="1418" restart="whenNotActive" fill="hold" evtFilter="cancelBubble" nodeType="interactiveSeq">
                <p:stCondLst>
                  <p:cond evt="onClick" delay="0">
                    <p:tgtEl>
                      <p:spTgt spid="15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9" fill="hold">
                      <p:stCondLst>
                        <p:cond delay="0"/>
                      </p:stCondLst>
                      <p:childTnLst>
                        <p:par>
                          <p:cTn id="1420" fill="hold">
                            <p:stCondLst>
                              <p:cond delay="0"/>
                            </p:stCondLst>
                            <p:childTnLst>
                              <p:par>
                                <p:cTn id="14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1"/>
                  </p:tgtEl>
                </p:cond>
              </p:nextCondLst>
            </p:seq>
            <p:seq concurrent="1" nextAc="seek">
              <p:cTn id="1423" restart="whenNotActive" fill="hold" evtFilter="cancelBubble" nodeType="interactiveSeq">
                <p:stCondLst>
                  <p:cond evt="onClick" delay="0">
                    <p:tgtEl>
                      <p:spTgt spid="15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4" fill="hold">
                      <p:stCondLst>
                        <p:cond delay="0"/>
                      </p:stCondLst>
                      <p:childTnLst>
                        <p:par>
                          <p:cTn id="1425" fill="hold">
                            <p:stCondLst>
                              <p:cond delay="0"/>
                            </p:stCondLst>
                            <p:childTnLst>
                              <p:par>
                                <p:cTn id="14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0"/>
                  </p:tgtEl>
                </p:cond>
              </p:nextCondLst>
            </p:seq>
            <p:seq concurrent="1" nextAc="seek">
              <p:cTn id="1428" restart="whenNotActive" fill="hold" evtFilter="cancelBubble" nodeType="interactiveSeq">
                <p:stCondLst>
                  <p:cond evt="onClick" delay="0">
                    <p:tgtEl>
                      <p:spTgt spid="15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9" fill="hold">
                      <p:stCondLst>
                        <p:cond delay="0"/>
                      </p:stCondLst>
                      <p:childTnLst>
                        <p:par>
                          <p:cTn id="1430" fill="hold">
                            <p:stCondLst>
                              <p:cond delay="0"/>
                            </p:stCondLst>
                            <p:childTnLst>
                              <p:par>
                                <p:cTn id="14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8"/>
                  </p:tgtEl>
                </p:cond>
              </p:nextCondLst>
            </p:seq>
            <p:seq concurrent="1" nextAc="seek">
              <p:cTn id="1433" restart="whenNotActive" fill="hold" evtFilter="cancelBubble" nodeType="interactiveSeq">
                <p:stCondLst>
                  <p:cond evt="onClick" delay="0">
                    <p:tgtEl>
                      <p:spTgt spid="15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4" fill="hold">
                      <p:stCondLst>
                        <p:cond delay="0"/>
                      </p:stCondLst>
                      <p:childTnLst>
                        <p:par>
                          <p:cTn id="1435" fill="hold">
                            <p:stCondLst>
                              <p:cond delay="0"/>
                            </p:stCondLst>
                            <p:childTnLst>
                              <p:par>
                                <p:cTn id="14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2"/>
                  </p:tgtEl>
                </p:cond>
              </p:nextCondLst>
            </p:seq>
            <p:seq concurrent="1" nextAc="seek">
              <p:cTn id="1438" restart="whenNotActive" fill="hold" evtFilter="cancelBubble" nodeType="interactiveSeq">
                <p:stCondLst>
                  <p:cond evt="onClick" delay="0">
                    <p:tgtEl>
                      <p:spTgt spid="15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9" fill="hold">
                      <p:stCondLst>
                        <p:cond delay="0"/>
                      </p:stCondLst>
                      <p:childTnLst>
                        <p:par>
                          <p:cTn id="1440" fill="hold">
                            <p:stCondLst>
                              <p:cond delay="0"/>
                            </p:stCondLst>
                            <p:childTnLst>
                              <p:par>
                                <p:cTn id="14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6"/>
                  </p:tgtEl>
                </p:cond>
              </p:nextCondLst>
            </p:seq>
            <p:seq concurrent="1" nextAc="seek">
              <p:cTn id="1443" restart="whenNotActive" fill="hold" evtFilter="cancelBubble" nodeType="interactiveSeq">
                <p:stCondLst>
                  <p:cond evt="onClick" delay="0">
                    <p:tgtEl>
                      <p:spTgt spid="1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4" fill="hold">
                      <p:stCondLst>
                        <p:cond delay="0"/>
                      </p:stCondLst>
                      <p:childTnLst>
                        <p:par>
                          <p:cTn id="1445" fill="hold">
                            <p:stCondLst>
                              <p:cond delay="0"/>
                            </p:stCondLst>
                            <p:childTnLst>
                              <p:par>
                                <p:cTn id="14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0"/>
                  </p:tgtEl>
                </p:cond>
              </p:nextCondLst>
            </p:seq>
            <p:seq concurrent="1" nextAc="seek">
              <p:cTn id="1448" restart="whenNotActive" fill="hold" evtFilter="cancelBubble" nodeType="interactiveSeq">
                <p:stCondLst>
                  <p:cond evt="onClick" delay="0">
                    <p:tgtEl>
                      <p:spTgt spid="15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9" fill="hold">
                      <p:stCondLst>
                        <p:cond delay="0"/>
                      </p:stCondLst>
                      <p:childTnLst>
                        <p:par>
                          <p:cTn id="1450" fill="hold">
                            <p:stCondLst>
                              <p:cond delay="0"/>
                            </p:stCondLst>
                            <p:childTnLst>
                              <p:par>
                                <p:cTn id="14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4"/>
                  </p:tgtEl>
                </p:cond>
              </p:nextCondLst>
            </p:seq>
            <p:seq concurrent="1" nextAc="seek">
              <p:cTn id="1453" restart="whenNotActive" fill="hold" evtFilter="cancelBubble" nodeType="interactiveSeq">
                <p:stCondLst>
                  <p:cond evt="onClick" delay="0">
                    <p:tgtEl>
                      <p:spTgt spid="15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4" fill="hold">
                      <p:stCondLst>
                        <p:cond delay="0"/>
                      </p:stCondLst>
                      <p:childTnLst>
                        <p:par>
                          <p:cTn id="1455" fill="hold">
                            <p:stCondLst>
                              <p:cond delay="0"/>
                            </p:stCondLst>
                            <p:childTnLst>
                              <p:par>
                                <p:cTn id="14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2"/>
                  </p:tgtEl>
                </p:cond>
              </p:nextCondLst>
            </p:seq>
            <p:seq concurrent="1" nextAc="seek">
              <p:cTn id="1458" restart="whenNotActive" fill="hold" evtFilter="cancelBubble" nodeType="interactiveSeq">
                <p:stCondLst>
                  <p:cond evt="onClick" delay="0">
                    <p:tgtEl>
                      <p:spTgt spid="15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9" fill="hold">
                      <p:stCondLst>
                        <p:cond delay="0"/>
                      </p:stCondLst>
                      <p:childTnLst>
                        <p:par>
                          <p:cTn id="1460" fill="hold">
                            <p:stCondLst>
                              <p:cond delay="0"/>
                            </p:stCondLst>
                            <p:childTnLst>
                              <p:par>
                                <p:cTn id="14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9"/>
                  </p:tgtEl>
                </p:cond>
              </p:nextCondLst>
            </p:seq>
            <p:seq concurrent="1" nextAc="seek">
              <p:cTn id="1463" restart="whenNotActive" fill="hold" evtFilter="cancelBubble" nodeType="interactiveSeq">
                <p:stCondLst>
                  <p:cond evt="onClick" delay="0">
                    <p:tgtEl>
                      <p:spTgt spid="15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4" fill="hold">
                      <p:stCondLst>
                        <p:cond delay="0"/>
                      </p:stCondLst>
                      <p:childTnLst>
                        <p:par>
                          <p:cTn id="1465" fill="hold">
                            <p:stCondLst>
                              <p:cond delay="0"/>
                            </p:stCondLst>
                            <p:childTnLst>
                              <p:par>
                                <p:cTn id="14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8"/>
                  </p:tgtEl>
                </p:cond>
              </p:nextCondLst>
            </p:seq>
            <p:seq concurrent="1" nextAc="seek">
              <p:cTn id="1468" restart="whenNotActive" fill="hold" evtFilter="cancelBubble" nodeType="interactiveSeq">
                <p:stCondLst>
                  <p:cond evt="onClick" delay="0">
                    <p:tgtEl>
                      <p:spTgt spid="17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9" fill="hold">
                      <p:stCondLst>
                        <p:cond delay="0"/>
                      </p:stCondLst>
                      <p:childTnLst>
                        <p:par>
                          <p:cTn id="1470" fill="hold">
                            <p:stCondLst>
                              <p:cond delay="0"/>
                            </p:stCondLst>
                            <p:childTnLst>
                              <p:par>
                                <p:cTn id="14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4"/>
                  </p:tgtEl>
                </p:cond>
              </p:nextCondLst>
            </p:seq>
            <p:seq concurrent="1" nextAc="seek">
              <p:cTn id="1543" restart="whenNotActive" fill="hold" evtFilter="cancelBubble" nodeType="interactiveSeq">
                <p:stCondLst>
                  <p:cond evt="onClick" delay="0">
                    <p:tgtEl>
                      <p:spTgt spid="1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4" fill="hold">
                      <p:stCondLst>
                        <p:cond delay="0"/>
                      </p:stCondLst>
                      <p:childTnLst>
                        <p:par>
                          <p:cTn id="1545" fill="hold">
                            <p:stCondLst>
                              <p:cond delay="0"/>
                            </p:stCondLst>
                            <p:childTnLst>
                              <p:par>
                                <p:cTn id="15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5"/>
                  </p:tgtEl>
                </p:cond>
              </p:nextCondLst>
            </p:seq>
            <p:seq concurrent="1" nextAc="seek">
              <p:cTn id="1548" restart="whenNotActive" fill="hold" evtFilter="cancelBubble" nodeType="interactiveSeq">
                <p:stCondLst>
                  <p:cond evt="onClick" delay="0">
                    <p:tgtEl>
                      <p:spTgt spid="1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9" fill="hold">
                      <p:stCondLst>
                        <p:cond delay="0"/>
                      </p:stCondLst>
                      <p:childTnLst>
                        <p:par>
                          <p:cTn id="1550" fill="hold">
                            <p:stCondLst>
                              <p:cond delay="0"/>
                            </p:stCondLst>
                            <p:childTnLst>
                              <p:par>
                                <p:cTn id="15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4"/>
                  </p:tgtEl>
                </p:cond>
              </p:nextCondLst>
            </p:seq>
            <p:seq concurrent="1" nextAc="seek">
              <p:cTn id="1553" restart="whenNotActive" fill="hold" evtFilter="cancelBubble" nodeType="interactiveSeq">
                <p:stCondLst>
                  <p:cond evt="onClick" delay="0">
                    <p:tgtEl>
                      <p:spTgt spid="1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4" fill="hold">
                      <p:stCondLst>
                        <p:cond delay="0"/>
                      </p:stCondLst>
                      <p:childTnLst>
                        <p:par>
                          <p:cTn id="1555" fill="hold">
                            <p:stCondLst>
                              <p:cond delay="0"/>
                            </p:stCondLst>
                            <p:childTnLst>
                              <p:par>
                                <p:cTn id="15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3"/>
                  </p:tgtEl>
                </p:cond>
              </p:nextCondLst>
            </p:seq>
            <p:seq concurrent="1" nextAc="seek">
              <p:cTn id="1558" restart="whenNotActive" fill="hold" evtFilter="cancelBubble" nodeType="interactiveSeq">
                <p:stCondLst>
                  <p:cond evt="onClick" delay="0">
                    <p:tgtEl>
                      <p:spTgt spid="1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9" fill="hold">
                      <p:stCondLst>
                        <p:cond delay="0"/>
                      </p:stCondLst>
                      <p:childTnLst>
                        <p:par>
                          <p:cTn id="1560" fill="hold">
                            <p:stCondLst>
                              <p:cond delay="0"/>
                            </p:stCondLst>
                            <p:childTnLst>
                              <p:par>
                                <p:cTn id="15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2"/>
                  </p:tgtEl>
                </p:cond>
              </p:nextCondLst>
            </p:seq>
            <p:seq concurrent="1" nextAc="seek">
              <p:cTn id="1563" restart="whenNotActive" fill="hold" evtFilter="cancelBubble" nodeType="interactiveSeq">
                <p:stCondLst>
                  <p:cond evt="onClick" delay="0">
                    <p:tgtEl>
                      <p:spTgt spid="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4" fill="hold">
                      <p:stCondLst>
                        <p:cond delay="0"/>
                      </p:stCondLst>
                      <p:childTnLst>
                        <p:par>
                          <p:cTn id="1565" fill="hold">
                            <p:stCondLst>
                              <p:cond delay="0"/>
                            </p:stCondLst>
                            <p:childTnLst>
                              <p:par>
                                <p:cTn id="15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0"/>
                  </p:tgtEl>
                </p:cond>
              </p:nextCondLst>
            </p:seq>
            <p:seq concurrent="1" nextAc="seek">
              <p:cTn id="1568" restart="whenNotActive" fill="hold" evtFilter="cancelBubble" nodeType="interactiveSeq">
                <p:stCondLst>
                  <p:cond evt="onClick" delay="0">
                    <p:tgtEl>
                      <p:spTgt spid="16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9" fill="hold">
                      <p:stCondLst>
                        <p:cond delay="0"/>
                      </p:stCondLst>
                      <p:childTnLst>
                        <p:par>
                          <p:cTn id="1570" fill="hold">
                            <p:stCondLst>
                              <p:cond delay="0"/>
                            </p:stCondLst>
                            <p:childTnLst>
                              <p:par>
                                <p:cTn id="15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4"/>
                  </p:tgtEl>
                </p:cond>
              </p:nextCondLst>
            </p:seq>
            <p:seq concurrent="1" nextAc="seek">
              <p:cTn id="1573" restart="whenNotActive" fill="hold" evtFilter="cancelBubble" nodeType="interactiveSeq">
                <p:stCondLst>
                  <p:cond evt="onClick" delay="0">
                    <p:tgtEl>
                      <p:spTgt spid="16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4" fill="hold">
                      <p:stCondLst>
                        <p:cond delay="0"/>
                      </p:stCondLst>
                      <p:childTnLst>
                        <p:par>
                          <p:cTn id="1575" fill="hold">
                            <p:stCondLst>
                              <p:cond delay="0"/>
                            </p:stCondLst>
                            <p:childTnLst>
                              <p:par>
                                <p:cTn id="15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8"/>
                  </p:tgtEl>
                </p:cond>
              </p:nextCondLst>
            </p:seq>
            <p:seq concurrent="1" nextAc="seek">
              <p:cTn id="1578" restart="whenNotActive" fill="hold" evtFilter="cancelBubble" nodeType="interactiveSeq">
                <p:stCondLst>
                  <p:cond evt="onClick" delay="0">
                    <p:tgtEl>
                      <p:spTgt spid="16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9" fill="hold">
                      <p:stCondLst>
                        <p:cond delay="0"/>
                      </p:stCondLst>
                      <p:childTnLst>
                        <p:par>
                          <p:cTn id="1580" fill="hold">
                            <p:stCondLst>
                              <p:cond delay="0"/>
                            </p:stCondLst>
                            <p:childTnLst>
                              <p:par>
                                <p:cTn id="15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2"/>
                  </p:tgtEl>
                </p:cond>
              </p:nextCondLst>
            </p:seq>
            <p:seq concurrent="1" nextAc="seek">
              <p:cTn id="1583" restart="whenNotActive" fill="hold" evtFilter="cancelBubble" nodeType="interactiveSeq">
                <p:stCondLst>
                  <p:cond evt="onClick" delay="0">
                    <p:tgtEl>
                      <p:spTgt spid="15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4" fill="hold">
                      <p:stCondLst>
                        <p:cond delay="0"/>
                      </p:stCondLst>
                      <p:childTnLst>
                        <p:par>
                          <p:cTn id="1585" fill="hold">
                            <p:stCondLst>
                              <p:cond delay="0"/>
                            </p:stCondLst>
                            <p:childTnLst>
                              <p:par>
                                <p:cTn id="15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6"/>
                  </p:tgtEl>
                </p:cond>
              </p:nextCondLst>
            </p:seq>
            <p:seq concurrent="1" nextAc="seek">
              <p:cTn id="1588" restart="whenNotActive" fill="hold" evtFilter="cancelBubble" nodeType="interactiveSeq">
                <p:stCondLst>
                  <p:cond evt="onClick" delay="0">
                    <p:tgtEl>
                      <p:spTgt spid="15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9" fill="hold">
                      <p:stCondLst>
                        <p:cond delay="0"/>
                      </p:stCondLst>
                      <p:childTnLst>
                        <p:par>
                          <p:cTn id="1590" fill="hold">
                            <p:stCondLst>
                              <p:cond delay="0"/>
                            </p:stCondLst>
                            <p:childTnLst>
                              <p:par>
                                <p:cTn id="15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4"/>
                  </p:tgtEl>
                </p:cond>
              </p:nextCondLst>
            </p:seq>
            <p:seq concurrent="1" nextAc="seek">
              <p:cTn id="1593" restart="whenNotActive" fill="hold" evtFilter="cancelBubble" nodeType="interactiveSeq">
                <p:stCondLst>
                  <p:cond evt="onClick" delay="0">
                    <p:tgtEl>
                      <p:spTgt spid="16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4" fill="hold">
                      <p:stCondLst>
                        <p:cond delay="0"/>
                      </p:stCondLst>
                      <p:childTnLst>
                        <p:par>
                          <p:cTn id="1595" fill="hold">
                            <p:stCondLst>
                              <p:cond delay="0"/>
                            </p:stCondLst>
                            <p:childTnLst>
                              <p:par>
                                <p:cTn id="15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1"/>
                  </p:tgtEl>
                </p:cond>
              </p:nextCondLst>
            </p:seq>
            <p:seq concurrent="1" nextAc="seek">
              <p:cTn id="1598" restart="whenNotActive" fill="hold" evtFilter="cancelBubble" nodeType="interactiveSeq">
                <p:stCondLst>
                  <p:cond evt="onClick" delay="0">
                    <p:tgtEl>
                      <p:spTgt spid="15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9" fill="hold">
                      <p:stCondLst>
                        <p:cond delay="0"/>
                      </p:stCondLst>
                      <p:childTnLst>
                        <p:par>
                          <p:cTn id="1600" fill="hold">
                            <p:stCondLst>
                              <p:cond delay="0"/>
                            </p:stCondLst>
                            <p:childTnLst>
                              <p:par>
                                <p:cTn id="16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0"/>
                  </p:tgtEl>
                </p:cond>
              </p:nextCondLst>
            </p:seq>
            <p:seq concurrent="1" nextAc="seek">
              <p:cTn id="1603" restart="whenNotActive" fill="hold" evtFilter="cancelBubble" nodeType="interactiveSeq">
                <p:stCondLst>
                  <p:cond evt="onClick" delay="0">
                    <p:tgtEl>
                      <p:spTgt spid="17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4" fill="hold">
                      <p:stCondLst>
                        <p:cond delay="0"/>
                      </p:stCondLst>
                      <p:childTnLst>
                        <p:par>
                          <p:cTn id="1605" fill="hold">
                            <p:stCondLst>
                              <p:cond delay="0"/>
                            </p:stCondLst>
                            <p:childTnLst>
                              <p:par>
                                <p:cTn id="16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5"/>
                  </p:tgtEl>
                </p:cond>
              </p:nextCondLst>
            </p:seq>
            <p:seq concurrent="1" nextAc="seek">
              <p:cTn id="1678" restart="whenNotActive" fill="hold" evtFilter="cancelBubble" nodeType="interactiveSeq">
                <p:stCondLst>
                  <p:cond evt="onClick" delay="0">
                    <p:tgtEl>
                      <p:spTgt spid="16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9" fill="hold">
                      <p:stCondLst>
                        <p:cond delay="0"/>
                      </p:stCondLst>
                      <p:childTnLst>
                        <p:par>
                          <p:cTn id="1680" fill="hold">
                            <p:stCondLst>
                              <p:cond delay="0"/>
                            </p:stCondLst>
                            <p:childTnLst>
                              <p:par>
                                <p:cTn id="16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7"/>
                  </p:tgtEl>
                </p:cond>
              </p:nextCondLst>
            </p:seq>
            <p:seq concurrent="1" nextAc="seek">
              <p:cTn id="1683" restart="whenNotActive" fill="hold" evtFilter="cancelBubble" nodeType="interactiveSeq">
                <p:stCondLst>
                  <p:cond evt="onClick" delay="0">
                    <p:tgtEl>
                      <p:spTgt spid="16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4" fill="hold">
                      <p:stCondLst>
                        <p:cond delay="0"/>
                      </p:stCondLst>
                      <p:childTnLst>
                        <p:par>
                          <p:cTn id="1685" fill="hold">
                            <p:stCondLst>
                              <p:cond delay="0"/>
                            </p:stCondLst>
                            <p:childTnLst>
                              <p:par>
                                <p:cTn id="16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6"/>
                  </p:tgtEl>
                </p:cond>
              </p:nextCondLst>
            </p:seq>
            <p:seq concurrent="1" nextAc="seek">
              <p:cTn id="1688" restart="whenNotActive" fill="hold" evtFilter="cancelBubble" nodeType="interactiveSeq">
                <p:stCondLst>
                  <p:cond evt="onClick" delay="0">
                    <p:tgtEl>
                      <p:spTgt spid="16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9" fill="hold">
                      <p:stCondLst>
                        <p:cond delay="0"/>
                      </p:stCondLst>
                      <p:childTnLst>
                        <p:par>
                          <p:cTn id="1690" fill="hold">
                            <p:stCondLst>
                              <p:cond delay="0"/>
                            </p:stCondLst>
                            <p:childTnLst>
                              <p:par>
                                <p:cTn id="16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5"/>
                  </p:tgtEl>
                </p:cond>
              </p:nextCondLst>
            </p:seq>
            <p:seq concurrent="1" nextAc="seek">
              <p:cTn id="1693" restart="whenNotActive" fill="hold" evtFilter="cancelBubble" nodeType="interactiveSeq">
                <p:stCondLst>
                  <p:cond evt="onClick" delay="0">
                    <p:tgtEl>
                      <p:spTgt spid="16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4" fill="hold">
                      <p:stCondLst>
                        <p:cond delay="0"/>
                      </p:stCondLst>
                      <p:childTnLst>
                        <p:par>
                          <p:cTn id="1695" fill="hold">
                            <p:stCondLst>
                              <p:cond delay="0"/>
                            </p:stCondLst>
                            <p:childTnLst>
                              <p:par>
                                <p:cTn id="16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4"/>
                  </p:tgtEl>
                </p:cond>
              </p:nextCondLst>
            </p:seq>
            <p:seq concurrent="1" nextAc="seek">
              <p:cTn id="1698" restart="whenNotActive" fill="hold" evtFilter="cancelBubble" nodeType="interactiveSeq">
                <p:stCondLst>
                  <p:cond evt="onClick" delay="0">
                    <p:tgtEl>
                      <p:spTgt spid="16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9" fill="hold">
                      <p:stCondLst>
                        <p:cond delay="0"/>
                      </p:stCondLst>
                      <p:childTnLst>
                        <p:par>
                          <p:cTn id="1700" fill="hold">
                            <p:stCondLst>
                              <p:cond delay="0"/>
                            </p:stCondLst>
                            <p:childTnLst>
                              <p:par>
                                <p:cTn id="17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2"/>
                  </p:tgtEl>
                </p:cond>
              </p:nextCondLst>
            </p:seq>
            <p:seq concurrent="1" nextAc="seek">
              <p:cTn id="1703" restart="whenNotActive" fill="hold" evtFilter="cancelBubble" nodeType="interactiveSeq">
                <p:stCondLst>
                  <p:cond evt="onClick" delay="0">
                    <p:tgtEl>
                      <p:spTgt spid="16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4" fill="hold">
                      <p:stCondLst>
                        <p:cond delay="0"/>
                      </p:stCondLst>
                      <p:childTnLst>
                        <p:par>
                          <p:cTn id="1705" fill="hold">
                            <p:stCondLst>
                              <p:cond delay="0"/>
                            </p:stCondLst>
                            <p:childTnLst>
                              <p:par>
                                <p:cTn id="17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6"/>
                  </p:tgtEl>
                </p:cond>
              </p:nextCondLst>
            </p:seq>
            <p:seq concurrent="1" nextAc="seek">
              <p:cTn id="1708" restart="whenNotActive" fill="hold" evtFilter="cancelBubble" nodeType="interactiveSeq">
                <p:stCondLst>
                  <p:cond evt="onClick" delay="0">
                    <p:tgtEl>
                      <p:spTgt spid="16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9" fill="hold">
                      <p:stCondLst>
                        <p:cond delay="0"/>
                      </p:stCondLst>
                      <p:childTnLst>
                        <p:par>
                          <p:cTn id="1710" fill="hold">
                            <p:stCondLst>
                              <p:cond delay="0"/>
                            </p:stCondLst>
                            <p:childTnLst>
                              <p:par>
                                <p:cTn id="17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0"/>
                  </p:tgtEl>
                </p:cond>
              </p:nextCondLst>
            </p:seq>
            <p:seq concurrent="1" nextAc="seek">
              <p:cTn id="1713" restart="whenNotActive" fill="hold" evtFilter="cancelBubble" nodeType="interactiveSeq">
                <p:stCondLst>
                  <p:cond evt="onClick" delay="0">
                    <p:tgtEl>
                      <p:spTgt spid="16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4" fill="hold">
                      <p:stCondLst>
                        <p:cond delay="0"/>
                      </p:stCondLst>
                      <p:childTnLst>
                        <p:par>
                          <p:cTn id="1715" fill="hold">
                            <p:stCondLst>
                              <p:cond delay="0"/>
                            </p:stCondLst>
                            <p:childTnLst>
                              <p:par>
                                <p:cTn id="17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4"/>
                  </p:tgtEl>
                </p:cond>
              </p:nextCondLst>
            </p:seq>
            <p:seq concurrent="1" nextAc="seek">
              <p:cTn id="1718" restart="whenNotActive" fill="hold" evtFilter="cancelBubble" nodeType="interactiveSeq">
                <p:stCondLst>
                  <p:cond evt="onClick" delay="0">
                    <p:tgtEl>
                      <p:spTgt spid="1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9" fill="hold">
                      <p:stCondLst>
                        <p:cond delay="0"/>
                      </p:stCondLst>
                      <p:childTnLst>
                        <p:par>
                          <p:cTn id="1720" fill="hold">
                            <p:stCondLst>
                              <p:cond delay="0"/>
                            </p:stCondLst>
                            <p:childTnLst>
                              <p:par>
                                <p:cTn id="17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8"/>
                  </p:tgtEl>
                </p:cond>
              </p:nextCondLst>
            </p:seq>
            <p:seq concurrent="1" nextAc="seek">
              <p:cTn id="1723" restart="whenNotActive" fill="hold" evtFilter="cancelBubble" nodeType="interactiveSeq">
                <p:stCondLst>
                  <p:cond evt="onClick" delay="0">
                    <p:tgtEl>
                      <p:spTgt spid="1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4" fill="hold">
                      <p:stCondLst>
                        <p:cond delay="0"/>
                      </p:stCondLst>
                      <p:childTnLst>
                        <p:par>
                          <p:cTn id="1725" fill="hold">
                            <p:stCondLst>
                              <p:cond delay="0"/>
                            </p:stCondLst>
                            <p:childTnLst>
                              <p:par>
                                <p:cTn id="17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6"/>
                  </p:tgtEl>
                </p:cond>
              </p:nextCondLst>
            </p:seq>
            <p:seq concurrent="1" nextAc="seek">
              <p:cTn id="1728" restart="whenNotActive" fill="hold" evtFilter="cancelBubble" nodeType="interactiveSeq">
                <p:stCondLst>
                  <p:cond evt="onClick" delay="0">
                    <p:tgtEl>
                      <p:spTgt spid="16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9" fill="hold">
                      <p:stCondLst>
                        <p:cond delay="0"/>
                      </p:stCondLst>
                      <p:childTnLst>
                        <p:par>
                          <p:cTn id="1730" fill="hold">
                            <p:stCondLst>
                              <p:cond delay="0"/>
                            </p:stCondLst>
                            <p:childTnLst>
                              <p:par>
                                <p:cTn id="17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3"/>
                  </p:tgtEl>
                </p:cond>
              </p:nextCondLst>
            </p:seq>
            <p:seq concurrent="1" nextAc="seek">
              <p:cTn id="1733" restart="whenNotActive" fill="hold" evtFilter="cancelBubble" nodeType="interactiveSeq">
                <p:stCondLst>
                  <p:cond evt="onClick" delay="0">
                    <p:tgtEl>
                      <p:spTgt spid="16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4" fill="hold">
                      <p:stCondLst>
                        <p:cond delay="0"/>
                      </p:stCondLst>
                      <p:childTnLst>
                        <p:par>
                          <p:cTn id="1735" fill="hold">
                            <p:stCondLst>
                              <p:cond delay="0"/>
                            </p:stCondLst>
                            <p:childTnLst>
                              <p:par>
                                <p:cTn id="17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2"/>
                  </p:tgtEl>
                </p:cond>
              </p:nextCondLst>
            </p:seq>
            <p:seq concurrent="1" nextAc="seek">
              <p:cTn id="1738" restart="whenNotActive" fill="hold" evtFilter="cancelBubble" nodeType="interactiveSeq">
                <p:stCondLst>
                  <p:cond evt="onClick" delay="0">
                    <p:tgtEl>
                      <p:spTgt spid="17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9" fill="hold">
                      <p:stCondLst>
                        <p:cond delay="0"/>
                      </p:stCondLst>
                      <p:childTnLst>
                        <p:par>
                          <p:cTn id="1740" fill="hold">
                            <p:stCondLst>
                              <p:cond delay="0"/>
                            </p:stCondLst>
                            <p:childTnLst>
                              <p:par>
                                <p:cTn id="17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6"/>
                  </p:tgtEl>
                </p:cond>
              </p:nextCondLst>
            </p:seq>
            <p:seq concurrent="1" nextAc="seek">
              <p:cTn id="1813" restart="whenNotActive" fill="hold" evtFilter="cancelBubble" nodeType="interactiveSeq">
                <p:stCondLst>
                  <p:cond evt="onClick" delay="0">
                    <p:tgtEl>
                      <p:spTgt spid="17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4" fill="hold">
                      <p:stCondLst>
                        <p:cond delay="0"/>
                      </p:stCondLst>
                      <p:childTnLst>
                        <p:par>
                          <p:cTn id="1815" fill="hold">
                            <p:stCondLst>
                              <p:cond delay="0"/>
                            </p:stCondLst>
                            <p:childTnLst>
                              <p:par>
                                <p:cTn id="18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9"/>
                  </p:tgtEl>
                </p:cond>
              </p:nextCondLst>
            </p:seq>
            <p:seq concurrent="1" nextAc="seek">
              <p:cTn id="1818" restart="whenNotActive" fill="hold" evtFilter="cancelBubble" nodeType="interactiveSeq">
                <p:stCondLst>
                  <p:cond evt="onClick" delay="0">
                    <p:tgtEl>
                      <p:spTgt spid="17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9" fill="hold">
                      <p:stCondLst>
                        <p:cond delay="0"/>
                      </p:stCondLst>
                      <p:childTnLst>
                        <p:par>
                          <p:cTn id="1820" fill="hold">
                            <p:stCondLst>
                              <p:cond delay="0"/>
                            </p:stCondLst>
                            <p:childTnLst>
                              <p:par>
                                <p:cTn id="18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8"/>
                  </p:tgtEl>
                </p:cond>
              </p:nextCondLst>
            </p:seq>
            <p:seq concurrent="1" nextAc="seek">
              <p:cTn id="1823" restart="whenNotActive" fill="hold" evtFilter="cancelBubble" nodeType="interactiveSeq">
                <p:stCondLst>
                  <p:cond evt="onClick" delay="0">
                    <p:tgtEl>
                      <p:spTgt spid="1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4" fill="hold">
                      <p:stCondLst>
                        <p:cond delay="0"/>
                      </p:stCondLst>
                      <p:childTnLst>
                        <p:par>
                          <p:cTn id="1825" fill="hold">
                            <p:stCondLst>
                              <p:cond delay="0"/>
                            </p:stCondLst>
                            <p:childTnLst>
                              <p:par>
                                <p:cTn id="18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7"/>
                  </p:tgtEl>
                </p:cond>
              </p:nextCondLst>
            </p:seq>
            <p:seq concurrent="1" nextAc="seek">
              <p:cTn id="1828" restart="whenNotActive" fill="hold" evtFilter="cancelBubble" nodeType="interactiveSeq">
                <p:stCondLst>
                  <p:cond evt="onClick" delay="0">
                    <p:tgtEl>
                      <p:spTgt spid="1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9" fill="hold">
                      <p:stCondLst>
                        <p:cond delay="0"/>
                      </p:stCondLst>
                      <p:childTnLst>
                        <p:par>
                          <p:cTn id="1830" fill="hold">
                            <p:stCondLst>
                              <p:cond delay="0"/>
                            </p:stCondLst>
                            <p:childTnLst>
                              <p:par>
                                <p:cTn id="18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6"/>
                  </p:tgtEl>
                </p:cond>
              </p:nextCondLst>
            </p:seq>
            <p:seq concurrent="1" nextAc="seek">
              <p:cTn id="1833" restart="whenNotActive" fill="hold" evtFilter="cancelBubble" nodeType="interactiveSeq">
                <p:stCondLst>
                  <p:cond evt="onClick" delay="0">
                    <p:tgtEl>
                      <p:spTgt spid="17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4" fill="hold">
                      <p:stCondLst>
                        <p:cond delay="0"/>
                      </p:stCondLst>
                      <p:childTnLst>
                        <p:par>
                          <p:cTn id="1835" fill="hold">
                            <p:stCondLst>
                              <p:cond delay="0"/>
                            </p:stCondLst>
                            <p:childTnLst>
                              <p:par>
                                <p:cTn id="18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4"/>
                  </p:tgtEl>
                </p:cond>
              </p:nextCondLst>
            </p:seq>
            <p:seq concurrent="1" nextAc="seek">
              <p:cTn id="1838" restart="whenNotActive" fill="hold" evtFilter="cancelBubble" nodeType="interactiveSeq">
                <p:stCondLst>
                  <p:cond evt="onClick" delay="0">
                    <p:tgtEl>
                      <p:spTgt spid="1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9" fill="hold">
                      <p:stCondLst>
                        <p:cond delay="0"/>
                      </p:stCondLst>
                      <p:childTnLst>
                        <p:par>
                          <p:cTn id="1840" fill="hold">
                            <p:stCondLst>
                              <p:cond delay="0"/>
                            </p:stCondLst>
                            <p:childTnLst>
                              <p:par>
                                <p:cTn id="18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8"/>
                  </p:tgtEl>
                </p:cond>
              </p:nextCondLst>
            </p:seq>
            <p:seq concurrent="1" nextAc="seek">
              <p:cTn id="1843" restart="whenNotActive" fill="hold" evtFilter="cancelBubble" nodeType="interactiveSeq">
                <p:stCondLst>
                  <p:cond evt="onClick" delay="0">
                    <p:tgtEl>
                      <p:spTgt spid="16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4" fill="hold">
                      <p:stCondLst>
                        <p:cond delay="0"/>
                      </p:stCondLst>
                      <p:childTnLst>
                        <p:par>
                          <p:cTn id="1845" fill="hold">
                            <p:stCondLst>
                              <p:cond delay="0"/>
                            </p:stCondLst>
                            <p:childTnLst>
                              <p:par>
                                <p:cTn id="18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2"/>
                  </p:tgtEl>
                </p:cond>
              </p:nextCondLst>
            </p:seq>
            <p:seq concurrent="1" nextAc="seek">
              <p:cTn id="1848" restart="whenNotActive" fill="hold" evtFilter="cancelBubble" nodeType="interactiveSeq">
                <p:stCondLst>
                  <p:cond evt="onClick" delay="0">
                    <p:tgtEl>
                      <p:spTgt spid="16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9" fill="hold">
                      <p:stCondLst>
                        <p:cond delay="0"/>
                      </p:stCondLst>
                      <p:childTnLst>
                        <p:par>
                          <p:cTn id="1850" fill="hold">
                            <p:stCondLst>
                              <p:cond delay="0"/>
                            </p:stCondLst>
                            <p:childTnLst>
                              <p:par>
                                <p:cTn id="18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6"/>
                  </p:tgtEl>
                </p:cond>
              </p:nextCondLst>
            </p:seq>
            <p:seq concurrent="1" nextAc="seek">
              <p:cTn id="1853" restart="whenNotActive" fill="hold" evtFilter="cancelBubble" nodeType="interactiveSeq">
                <p:stCondLst>
                  <p:cond evt="onClick" delay="0">
                    <p:tgtEl>
                      <p:spTgt spid="16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4" fill="hold">
                      <p:stCondLst>
                        <p:cond delay="0"/>
                      </p:stCondLst>
                      <p:childTnLst>
                        <p:par>
                          <p:cTn id="1855" fill="hold">
                            <p:stCondLst>
                              <p:cond delay="0"/>
                            </p:stCondLst>
                            <p:childTnLst>
                              <p:par>
                                <p:cTn id="18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0"/>
                  </p:tgtEl>
                </p:cond>
              </p:nextCondLst>
            </p:seq>
            <p:seq concurrent="1" nextAc="seek">
              <p:cTn id="1858" restart="whenNotActive" fill="hold" evtFilter="cancelBubble" nodeType="interactiveSeq">
                <p:stCondLst>
                  <p:cond evt="onClick" delay="0">
                    <p:tgtEl>
                      <p:spTgt spid="16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9" fill="hold">
                      <p:stCondLst>
                        <p:cond delay="0"/>
                      </p:stCondLst>
                      <p:childTnLst>
                        <p:par>
                          <p:cTn id="1860" fill="hold">
                            <p:stCondLst>
                              <p:cond delay="0"/>
                            </p:stCondLst>
                            <p:childTnLst>
                              <p:par>
                                <p:cTn id="18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8"/>
                  </p:tgtEl>
                </p:cond>
              </p:nextCondLst>
            </p:seq>
            <p:seq concurrent="1" nextAc="seek">
              <p:cTn id="1863" restart="whenNotActive" fill="hold" evtFilter="cancelBubble" nodeType="interactiveSeq">
                <p:stCondLst>
                  <p:cond evt="onClick" delay="0">
                    <p:tgtEl>
                      <p:spTgt spid="1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4" fill="hold">
                      <p:stCondLst>
                        <p:cond delay="0"/>
                      </p:stCondLst>
                      <p:childTnLst>
                        <p:par>
                          <p:cTn id="1865" fill="hold">
                            <p:stCondLst>
                              <p:cond delay="0"/>
                            </p:stCondLst>
                            <p:childTnLst>
                              <p:par>
                                <p:cTn id="18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5"/>
                  </p:tgtEl>
                </p:cond>
              </p:nextCondLst>
            </p:seq>
            <p:seq concurrent="1" nextAc="seek">
              <p:cTn id="1868" restart="whenNotActive" fill="hold" evtFilter="cancelBubble" nodeType="interactiveSeq">
                <p:stCondLst>
                  <p:cond evt="onClick" delay="0">
                    <p:tgtEl>
                      <p:spTgt spid="16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9" fill="hold">
                      <p:stCondLst>
                        <p:cond delay="0"/>
                      </p:stCondLst>
                      <p:childTnLst>
                        <p:par>
                          <p:cTn id="1870" fill="hold">
                            <p:stCondLst>
                              <p:cond delay="0"/>
                            </p:stCondLst>
                            <p:childTnLst>
                              <p:par>
                                <p:cTn id="18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4"/>
                  </p:tgtEl>
                </p:cond>
              </p:nextCondLst>
            </p:seq>
            <p:seq concurrent="1" nextAc="seek">
              <p:cTn id="1873" restart="whenNotActive" fill="hold" evtFilter="cancelBubble" nodeType="interactiveSeq">
                <p:stCondLst>
                  <p:cond evt="onClick" delay="0">
                    <p:tgtEl>
                      <p:spTgt spid="17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4" fill="hold">
                      <p:stCondLst>
                        <p:cond delay="0"/>
                      </p:stCondLst>
                      <p:childTnLst>
                        <p:par>
                          <p:cTn id="1875" fill="hold">
                            <p:stCondLst>
                              <p:cond delay="0"/>
                            </p:stCondLst>
                            <p:childTnLst>
                              <p:par>
                                <p:cTn id="18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7"/>
                  </p:tgtEl>
                </p:cond>
              </p:nextCondLst>
            </p:seq>
            <p:seq concurrent="1" nextAc="seek">
              <p:cTn id="1948" restart="whenNotActive" fill="hold" evtFilter="cancelBubble" nodeType="interactiveSeq">
                <p:stCondLst>
                  <p:cond evt="onClick" delay="0">
                    <p:tgtEl>
                      <p:spTgt spid="1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9" fill="hold">
                      <p:stCondLst>
                        <p:cond delay="0"/>
                      </p:stCondLst>
                      <p:childTnLst>
                        <p:par>
                          <p:cTn id="1950" fill="hold">
                            <p:stCondLst>
                              <p:cond delay="0"/>
                            </p:stCondLst>
                            <p:childTnLst>
                              <p:par>
                                <p:cTn id="19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"/>
                  </p:tgtEl>
                </p:cond>
              </p:nextCondLst>
            </p:seq>
            <p:seq concurrent="1" nextAc="seek">
              <p:cTn id="1953" restart="whenNotActive" fill="hold" evtFilter="cancelBubble" nodeType="interactiveSeq">
                <p:stCondLst>
                  <p:cond evt="onClick" delay="0">
                    <p:tgtEl>
                      <p:spTgt spid="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4" fill="hold">
                      <p:stCondLst>
                        <p:cond delay="0"/>
                      </p:stCondLst>
                      <p:childTnLst>
                        <p:par>
                          <p:cTn id="1955" fill="hold">
                            <p:stCondLst>
                              <p:cond delay="0"/>
                            </p:stCondLst>
                            <p:childTnLst>
                              <p:par>
                                <p:cTn id="19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0"/>
                  </p:tgtEl>
                </p:cond>
              </p:nextCondLst>
            </p:seq>
            <p:seq concurrent="1" nextAc="seek">
              <p:cTn id="1958" restart="whenNotActive" fill="hold" evtFilter="cancelBubble" nodeType="interactiveSeq">
                <p:stCondLst>
                  <p:cond evt="onClick" delay="0">
                    <p:tgtEl>
                      <p:spTgt spid="17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9" fill="hold">
                      <p:stCondLst>
                        <p:cond delay="0"/>
                      </p:stCondLst>
                      <p:childTnLst>
                        <p:par>
                          <p:cTn id="1960" fill="hold">
                            <p:stCondLst>
                              <p:cond delay="0"/>
                            </p:stCondLst>
                            <p:childTnLst>
                              <p:par>
                                <p:cTn id="19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9"/>
                  </p:tgtEl>
                </p:cond>
              </p:nextCondLst>
            </p:seq>
            <p:seq concurrent="1" nextAc="seek">
              <p:cTn id="1963" restart="whenNotActive" fill="hold" evtFilter="cancelBubble" nodeType="interactiveSeq">
                <p:stCondLst>
                  <p:cond evt="onClick" delay="0">
                    <p:tgtEl>
                      <p:spTgt spid="1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4" fill="hold">
                      <p:stCondLst>
                        <p:cond delay="0"/>
                      </p:stCondLst>
                      <p:childTnLst>
                        <p:par>
                          <p:cTn id="1965" fill="hold">
                            <p:stCondLst>
                              <p:cond delay="0"/>
                            </p:stCondLst>
                            <p:childTnLst>
                              <p:par>
                                <p:cTn id="19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"/>
                  </p:tgtEl>
                </p:cond>
              </p:nextCondLst>
            </p:seq>
            <p:seq concurrent="1" nextAc="seek">
              <p:cTn id="1968" restart="whenNotActive" fill="hold" evtFilter="cancelBubble" nodeType="interactiveSeq">
                <p:stCondLst>
                  <p:cond evt="onClick" delay="0">
                    <p:tgtEl>
                      <p:spTgt spid="17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9" fill="hold">
                      <p:stCondLst>
                        <p:cond delay="0"/>
                      </p:stCondLst>
                      <p:childTnLst>
                        <p:par>
                          <p:cTn id="1970" fill="hold">
                            <p:stCondLst>
                              <p:cond delay="0"/>
                            </p:stCondLst>
                            <p:childTnLst>
                              <p:par>
                                <p:cTn id="19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"/>
                  </p:tgtEl>
                </p:cond>
              </p:nextCondLst>
            </p:seq>
            <p:seq concurrent="1" nextAc="seek">
              <p:cTn id="1973" restart="whenNotActive" fill="hold" evtFilter="cancelBubble" nodeType="interactiveSeq">
                <p:stCondLst>
                  <p:cond evt="onClick" delay="0">
                    <p:tgtEl>
                      <p:spTgt spid="17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4" fill="hold">
                      <p:stCondLst>
                        <p:cond delay="0"/>
                      </p:stCondLst>
                      <p:childTnLst>
                        <p:par>
                          <p:cTn id="1975" fill="hold">
                            <p:stCondLst>
                              <p:cond delay="0"/>
                            </p:stCondLst>
                            <p:childTnLst>
                              <p:par>
                                <p:cTn id="19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0"/>
                  </p:tgtEl>
                </p:cond>
              </p:nextCondLst>
            </p:seq>
            <p:seq concurrent="1" nextAc="seek">
              <p:cTn id="1978" restart="whenNotActive" fill="hold" evtFilter="cancelBubble" nodeType="interactiveSeq">
                <p:stCondLst>
                  <p:cond evt="onClick" delay="0">
                    <p:tgtEl>
                      <p:spTgt spid="17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9" fill="hold">
                      <p:stCondLst>
                        <p:cond delay="0"/>
                      </p:stCondLst>
                      <p:childTnLst>
                        <p:par>
                          <p:cTn id="1980" fill="hold">
                            <p:stCondLst>
                              <p:cond delay="0"/>
                            </p:stCondLst>
                            <p:childTnLst>
                              <p:par>
                                <p:cTn id="19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4"/>
                  </p:tgtEl>
                </p:cond>
              </p:nextCondLst>
            </p:seq>
            <p:seq concurrent="1" nextAc="seek">
              <p:cTn id="1983" restart="whenNotActive" fill="hold" evtFilter="cancelBubble" nodeType="interactiveSeq">
                <p:stCondLst>
                  <p:cond evt="onClick" delay="0">
                    <p:tgtEl>
                      <p:spTgt spid="17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4" fill="hold">
                      <p:stCondLst>
                        <p:cond delay="0"/>
                      </p:stCondLst>
                      <p:childTnLst>
                        <p:par>
                          <p:cTn id="1985" fill="hold">
                            <p:stCondLst>
                              <p:cond delay="0"/>
                            </p:stCondLst>
                            <p:childTnLst>
                              <p:par>
                                <p:cTn id="19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8"/>
                  </p:tgtEl>
                </p:cond>
              </p:nextCondLst>
            </p:seq>
            <p:seq concurrent="1" nextAc="seek">
              <p:cTn id="1988" restart="whenNotActive" fill="hold" evtFilter="cancelBubble" nodeType="interactiveSeq">
                <p:stCondLst>
                  <p:cond evt="onClick" delay="0">
                    <p:tgtEl>
                      <p:spTgt spid="1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9" fill="hold">
                      <p:stCondLst>
                        <p:cond delay="0"/>
                      </p:stCondLst>
                      <p:childTnLst>
                        <p:par>
                          <p:cTn id="1990" fill="hold">
                            <p:stCondLst>
                              <p:cond delay="0"/>
                            </p:stCondLst>
                            <p:childTnLst>
                              <p:par>
                                <p:cTn id="19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2"/>
                  </p:tgtEl>
                </p:cond>
              </p:nextCondLst>
            </p:seq>
            <p:seq concurrent="1" nextAc="seek">
              <p:cTn id="1993" restart="whenNotActive" fill="hold" evtFilter="cancelBubble" nodeType="interactiveSeq">
                <p:stCondLst>
                  <p:cond evt="onClick" delay="0">
                    <p:tgtEl>
                      <p:spTgt spid="17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4" fill="hold">
                      <p:stCondLst>
                        <p:cond delay="0"/>
                      </p:stCondLst>
                      <p:childTnLst>
                        <p:par>
                          <p:cTn id="1995" fill="hold">
                            <p:stCondLst>
                              <p:cond delay="0"/>
                            </p:stCondLst>
                            <p:childTnLst>
                              <p:par>
                                <p:cTn id="19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0"/>
                  </p:tgtEl>
                </p:cond>
              </p:nextCondLst>
            </p:seq>
            <p:seq concurrent="1" nextAc="seek">
              <p:cTn id="1998" restart="whenNotActive" fill="hold" evtFilter="cancelBubble" nodeType="interactiveSeq">
                <p:stCondLst>
                  <p:cond evt="onClick" delay="0">
                    <p:tgtEl>
                      <p:spTgt spid="17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9" fill="hold">
                      <p:stCondLst>
                        <p:cond delay="0"/>
                      </p:stCondLst>
                      <p:childTnLst>
                        <p:par>
                          <p:cTn id="2000" fill="hold">
                            <p:stCondLst>
                              <p:cond delay="0"/>
                            </p:stCondLst>
                            <p:childTnLst>
                              <p:par>
                                <p:cTn id="20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"/>
                  </p:tgtEl>
                </p:cond>
              </p:nextCondLst>
            </p:seq>
            <p:seq concurrent="1" nextAc="seek">
              <p:cTn id="2003" restart="whenNotActive" fill="hold" evtFilter="cancelBubble" nodeType="interactiveSeq">
                <p:stCondLst>
                  <p:cond evt="onClick" delay="0">
                    <p:tgtEl>
                      <p:spTgt spid="17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4" fill="hold">
                      <p:stCondLst>
                        <p:cond delay="0"/>
                      </p:stCondLst>
                      <p:childTnLst>
                        <p:par>
                          <p:cTn id="2005" fill="hold">
                            <p:stCondLst>
                              <p:cond delay="0"/>
                            </p:stCondLst>
                            <p:childTnLst>
                              <p:par>
                                <p:cTn id="20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6"/>
                  </p:tgtEl>
                </p:cond>
              </p:nextCondLst>
            </p:seq>
            <p:seq concurrent="1" nextAc="seek">
              <p:cTn id="2008" restart="whenNotActive" fill="hold" evtFilter="cancelBubble" nodeType="interactiveSeq">
                <p:stCondLst>
                  <p:cond evt="onClick" delay="0">
                    <p:tgtEl>
                      <p:spTgt spid="20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9" fill="hold">
                      <p:stCondLst>
                        <p:cond delay="0"/>
                      </p:stCondLst>
                      <p:childTnLst>
                        <p:par>
                          <p:cTn id="2010" fill="hold">
                            <p:stCondLst>
                              <p:cond delay="0"/>
                            </p:stCondLst>
                            <p:childTnLst>
                              <p:par>
                                <p:cTn id="20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7"/>
                  </p:tgtEl>
                </p:cond>
              </p:nextCondLst>
            </p:seq>
            <p:seq concurrent="1" nextAc="seek">
              <p:cTn id="2043" restart="whenNotActive" fill="hold" evtFilter="cancelBubble" nodeType="interactiveSeq">
                <p:stCondLst>
                  <p:cond evt="onClick" delay="0">
                    <p:tgtEl>
                      <p:spTgt spid="2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4" fill="hold">
                      <p:stCondLst>
                        <p:cond delay="0"/>
                      </p:stCondLst>
                      <p:childTnLst>
                        <p:par>
                          <p:cTn id="2045" fill="hold">
                            <p:stCondLst>
                              <p:cond delay="0"/>
                            </p:stCondLst>
                            <p:childTnLst>
                              <p:par>
                                <p:cTn id="20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2"/>
                  </p:tgtEl>
                </p:cond>
              </p:nextCondLst>
            </p:seq>
            <p:seq concurrent="1" nextAc="seek">
              <p:cTn id="2048" restart="whenNotActive" fill="hold" evtFilter="cancelBubble" nodeType="interactiveSeq">
                <p:stCondLst>
                  <p:cond evt="onClick" delay="0">
                    <p:tgtEl>
                      <p:spTgt spid="2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9" fill="hold">
                      <p:stCondLst>
                        <p:cond delay="0"/>
                      </p:stCondLst>
                      <p:childTnLst>
                        <p:par>
                          <p:cTn id="2050" fill="hold">
                            <p:stCondLst>
                              <p:cond delay="0"/>
                            </p:stCondLst>
                            <p:childTnLst>
                              <p:par>
                                <p:cTn id="20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1"/>
                  </p:tgtEl>
                </p:cond>
              </p:nextCondLst>
            </p:seq>
            <p:seq concurrent="1" nextAc="seek">
              <p:cTn id="2053" restart="whenNotActive" fill="hold" evtFilter="cancelBubble" nodeType="interactiveSeq">
                <p:stCondLst>
                  <p:cond evt="onClick" delay="0">
                    <p:tgtEl>
                      <p:spTgt spid="2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4" fill="hold">
                      <p:stCondLst>
                        <p:cond delay="0"/>
                      </p:stCondLst>
                      <p:childTnLst>
                        <p:par>
                          <p:cTn id="2055" fill="hold">
                            <p:stCondLst>
                              <p:cond delay="0"/>
                            </p:stCondLst>
                            <p:childTnLst>
                              <p:par>
                                <p:cTn id="20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0"/>
                  </p:tgtEl>
                </p:cond>
              </p:nextCondLst>
            </p:seq>
            <p:seq concurrent="1" nextAc="seek">
              <p:cTn id="2058" restart="whenNotActive" fill="hold" evtFilter="cancelBubble" nodeType="interactiveSeq">
                <p:stCondLst>
                  <p:cond evt="onClick" delay="0">
                    <p:tgtEl>
                      <p:spTgt spid="2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9" fill="hold">
                      <p:stCondLst>
                        <p:cond delay="0"/>
                      </p:stCondLst>
                      <p:childTnLst>
                        <p:par>
                          <p:cTn id="2060" fill="hold">
                            <p:stCondLst>
                              <p:cond delay="0"/>
                            </p:stCondLst>
                            <p:childTnLst>
                              <p:par>
                                <p:cTn id="20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9"/>
                  </p:tgtEl>
                </p:cond>
              </p:nextCondLst>
            </p:seq>
            <p:seq concurrent="1" nextAc="seek">
              <p:cTn id="2063" restart="whenNotActive" fill="hold" evtFilter="cancelBubble" nodeType="interactiveSeq">
                <p:stCondLst>
                  <p:cond evt="onClick" delay="0">
                    <p:tgtEl>
                      <p:spTgt spid="20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4" fill="hold">
                      <p:stCondLst>
                        <p:cond delay="0"/>
                      </p:stCondLst>
                      <p:childTnLst>
                        <p:par>
                          <p:cTn id="2065" fill="hold">
                            <p:stCondLst>
                              <p:cond delay="0"/>
                            </p:stCondLst>
                            <p:childTnLst>
                              <p:par>
                                <p:cTn id="20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5"/>
                  </p:tgtEl>
                </p:cond>
              </p:nextCondLst>
            </p:seq>
            <p:seq concurrent="1" nextAc="seek">
              <p:cTn id="2068" restart="whenNotActive" fill="hold" evtFilter="cancelBubble" nodeType="interactiveSeq">
                <p:stCondLst>
                  <p:cond evt="onClick" delay="0">
                    <p:tgtEl>
                      <p:spTgt spid="20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9" fill="hold">
                      <p:stCondLst>
                        <p:cond delay="0"/>
                      </p:stCondLst>
                      <p:childTnLst>
                        <p:par>
                          <p:cTn id="2070" fill="hold">
                            <p:stCondLst>
                              <p:cond delay="0"/>
                            </p:stCondLst>
                            <p:childTnLst>
                              <p:par>
                                <p:cTn id="20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1"/>
                  </p:tgtEl>
                </p:cond>
              </p:nextCondLst>
            </p:seq>
            <p:seq concurrent="1" nextAc="seek">
              <p:cTn id="2073" restart="whenNotActive" fill="hold" evtFilter="cancelBubble" nodeType="interactiveSeq">
                <p:stCondLst>
                  <p:cond evt="onClick" delay="0">
                    <p:tgtEl>
                      <p:spTgt spid="2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4" fill="hold">
                      <p:stCondLst>
                        <p:cond delay="0"/>
                      </p:stCondLst>
                      <p:childTnLst>
                        <p:par>
                          <p:cTn id="2075" fill="hold">
                            <p:stCondLst>
                              <p:cond delay="0"/>
                            </p:stCondLst>
                            <p:childTnLst>
                              <p:par>
                                <p:cTn id="20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4"/>
                  </p:tgtEl>
                </p:cond>
              </p:nextCondLst>
            </p:seq>
            <p:seq concurrent="1" nextAc="seek">
              <p:cTn id="2078" restart="whenNotActive" fill="hold" evtFilter="cancelBubble" nodeType="interactiveSeq">
                <p:stCondLst>
                  <p:cond evt="onClick" delay="0">
                    <p:tgtEl>
                      <p:spTgt spid="20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9" fill="hold">
                      <p:stCondLst>
                        <p:cond delay="0"/>
                      </p:stCondLst>
                      <p:childTnLst>
                        <p:par>
                          <p:cTn id="2080" fill="hold">
                            <p:stCondLst>
                              <p:cond delay="0"/>
                            </p:stCondLst>
                            <p:childTnLst>
                              <p:par>
                                <p:cTn id="20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7"/>
                  </p:tgtEl>
                </p:cond>
              </p:nextCondLst>
            </p:seq>
            <p:seq concurrent="1" nextAc="seek">
              <p:cTn id="2083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4" fill="hold">
                      <p:stCondLst>
                        <p:cond delay="0"/>
                      </p:stCondLst>
                      <p:childTnLst>
                        <p:par>
                          <p:cTn id="2085" fill="hold">
                            <p:stCondLst>
                              <p:cond delay="0"/>
                            </p:stCondLst>
                            <p:childTnLst>
                              <p:par>
                                <p:cTn id="20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2118" restart="whenNotActive" fill="hold" evtFilter="cancelBubble" nodeType="interactiveSeq">
                <p:stCondLst>
                  <p:cond evt="onClick" delay="0">
                    <p:tgtEl>
                      <p:spTgt spid="20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9" fill="hold">
                      <p:stCondLst>
                        <p:cond delay="0"/>
                      </p:stCondLst>
                      <p:childTnLst>
                        <p:par>
                          <p:cTn id="2120" fill="hold">
                            <p:stCondLst>
                              <p:cond delay="0"/>
                            </p:stCondLst>
                            <p:childTnLst>
                              <p:par>
                                <p:cTn id="2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9"/>
                  </p:tgtEl>
                </p:cond>
              </p:nextCondLst>
            </p:seq>
            <p:seq concurrent="1" nextAc="seek">
              <p:cTn id="2123" restart="whenNotActive" fill="hold" evtFilter="cancelBubble" nodeType="interactiveSeq">
                <p:stCondLst>
                  <p:cond evt="onClick" delay="0">
                    <p:tgtEl>
                      <p:spTgt spid="20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4" fill="hold">
                      <p:stCondLst>
                        <p:cond delay="0"/>
                      </p:stCondLst>
                      <p:childTnLst>
                        <p:par>
                          <p:cTn id="2125" fill="hold">
                            <p:stCondLst>
                              <p:cond delay="0"/>
                            </p:stCondLst>
                            <p:childTnLst>
                              <p:par>
                                <p:cTn id="2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"/>
                  </p:tgtEl>
                </p:cond>
              </p:nextCondLst>
            </p:seq>
            <p:seq concurrent="1" nextAc="seek">
              <p:cTn id="2128" restart="whenNotActive" fill="hold" evtFilter="cancelBubble" nodeType="interactiveSeq">
                <p:stCondLst>
                  <p:cond evt="onClick" delay="0">
                    <p:tgtEl>
                      <p:spTgt spid="20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9" fill="hold">
                      <p:stCondLst>
                        <p:cond delay="0"/>
                      </p:stCondLst>
                      <p:childTnLst>
                        <p:par>
                          <p:cTn id="2130" fill="hold">
                            <p:stCondLst>
                              <p:cond delay="0"/>
                            </p:stCondLst>
                            <p:childTnLst>
                              <p:par>
                                <p:cTn id="2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7"/>
                  </p:tgtEl>
                </p:cond>
              </p:nextCondLst>
            </p:seq>
            <p:seq concurrent="1" nextAc="seek">
              <p:cTn id="2133" restart="whenNotActive" fill="hold" evtFilter="cancelBubble" nodeType="interactiveSeq">
                <p:stCondLst>
                  <p:cond evt="onClick" delay="0">
                    <p:tgtEl>
                      <p:spTgt spid="20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4" fill="hold">
                      <p:stCondLst>
                        <p:cond delay="0"/>
                      </p:stCondLst>
                      <p:childTnLst>
                        <p:par>
                          <p:cTn id="2135" fill="hold">
                            <p:stCondLst>
                              <p:cond delay="0"/>
                            </p:stCondLst>
                            <p:childTnLst>
                              <p:par>
                                <p:cTn id="2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6"/>
                  </p:tgtEl>
                </p:cond>
              </p:nextCondLst>
            </p:seq>
            <p:seq concurrent="1" nextAc="seek">
              <p:cTn id="2138" restart="whenNotActive" fill="hold" evtFilter="cancelBubble" nodeType="interactiveSeq">
                <p:stCondLst>
                  <p:cond evt="onClick" delay="0">
                    <p:tgtEl>
                      <p:spTgt spid="2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9" fill="hold">
                      <p:stCondLst>
                        <p:cond delay="0"/>
                      </p:stCondLst>
                      <p:childTnLst>
                        <p:par>
                          <p:cTn id="2140" fill="hold">
                            <p:stCondLst>
                              <p:cond delay="0"/>
                            </p:stCondLst>
                            <p:childTnLst>
                              <p:par>
                                <p:cTn id="21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1"/>
                  </p:tgtEl>
                </p:cond>
              </p:nextCondLst>
            </p:seq>
            <p:seq concurrent="1" nextAc="seek">
              <p:cTn id="2143" restart="whenNotActive" fill="hold" evtFilter="cancelBubble" nodeType="interactiveSeq">
                <p:stCondLst>
                  <p:cond evt="onClick" delay="0">
                    <p:tgtEl>
                      <p:spTgt spid="20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4" fill="hold">
                      <p:stCondLst>
                        <p:cond delay="0"/>
                      </p:stCondLst>
                      <p:childTnLst>
                        <p:par>
                          <p:cTn id="2145" fill="hold">
                            <p:stCondLst>
                              <p:cond delay="0"/>
                            </p:stCondLst>
                            <p:childTnLst>
                              <p:par>
                                <p:cTn id="2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2"/>
                  </p:tgtEl>
                </p:cond>
              </p:nextCondLst>
            </p:seq>
            <p:seq concurrent="1" nextAc="seek">
              <p:cTn id="2148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9" fill="hold">
                      <p:stCondLst>
                        <p:cond delay="0"/>
                      </p:stCondLst>
                      <p:childTnLst>
                        <p:par>
                          <p:cTn id="2150" fill="hold">
                            <p:stCondLst>
                              <p:cond delay="0"/>
                            </p:stCondLst>
                            <p:childTnLst>
                              <p:par>
                                <p:cTn id="21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2153" restart="whenNotActive" fill="hold" evtFilter="cancelBubble" nodeType="interactiveSeq">
                <p:stCondLst>
                  <p:cond evt="onClick" delay="0">
                    <p:tgtEl>
                      <p:spTgt spid="2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4" fill="hold">
                      <p:stCondLst>
                        <p:cond delay="0"/>
                      </p:stCondLst>
                      <p:childTnLst>
                        <p:par>
                          <p:cTn id="2155" fill="hold">
                            <p:stCondLst>
                              <p:cond delay="0"/>
                            </p:stCondLst>
                            <p:childTnLst>
                              <p:par>
                                <p:cTn id="21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8"/>
                  </p:tgtEl>
                </p:cond>
              </p:nextCondLst>
            </p:seq>
            <p:seq concurrent="1" nextAc="seek">
              <p:cTn id="2158" restart="whenNotActive" fill="hold" evtFilter="cancelBubble" nodeType="interactiveSeq">
                <p:stCondLst>
                  <p:cond evt="onClick" delay="0">
                    <p:tgtEl>
                      <p:spTgt spid="2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9" fill="hold">
                      <p:stCondLst>
                        <p:cond delay="0"/>
                      </p:stCondLst>
                      <p:childTnLst>
                        <p:par>
                          <p:cTn id="2160" fill="hold">
                            <p:stCondLst>
                              <p:cond delay="0"/>
                            </p:stCondLst>
                            <p:childTnLst>
                              <p:par>
                                <p:cTn id="2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7"/>
                  </p:tgtEl>
                </p:cond>
              </p:nextCondLst>
            </p:seq>
            <p:seq concurrent="1" nextAc="seek">
              <p:cTn id="2193" restart="whenNotActive" fill="hold" evtFilter="cancelBubble" nodeType="interactiveSeq">
                <p:stCondLst>
                  <p:cond evt="onClick" delay="0">
                    <p:tgtEl>
                      <p:spTgt spid="20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4" fill="hold">
                      <p:stCondLst>
                        <p:cond delay="0"/>
                      </p:stCondLst>
                      <p:childTnLst>
                        <p:par>
                          <p:cTn id="2195" fill="hold">
                            <p:stCondLst>
                              <p:cond delay="0"/>
                            </p:stCondLst>
                            <p:childTnLst>
                              <p:par>
                                <p:cTn id="21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6"/>
                  </p:tgtEl>
                </p:cond>
              </p:nextCondLst>
            </p:seq>
            <p:seq concurrent="1" nextAc="seek">
              <p:cTn id="2198" restart="whenNotActive" fill="hold" evtFilter="cancelBubble" nodeType="interactiveSeq">
                <p:stCondLst>
                  <p:cond evt="onClick" delay="0">
                    <p:tgtEl>
                      <p:spTgt spid="20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9" fill="hold">
                      <p:stCondLst>
                        <p:cond delay="0"/>
                      </p:stCondLst>
                      <p:childTnLst>
                        <p:par>
                          <p:cTn id="2200" fill="hold">
                            <p:stCondLst>
                              <p:cond delay="0"/>
                            </p:stCondLst>
                            <p:childTnLst>
                              <p:par>
                                <p:cTn id="2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5"/>
                  </p:tgtEl>
                </p:cond>
              </p:nextCondLst>
            </p:seq>
            <p:seq concurrent="1" nextAc="seek">
              <p:cTn id="2203" restart="whenNotActive" fill="hold" evtFilter="cancelBubble" nodeType="interactiveSeq">
                <p:stCondLst>
                  <p:cond evt="onClick" delay="0">
                    <p:tgtEl>
                      <p:spTgt spid="20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4" fill="hold">
                      <p:stCondLst>
                        <p:cond delay="0"/>
                      </p:stCondLst>
                      <p:childTnLst>
                        <p:par>
                          <p:cTn id="2205" fill="hold">
                            <p:stCondLst>
                              <p:cond delay="0"/>
                            </p:stCondLst>
                            <p:childTnLst>
                              <p:par>
                                <p:cTn id="22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4"/>
                  </p:tgtEl>
                </p:cond>
              </p:nextCondLst>
            </p:seq>
            <p:seq concurrent="1" nextAc="seek">
              <p:cTn id="2208" restart="whenNotActive" fill="hold" evtFilter="cancelBubble" nodeType="interactiveSeq">
                <p:stCondLst>
                  <p:cond evt="onClick" delay="0">
                    <p:tgtEl>
                      <p:spTgt spid="20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9" fill="hold">
                      <p:stCondLst>
                        <p:cond delay="0"/>
                      </p:stCondLst>
                      <p:childTnLst>
                        <p:par>
                          <p:cTn id="2210" fill="hold">
                            <p:stCondLst>
                              <p:cond delay="0"/>
                            </p:stCondLst>
                            <p:childTnLst>
                              <p:par>
                                <p:cTn id="2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3"/>
                  </p:tgtEl>
                </p:cond>
              </p:nextCondLst>
            </p:seq>
            <p:seq concurrent="1" nextAc="seek">
              <p:cTn id="2213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4" fill="hold">
                      <p:stCondLst>
                        <p:cond delay="0"/>
                      </p:stCondLst>
                      <p:childTnLst>
                        <p:par>
                          <p:cTn id="2215" fill="hold">
                            <p:stCondLst>
                              <p:cond delay="0"/>
                            </p:stCondLst>
                            <p:childTnLst>
                              <p:par>
                                <p:cTn id="22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seq concurrent="1" nextAc="seek">
              <p:cTn id="2218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9" fill="hold">
                      <p:stCondLst>
                        <p:cond delay="0"/>
                      </p:stCondLst>
                      <p:childTnLst>
                        <p:par>
                          <p:cTn id="2220" fill="hold">
                            <p:stCondLst>
                              <p:cond delay="0"/>
                            </p:stCondLst>
                            <p:childTnLst>
                              <p:par>
                                <p:cTn id="22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2223" restart="whenNotActive" fill="hold" evtFilter="cancelBubble" nodeType="interactiveSeq">
                <p:stCondLst>
                  <p:cond evt="onClick" delay="0">
                    <p:tgtEl>
                      <p:spTgt spid="20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4" fill="hold">
                      <p:stCondLst>
                        <p:cond delay="0"/>
                      </p:stCondLst>
                      <p:childTnLst>
                        <p:par>
                          <p:cTn id="2225" fill="hold">
                            <p:stCondLst>
                              <p:cond delay="0"/>
                            </p:stCondLst>
                            <p:childTnLst>
                              <p:par>
                                <p:cTn id="22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7"/>
                  </p:tgtEl>
                </p:cond>
              </p:nextCondLst>
            </p:seq>
            <p:seq concurrent="1" nextAc="seek">
              <p:cTn id="2228" restart="whenNotActive" fill="hold" evtFilter="cancelBubble" nodeType="interactiveSeq">
                <p:stCondLst>
                  <p:cond evt="onClick" delay="0">
                    <p:tgtEl>
                      <p:spTgt spid="20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9" fill="hold">
                      <p:stCondLst>
                        <p:cond delay="0"/>
                      </p:stCondLst>
                      <p:childTnLst>
                        <p:par>
                          <p:cTn id="2230" fill="hold">
                            <p:stCondLst>
                              <p:cond delay="0"/>
                            </p:stCondLst>
                            <p:childTnLst>
                              <p:par>
                                <p:cTn id="22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7"/>
                  </p:tgtEl>
                </p:cond>
              </p:nextCondLst>
            </p:seq>
            <p:seq concurrent="1" nextAc="seek">
              <p:cTn id="2233" restart="whenNotActive" fill="hold" evtFilter="cancelBubble" nodeType="interactiveSeq">
                <p:stCondLst>
                  <p:cond evt="onClick" delay="0">
                    <p:tgtEl>
                      <p:spTgt spid="2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4" fill="hold">
                      <p:stCondLst>
                        <p:cond delay="0"/>
                      </p:stCondLst>
                      <p:childTnLst>
                        <p:par>
                          <p:cTn id="2235" fill="hold">
                            <p:stCondLst>
                              <p:cond delay="0"/>
                            </p:stCondLst>
                            <p:childTnLst>
                              <p:par>
                                <p:cTn id="2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8"/>
                  </p:tgtEl>
                </p:cond>
              </p:nextCondLst>
            </p:seq>
            <p:seq concurrent="1" nextAc="seek">
              <p:cTn id="2268" restart="whenNotActive" fill="hold" evtFilter="cancelBubble" nodeType="interactiveSeq">
                <p:stCondLst>
                  <p:cond evt="onClick" delay="0">
                    <p:tgtEl>
                      <p:spTgt spid="2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9" fill="hold">
                      <p:stCondLst>
                        <p:cond delay="0"/>
                      </p:stCondLst>
                      <p:childTnLst>
                        <p:par>
                          <p:cTn id="2270" fill="hold">
                            <p:stCondLst>
                              <p:cond delay="0"/>
                            </p:stCondLst>
                            <p:childTnLst>
                              <p:par>
                                <p:cTn id="22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2"/>
                  </p:tgtEl>
                </p:cond>
              </p:nextCondLst>
            </p:seq>
            <p:seq concurrent="1" nextAc="seek">
              <p:cTn id="2273" restart="whenNotActive" fill="hold" evtFilter="cancelBubble" nodeType="interactiveSeq">
                <p:stCondLst>
                  <p:cond evt="onClick" delay="0">
                    <p:tgtEl>
                      <p:spTgt spid="20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4" fill="hold">
                      <p:stCondLst>
                        <p:cond delay="0"/>
                      </p:stCondLst>
                      <p:childTnLst>
                        <p:par>
                          <p:cTn id="2275" fill="hold">
                            <p:stCondLst>
                              <p:cond delay="0"/>
                            </p:stCondLst>
                            <p:childTnLst>
                              <p:par>
                                <p:cTn id="22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1"/>
                  </p:tgtEl>
                </p:cond>
              </p:nextCondLst>
            </p:seq>
            <p:seq concurrent="1" nextAc="seek">
              <p:cTn id="2278" restart="whenNotActive" fill="hold" evtFilter="cancelBubble" nodeType="interactiveSeq">
                <p:stCondLst>
                  <p:cond evt="onClick" delay="0">
                    <p:tgtEl>
                      <p:spTgt spid="2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9" fill="hold">
                      <p:stCondLst>
                        <p:cond delay="0"/>
                      </p:stCondLst>
                      <p:childTnLst>
                        <p:par>
                          <p:cTn id="2280" fill="hold">
                            <p:stCondLst>
                              <p:cond delay="0"/>
                            </p:stCondLst>
                            <p:childTnLst>
                              <p:par>
                                <p:cTn id="2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0"/>
                  </p:tgtEl>
                </p:cond>
              </p:nextCondLst>
            </p:seq>
            <p:seq concurrent="1" nextAc="seek">
              <p:cTn id="2283" restart="whenNotActive" fill="hold" evtFilter="cancelBubble" nodeType="interactiveSeq">
                <p:stCondLst>
                  <p:cond evt="onClick" delay="0">
                    <p:tgtEl>
                      <p:spTgt spid="2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4" fill="hold">
                      <p:stCondLst>
                        <p:cond delay="0"/>
                      </p:stCondLst>
                      <p:childTnLst>
                        <p:par>
                          <p:cTn id="2285" fill="hold">
                            <p:stCondLst>
                              <p:cond delay="0"/>
                            </p:stCondLst>
                            <p:childTnLst>
                              <p:par>
                                <p:cTn id="22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9"/>
                  </p:tgtEl>
                </p:cond>
              </p:nextCondLst>
            </p:seq>
            <p:seq concurrent="1" nextAc="seek">
              <p:cTn id="2288" restart="whenNotActive" fill="hold" evtFilter="cancelBubble" nodeType="interactiveSeq">
                <p:stCondLst>
                  <p:cond evt="onClick" delay="0">
                    <p:tgtEl>
                      <p:spTgt spid="2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9" fill="hold">
                      <p:stCondLst>
                        <p:cond delay="0"/>
                      </p:stCondLst>
                      <p:childTnLst>
                        <p:par>
                          <p:cTn id="2290" fill="hold">
                            <p:stCondLst>
                              <p:cond delay="0"/>
                            </p:stCondLst>
                            <p:childTnLst>
                              <p:par>
                                <p:cTn id="22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5"/>
                  </p:tgtEl>
                </p:cond>
              </p:nextCondLst>
            </p:seq>
            <p:seq concurrent="1" nextAc="seek">
              <p:cTn id="2293" restart="whenNotActive" fill="hold" evtFilter="cancelBubble" nodeType="interactiveSeq">
                <p:stCondLst>
                  <p:cond evt="onClick" delay="0">
                    <p:tgtEl>
                      <p:spTgt spid="2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4" fill="hold">
                      <p:stCondLst>
                        <p:cond delay="0"/>
                      </p:stCondLst>
                      <p:childTnLst>
                        <p:par>
                          <p:cTn id="2295" fill="hold">
                            <p:stCondLst>
                              <p:cond delay="0"/>
                            </p:stCondLst>
                            <p:childTnLst>
                              <p:par>
                                <p:cTn id="22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3"/>
                  </p:tgtEl>
                </p:cond>
              </p:nextCondLst>
            </p:seq>
            <p:seq concurrent="1" nextAc="seek">
              <p:cTn id="2298" restart="whenNotActive" fill="hold" evtFilter="cancelBubble" nodeType="interactiveSeq">
                <p:stCondLst>
                  <p:cond evt="onClick" delay="0">
                    <p:tgtEl>
                      <p:spTgt spid="2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9" fill="hold">
                      <p:stCondLst>
                        <p:cond delay="0"/>
                      </p:stCondLst>
                      <p:childTnLst>
                        <p:par>
                          <p:cTn id="2300" fill="hold">
                            <p:stCondLst>
                              <p:cond delay="0"/>
                            </p:stCondLst>
                            <p:childTnLst>
                              <p:par>
                                <p:cTn id="23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3"/>
                  </p:tgtEl>
                </p:cond>
              </p:nextCondLst>
            </p:seq>
            <p:seq concurrent="1" nextAc="seek">
              <p:cTn id="2303" restart="whenNotActive" fill="hold" evtFilter="cancelBubble" nodeType="interactiveSeq">
                <p:stCondLst>
                  <p:cond evt="onClick" delay="0">
                    <p:tgtEl>
                      <p:spTgt spid="20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4" fill="hold">
                      <p:stCondLst>
                        <p:cond delay="0"/>
                      </p:stCondLst>
                      <p:childTnLst>
                        <p:par>
                          <p:cTn id="2305" fill="hold">
                            <p:stCondLst>
                              <p:cond delay="0"/>
                            </p:stCondLst>
                            <p:childTnLst>
                              <p:par>
                                <p:cTn id="23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1"/>
                  </p:tgtEl>
                </p:cond>
              </p:nextCondLst>
            </p:seq>
            <p:seq concurrent="1" nextAc="seek">
              <p:cTn id="2308" restart="whenNotActive" fill="hold" evtFilter="cancelBubble" nodeType="interactiveSeq">
                <p:stCondLst>
                  <p:cond evt="onClick" delay="0">
                    <p:tgtEl>
                      <p:spTgt spid="2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9" fill="hold">
                      <p:stCondLst>
                        <p:cond delay="0"/>
                      </p:stCondLst>
                      <p:childTnLst>
                        <p:par>
                          <p:cTn id="2310" fill="hold">
                            <p:stCondLst>
                              <p:cond delay="0"/>
                            </p:stCondLst>
                            <p:childTnLst>
                              <p:par>
                                <p:cTn id="2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6"/>
                  </p:tgtEl>
                </p:cond>
              </p:nextCondLst>
            </p:seq>
            <p:seq concurrent="1" nextAc="seek">
              <p:cTn id="2319" restart="whenNotActive" fill="hold" evtFilter="cancelBubble" nodeType="interactiveSeq">
                <p:stCondLst>
                  <p:cond evt="onClick" delay="0">
                    <p:tgtEl>
                      <p:spTgt spid="2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0" fill="hold">
                      <p:stCondLst>
                        <p:cond delay="0"/>
                      </p:stCondLst>
                      <p:childTnLst>
                        <p:par>
                          <p:cTn id="2321" fill="hold">
                            <p:stCondLst>
                              <p:cond delay="0"/>
                            </p:stCondLst>
                            <p:childTnLst>
                              <p:par>
                                <p:cTn id="23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5"/>
                  </p:tgtEl>
                </p:cond>
              </p:nextCondLst>
            </p:seq>
            <p:seq concurrent="1" nextAc="seek">
              <p:cTn id="2324" restart="whenNotActive" fill="hold" evtFilter="cancelBubble" nodeType="interactiveSeq">
                <p:stCondLst>
                  <p:cond evt="onClick" delay="0">
                    <p:tgtEl>
                      <p:spTgt spid="2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5" fill="hold">
                      <p:stCondLst>
                        <p:cond delay="0"/>
                      </p:stCondLst>
                      <p:childTnLst>
                        <p:par>
                          <p:cTn id="2326" fill="hold">
                            <p:stCondLst>
                              <p:cond delay="0"/>
                            </p:stCondLst>
                            <p:childTnLst>
                              <p:par>
                                <p:cTn id="23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6"/>
                  </p:tgtEl>
                </p:cond>
              </p:nextCondLst>
            </p:seq>
            <p:seq concurrent="1" nextAc="seek">
              <p:cTn id="2329" restart="whenNotActive" fill="hold" evtFilter="cancelBubble" nodeType="interactiveSeq">
                <p:stCondLst>
                  <p:cond evt="onClick" delay="0">
                    <p:tgtEl>
                      <p:spTgt spid="2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0" fill="hold">
                      <p:stCondLst>
                        <p:cond delay="0"/>
                      </p:stCondLst>
                      <p:childTnLst>
                        <p:par>
                          <p:cTn id="2331" fill="hold">
                            <p:stCondLst>
                              <p:cond delay="0"/>
                            </p:stCondLst>
                            <p:childTnLst>
                              <p:par>
                                <p:cTn id="23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1"/>
                  </p:tgtEl>
                </p:cond>
              </p:nextCondLst>
            </p:seq>
            <p:seq concurrent="1" nextAc="seek">
              <p:cTn id="2334" restart="whenNotActive" fill="hold" evtFilter="cancelBubble" nodeType="interactiveSeq">
                <p:stCondLst>
                  <p:cond evt="onClick" delay="0">
                    <p:tgtEl>
                      <p:spTgt spid="20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5" fill="hold">
                      <p:stCondLst>
                        <p:cond delay="0"/>
                      </p:stCondLst>
                      <p:childTnLst>
                        <p:par>
                          <p:cTn id="2336" fill="hold">
                            <p:stCondLst>
                              <p:cond delay="0"/>
                            </p:stCondLst>
                            <p:childTnLst>
                              <p:par>
                                <p:cTn id="23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8"/>
                  </p:tgtEl>
                </p:cond>
              </p:nextCondLst>
            </p:seq>
            <p:seq concurrent="1" nextAc="seek">
              <p:cTn id="2339" restart="whenNotActive" fill="hold" evtFilter="cancelBubble" nodeType="interactiveSeq">
                <p:stCondLst>
                  <p:cond evt="onClick" delay="0">
                    <p:tgtEl>
                      <p:spTgt spid="2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0" fill="hold">
                      <p:stCondLst>
                        <p:cond delay="0"/>
                      </p:stCondLst>
                      <p:childTnLst>
                        <p:par>
                          <p:cTn id="2341" fill="hold">
                            <p:stCondLst>
                              <p:cond delay="0"/>
                            </p:stCondLst>
                            <p:childTnLst>
                              <p:par>
                                <p:cTn id="23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9"/>
                  </p:tgtEl>
                </p:cond>
              </p:nextCondLst>
            </p:seq>
            <p:seq concurrent="1" nextAc="seek">
              <p:cTn id="2350" restart="whenNotActive" fill="hold" evtFilter="cancelBubble" nodeType="interactiveSeq">
                <p:stCondLst>
                  <p:cond evt="onClick" delay="0">
                    <p:tgtEl>
                      <p:spTgt spid="2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1" fill="hold">
                      <p:stCondLst>
                        <p:cond delay="0"/>
                      </p:stCondLst>
                      <p:childTnLst>
                        <p:par>
                          <p:cTn id="2352" fill="hold">
                            <p:stCondLst>
                              <p:cond delay="0"/>
                            </p:stCondLst>
                            <p:childTnLst>
                              <p:par>
                                <p:cTn id="23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8"/>
                  </p:tgtEl>
                </p:cond>
              </p:nextCondLst>
            </p:seq>
            <p:seq concurrent="1" nextAc="seek">
              <p:cTn id="2355" restart="whenNotActive" fill="hold" evtFilter="cancelBubble" nodeType="interactiveSeq">
                <p:stCondLst>
                  <p:cond evt="onClick" delay="0">
                    <p:tgtEl>
                      <p:spTgt spid="2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6" fill="hold">
                      <p:stCondLst>
                        <p:cond delay="0"/>
                      </p:stCondLst>
                      <p:childTnLst>
                        <p:par>
                          <p:cTn id="2357" fill="hold">
                            <p:stCondLst>
                              <p:cond delay="0"/>
                            </p:stCondLst>
                            <p:childTnLst>
                              <p:par>
                                <p:cTn id="23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0"/>
                  </p:tgtEl>
                </p:cond>
              </p:nextCondLst>
            </p:seq>
            <p:seq concurrent="1" nextAc="seek">
              <p:cTn id="2360" restart="whenNotActive" fill="hold" evtFilter="cancelBubble" nodeType="interactiveSeq">
                <p:stCondLst>
                  <p:cond evt="onClick" delay="0">
                    <p:tgtEl>
                      <p:spTgt spid="2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1" fill="hold">
                      <p:stCondLst>
                        <p:cond delay="0"/>
                      </p:stCondLst>
                      <p:childTnLst>
                        <p:par>
                          <p:cTn id="2362" fill="hold">
                            <p:stCondLst>
                              <p:cond delay="0"/>
                            </p:stCondLst>
                            <p:childTnLst>
                              <p:par>
                                <p:cTn id="23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8"/>
                  </p:tgtEl>
                </p:cond>
              </p:nextCondLst>
            </p:seq>
            <p:seq concurrent="1" nextAc="seek">
              <p:cTn id="2365" restart="whenNotActive" fill="hold" evtFilter="cancelBubble" nodeType="interactiveSeq">
                <p:stCondLst>
                  <p:cond evt="onClick" delay="0">
                    <p:tgtEl>
                      <p:spTgt spid="2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6" fill="hold">
                      <p:stCondLst>
                        <p:cond delay="0"/>
                      </p:stCondLst>
                      <p:childTnLst>
                        <p:par>
                          <p:cTn id="2367" fill="hold">
                            <p:stCondLst>
                              <p:cond delay="0"/>
                            </p:stCondLst>
                            <p:childTnLst>
                              <p:par>
                                <p:cTn id="23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3"/>
                  </p:tgtEl>
                </p:cond>
              </p:nextCondLst>
            </p:seq>
            <p:seq concurrent="1" nextAc="seek">
              <p:cTn id="2370" restart="whenNotActive" fill="hold" evtFilter="cancelBubble" nodeType="interactiveSeq">
                <p:stCondLst>
                  <p:cond evt="onClick" delay="0">
                    <p:tgtEl>
                      <p:spTgt spid="26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1" fill="hold">
                      <p:stCondLst>
                        <p:cond delay="0"/>
                      </p:stCondLst>
                      <p:childTnLst>
                        <p:par>
                          <p:cTn id="2372" fill="hold">
                            <p:stCondLst>
                              <p:cond delay="0"/>
                            </p:stCondLst>
                            <p:childTnLst>
                              <p:par>
                                <p:cTn id="23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9"/>
                  </p:tgtEl>
                </p:cond>
              </p:nextCondLst>
            </p:seq>
            <p:seq concurrent="1" nextAc="seek">
              <p:cTn id="2375" restart="whenNotActive" fill="hold" evtFilter="cancelBubble" nodeType="interactiveSeq">
                <p:stCondLst>
                  <p:cond evt="onClick" delay="0">
                    <p:tgtEl>
                      <p:spTgt spid="26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6" fill="hold">
                      <p:stCondLst>
                        <p:cond delay="0"/>
                      </p:stCondLst>
                      <p:childTnLst>
                        <p:par>
                          <p:cTn id="2377" fill="hold">
                            <p:stCondLst>
                              <p:cond delay="0"/>
                            </p:stCondLst>
                            <p:childTnLst>
                              <p:par>
                                <p:cTn id="23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1"/>
                  </p:tgtEl>
                </p:cond>
              </p:nextCondLst>
            </p:seq>
            <p:seq concurrent="1" nextAc="seek">
              <p:cTn id="2380" restart="whenNotActive" fill="hold" evtFilter="cancelBubble" nodeType="interactiveSeq">
                <p:stCondLst>
                  <p:cond evt="onClick" delay="0">
                    <p:tgtEl>
                      <p:spTgt spid="26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1" fill="hold">
                      <p:stCondLst>
                        <p:cond delay="0"/>
                      </p:stCondLst>
                      <p:childTnLst>
                        <p:par>
                          <p:cTn id="2382" fill="hold">
                            <p:stCondLst>
                              <p:cond delay="0"/>
                            </p:stCondLst>
                            <p:childTnLst>
                              <p:par>
                                <p:cTn id="23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2"/>
                  </p:tgtEl>
                </p:cond>
              </p:nextCondLst>
            </p:seq>
            <p:seq concurrent="1" nextAc="seek">
              <p:cTn id="2385" restart="whenNotActive" fill="hold" evtFilter="cancelBubble" nodeType="interactiveSeq">
                <p:stCondLst>
                  <p:cond evt="onClick" delay="0">
                    <p:tgtEl>
                      <p:spTgt spid="26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6" fill="hold">
                      <p:stCondLst>
                        <p:cond delay="0"/>
                      </p:stCondLst>
                      <p:childTnLst>
                        <p:par>
                          <p:cTn id="2387" fill="hold">
                            <p:stCondLst>
                              <p:cond delay="0"/>
                            </p:stCondLst>
                            <p:childTnLst>
                              <p:par>
                                <p:cTn id="23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3"/>
                  </p:tgtEl>
                </p:cond>
              </p:nextCondLst>
            </p:seq>
            <p:seq concurrent="1" nextAc="seek">
              <p:cTn id="2390" restart="whenNotActive" fill="hold" evtFilter="cancelBubble" nodeType="interactiveSeq">
                <p:stCondLst>
                  <p:cond evt="onClick" delay="0">
                    <p:tgtEl>
                      <p:spTgt spid="26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1" fill="hold">
                      <p:stCondLst>
                        <p:cond delay="0"/>
                      </p:stCondLst>
                      <p:childTnLst>
                        <p:par>
                          <p:cTn id="2392" fill="hold">
                            <p:stCondLst>
                              <p:cond delay="0"/>
                            </p:stCondLst>
                            <p:childTnLst>
                              <p:par>
                                <p:cTn id="23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4"/>
                  </p:tgtEl>
                </p:cond>
              </p:nextCondLst>
            </p:seq>
            <p:seq concurrent="1" nextAc="seek">
              <p:cTn id="2395" restart="whenNotActive" fill="hold" evtFilter="cancelBubble" nodeType="interactiveSeq">
                <p:stCondLst>
                  <p:cond evt="onClick" delay="0">
                    <p:tgtEl>
                      <p:spTgt spid="26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6" fill="hold">
                      <p:stCondLst>
                        <p:cond delay="0"/>
                      </p:stCondLst>
                      <p:childTnLst>
                        <p:par>
                          <p:cTn id="2397" fill="hold">
                            <p:stCondLst>
                              <p:cond delay="0"/>
                            </p:stCondLst>
                            <p:childTnLst>
                              <p:par>
                                <p:cTn id="23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5"/>
                  </p:tgtEl>
                </p:cond>
              </p:nextCondLst>
            </p:seq>
            <p:seq concurrent="1" nextAc="seek">
              <p:cTn id="2400" restart="whenNotActive" fill="hold" evtFilter="cancelBubble" nodeType="interactiveSeq">
                <p:stCondLst>
                  <p:cond evt="onClick" delay="0">
                    <p:tgtEl>
                      <p:spTgt spid="26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1" fill="hold">
                      <p:stCondLst>
                        <p:cond delay="0"/>
                      </p:stCondLst>
                      <p:childTnLst>
                        <p:par>
                          <p:cTn id="2402" fill="hold">
                            <p:stCondLst>
                              <p:cond delay="0"/>
                            </p:stCondLst>
                            <p:childTnLst>
                              <p:par>
                                <p:cTn id="24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6"/>
                  </p:tgtEl>
                </p:cond>
              </p:nextCondLst>
            </p:seq>
            <p:seq concurrent="1" nextAc="seek">
              <p:cTn id="2405" restart="whenNotActive" fill="hold" evtFilter="cancelBubble" nodeType="interactiveSeq">
                <p:stCondLst>
                  <p:cond evt="onClick" delay="0">
                    <p:tgtEl>
                      <p:spTgt spid="26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6" fill="hold">
                      <p:stCondLst>
                        <p:cond delay="0"/>
                      </p:stCondLst>
                      <p:childTnLst>
                        <p:par>
                          <p:cTn id="2407" fill="hold">
                            <p:stCondLst>
                              <p:cond delay="0"/>
                            </p:stCondLst>
                            <p:childTnLst>
                              <p:par>
                                <p:cTn id="24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7"/>
                  </p:tgtEl>
                </p:cond>
              </p:nextCondLst>
            </p:seq>
            <p:seq concurrent="1" nextAc="seek">
              <p:cTn id="2410" restart="whenNotActive" fill="hold" evtFilter="cancelBubble" nodeType="interactiveSeq">
                <p:stCondLst>
                  <p:cond evt="onClick" delay="0">
                    <p:tgtEl>
                      <p:spTgt spid="25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1" fill="hold">
                      <p:stCondLst>
                        <p:cond delay="0"/>
                      </p:stCondLst>
                      <p:childTnLst>
                        <p:par>
                          <p:cTn id="2412" fill="hold">
                            <p:stCondLst>
                              <p:cond delay="0"/>
                            </p:stCondLst>
                            <p:childTnLst>
                              <p:par>
                                <p:cTn id="24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7"/>
                  </p:tgtEl>
                </p:cond>
              </p:nextCondLst>
            </p:seq>
            <p:seq concurrent="1" nextAc="seek">
              <p:cTn id="2415" restart="whenNotActive" fill="hold" evtFilter="cancelBubble" nodeType="interactiveSeq">
                <p:stCondLst>
                  <p:cond evt="onClick" delay="0">
                    <p:tgtEl>
                      <p:spTgt spid="25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6" fill="hold">
                      <p:stCondLst>
                        <p:cond delay="0"/>
                      </p:stCondLst>
                      <p:childTnLst>
                        <p:par>
                          <p:cTn id="2417" fill="hold">
                            <p:stCondLst>
                              <p:cond delay="0"/>
                            </p:stCondLst>
                            <p:childTnLst>
                              <p:par>
                                <p:cTn id="24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3"/>
                  </p:tgtEl>
                </p:cond>
              </p:nextCondLst>
            </p:seq>
            <p:seq concurrent="1" nextAc="seek">
              <p:cTn id="2420" restart="whenNotActive" fill="hold" evtFilter="cancelBubble" nodeType="interactiveSeq">
                <p:stCondLst>
                  <p:cond evt="onClick" delay="0">
                    <p:tgtEl>
                      <p:spTgt spid="30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1" fill="hold">
                      <p:stCondLst>
                        <p:cond delay="0"/>
                      </p:stCondLst>
                      <p:childTnLst>
                        <p:par>
                          <p:cTn id="2422" fill="hold">
                            <p:stCondLst>
                              <p:cond delay="0"/>
                            </p:stCondLst>
                            <p:childTnLst>
                              <p:par>
                                <p:cTn id="24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1"/>
                  </p:tgtEl>
                </p:cond>
              </p:nextCondLst>
            </p:seq>
            <p:seq concurrent="1" nextAc="seek">
              <p:cTn id="2425" restart="whenNotActive" fill="hold" evtFilter="cancelBubble" nodeType="interactiveSeq">
                <p:stCondLst>
                  <p:cond evt="onClick" delay="0">
                    <p:tgtEl>
                      <p:spTgt spid="25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6" fill="hold">
                      <p:stCondLst>
                        <p:cond delay="0"/>
                      </p:stCondLst>
                      <p:childTnLst>
                        <p:par>
                          <p:cTn id="2427" fill="hold">
                            <p:stCondLst>
                              <p:cond delay="0"/>
                            </p:stCondLst>
                            <p:childTnLst>
                              <p:par>
                                <p:cTn id="24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9"/>
                  </p:tgtEl>
                </p:cond>
              </p:nextCondLst>
            </p:seq>
            <p:seq concurrent="1" nextAc="seek">
              <p:cTn id="2430" restart="whenNotActive" fill="hold" evtFilter="cancelBubble" nodeType="interactiveSeq">
                <p:stCondLst>
                  <p:cond evt="onClick" delay="0">
                    <p:tgtEl>
                      <p:spTgt spid="26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1" fill="hold">
                      <p:stCondLst>
                        <p:cond delay="0"/>
                      </p:stCondLst>
                      <p:childTnLst>
                        <p:par>
                          <p:cTn id="2432" fill="hold">
                            <p:stCondLst>
                              <p:cond delay="0"/>
                            </p:stCondLst>
                            <p:childTnLst>
                              <p:par>
                                <p:cTn id="24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05"/>
                  </p:tgtEl>
                </p:cond>
              </p:nextCondLst>
            </p:seq>
            <p:seq concurrent="1" nextAc="seek">
              <p:cTn id="2435" restart="whenNotActive" fill="hold" evtFilter="cancelBubble" nodeType="interactiveSeq">
                <p:stCondLst>
                  <p:cond evt="onClick" delay="0">
                    <p:tgtEl>
                      <p:spTgt spid="26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6" fill="hold">
                      <p:stCondLst>
                        <p:cond delay="0"/>
                      </p:stCondLst>
                      <p:childTnLst>
                        <p:par>
                          <p:cTn id="2437" fill="hold">
                            <p:stCondLst>
                              <p:cond delay="0"/>
                            </p:stCondLst>
                            <p:childTnLst>
                              <p:par>
                                <p:cTn id="24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1"/>
                  </p:tgtEl>
                </p:cond>
              </p:nextCondLst>
            </p:seq>
            <p:seq concurrent="1" nextAc="seek">
              <p:cTn id="2440" restart="whenNotActive" fill="hold" evtFilter="cancelBubble" nodeType="interactiveSeq">
                <p:stCondLst>
                  <p:cond evt="onClick" delay="0">
                    <p:tgtEl>
                      <p:spTgt spid="2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1" fill="hold">
                      <p:stCondLst>
                        <p:cond delay="0"/>
                      </p:stCondLst>
                      <p:childTnLst>
                        <p:par>
                          <p:cTn id="2442" fill="hold">
                            <p:stCondLst>
                              <p:cond delay="0"/>
                            </p:stCondLst>
                            <p:childTnLst>
                              <p:par>
                                <p:cTn id="24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7"/>
                  </p:tgtEl>
                </p:cond>
              </p:nextCondLst>
            </p:seq>
            <p:seq concurrent="1" nextAc="seek">
              <p:cTn id="2445" restart="whenNotActive" fill="hold" evtFilter="cancelBubble" nodeType="interactiveSeq">
                <p:stCondLst>
                  <p:cond evt="onClick" delay="0">
                    <p:tgtEl>
                      <p:spTgt spid="2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6" fill="hold">
                      <p:stCondLst>
                        <p:cond delay="0"/>
                      </p:stCondLst>
                      <p:childTnLst>
                        <p:par>
                          <p:cTn id="2447" fill="hold">
                            <p:stCondLst>
                              <p:cond delay="0"/>
                            </p:stCondLst>
                            <p:childTnLst>
                              <p:par>
                                <p:cTn id="24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3"/>
                  </p:tgtEl>
                </p:cond>
              </p:nextCondLst>
            </p:seq>
            <p:seq concurrent="1" nextAc="seek">
              <p:cTn id="2450" restart="whenNotActive" fill="hold" evtFilter="cancelBubble" nodeType="interactiveSeq">
                <p:stCondLst>
                  <p:cond evt="onClick" delay="0">
                    <p:tgtEl>
                      <p:spTgt spid="26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1" fill="hold">
                      <p:stCondLst>
                        <p:cond delay="0"/>
                      </p:stCondLst>
                      <p:childTnLst>
                        <p:par>
                          <p:cTn id="2452" fill="hold">
                            <p:stCondLst>
                              <p:cond delay="0"/>
                            </p:stCondLst>
                            <p:childTnLst>
                              <p:par>
                                <p:cTn id="24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6"/>
                  </p:tgtEl>
                </p:cond>
              </p:nextCondLst>
            </p:seq>
            <p:seq concurrent="1" nextAc="seek">
              <p:cTn id="2455" restart="whenNotActive" fill="hold" evtFilter="cancelBubble" nodeType="interactiveSeq">
                <p:stCondLst>
                  <p:cond evt="onClick" delay="0">
                    <p:tgtEl>
                      <p:spTgt spid="26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6" fill="hold">
                      <p:stCondLst>
                        <p:cond delay="0"/>
                      </p:stCondLst>
                      <p:childTnLst>
                        <p:par>
                          <p:cTn id="2457" fill="hold">
                            <p:stCondLst>
                              <p:cond delay="0"/>
                            </p:stCondLst>
                            <p:childTnLst>
                              <p:par>
                                <p:cTn id="24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8"/>
                  </p:tgtEl>
                </p:cond>
              </p:nextCondLst>
            </p:seq>
            <p:seq concurrent="1" nextAc="seek">
              <p:cTn id="2460" restart="whenNotActive" fill="hold" evtFilter="cancelBubble" nodeType="interactiveSeq">
                <p:stCondLst>
                  <p:cond evt="onClick" delay="0">
                    <p:tgtEl>
                      <p:spTgt spid="26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1" fill="hold">
                      <p:stCondLst>
                        <p:cond delay="0"/>
                      </p:stCondLst>
                      <p:childTnLst>
                        <p:par>
                          <p:cTn id="2462" fill="hold">
                            <p:stCondLst>
                              <p:cond delay="0"/>
                            </p:stCondLst>
                            <p:childTnLst>
                              <p:par>
                                <p:cTn id="24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9"/>
                  </p:tgtEl>
                </p:cond>
              </p:nextCondLst>
            </p:seq>
            <p:seq concurrent="1" nextAc="seek">
              <p:cTn id="2465" restart="whenNotActive" fill="hold" evtFilter="cancelBubble" nodeType="interactiveSeq">
                <p:stCondLst>
                  <p:cond evt="onClick" delay="0">
                    <p:tgtEl>
                      <p:spTgt spid="26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6" fill="hold">
                      <p:stCondLst>
                        <p:cond delay="0"/>
                      </p:stCondLst>
                      <p:childTnLst>
                        <p:par>
                          <p:cTn id="2467" fill="hold">
                            <p:stCondLst>
                              <p:cond delay="0"/>
                            </p:stCondLst>
                            <p:childTnLst>
                              <p:par>
                                <p:cTn id="24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0"/>
                  </p:tgtEl>
                </p:cond>
              </p:nextCondLst>
            </p:seq>
            <p:seq concurrent="1" nextAc="seek">
              <p:cTn id="2470" restart="whenNotActive" fill="hold" evtFilter="cancelBubble" nodeType="interactiveSeq">
                <p:stCondLst>
                  <p:cond evt="onClick" delay="0">
                    <p:tgtEl>
                      <p:spTgt spid="26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1" fill="hold">
                      <p:stCondLst>
                        <p:cond delay="0"/>
                      </p:stCondLst>
                      <p:childTnLst>
                        <p:par>
                          <p:cTn id="2472" fill="hold">
                            <p:stCondLst>
                              <p:cond delay="0"/>
                            </p:stCondLst>
                            <p:childTnLst>
                              <p:par>
                                <p:cTn id="24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1"/>
                  </p:tgtEl>
                </p:cond>
              </p:nextCondLst>
            </p:seq>
            <p:seq concurrent="1" nextAc="seek">
              <p:cTn id="2475" restart="whenNotActive" fill="hold" evtFilter="cancelBubble" nodeType="interactiveSeq">
                <p:stCondLst>
                  <p:cond evt="onClick" delay="0">
                    <p:tgtEl>
                      <p:spTgt spid="26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6" fill="hold">
                      <p:stCondLst>
                        <p:cond delay="0"/>
                      </p:stCondLst>
                      <p:childTnLst>
                        <p:par>
                          <p:cTn id="2477" fill="hold">
                            <p:stCondLst>
                              <p:cond delay="0"/>
                            </p:stCondLst>
                            <p:childTnLst>
                              <p:par>
                                <p:cTn id="24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2"/>
                  </p:tgtEl>
                </p:cond>
              </p:nextCondLst>
            </p:seq>
            <p:seq concurrent="1" nextAc="seek">
              <p:cTn id="2480" restart="whenNotActive" fill="hold" evtFilter="cancelBubble" nodeType="interactiveSeq">
                <p:stCondLst>
                  <p:cond evt="onClick" delay="0">
                    <p:tgtEl>
                      <p:spTgt spid="26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1" fill="hold">
                      <p:stCondLst>
                        <p:cond delay="0"/>
                      </p:stCondLst>
                      <p:childTnLst>
                        <p:par>
                          <p:cTn id="2482" fill="hold">
                            <p:stCondLst>
                              <p:cond delay="0"/>
                            </p:stCondLst>
                            <p:childTnLst>
                              <p:par>
                                <p:cTn id="24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3"/>
                  </p:tgtEl>
                </p:cond>
              </p:nextCondLst>
            </p:seq>
            <p:seq concurrent="1" nextAc="seek">
              <p:cTn id="2485" restart="whenNotActive" fill="hold" evtFilter="cancelBubble" nodeType="interactiveSeq">
                <p:stCondLst>
                  <p:cond evt="onClick" delay="0">
                    <p:tgtEl>
                      <p:spTgt spid="26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6" fill="hold">
                      <p:stCondLst>
                        <p:cond delay="0"/>
                      </p:stCondLst>
                      <p:childTnLst>
                        <p:par>
                          <p:cTn id="2487" fill="hold">
                            <p:stCondLst>
                              <p:cond delay="0"/>
                            </p:stCondLst>
                            <p:childTnLst>
                              <p:par>
                                <p:cTn id="24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4"/>
                  </p:tgtEl>
                </p:cond>
              </p:nextCondLst>
            </p:seq>
            <p:seq concurrent="1" nextAc="seek">
              <p:cTn id="2490" restart="whenNotActive" fill="hold" evtFilter="cancelBubble" nodeType="interactiveSeq">
                <p:stCondLst>
                  <p:cond evt="onClick" delay="0">
                    <p:tgtEl>
                      <p:spTgt spid="2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1" fill="hold">
                      <p:stCondLst>
                        <p:cond delay="0"/>
                      </p:stCondLst>
                      <p:childTnLst>
                        <p:par>
                          <p:cTn id="2492" fill="hold">
                            <p:stCondLst>
                              <p:cond delay="0"/>
                            </p:stCondLst>
                            <p:childTnLst>
                              <p:par>
                                <p:cTn id="24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8"/>
                  </p:tgtEl>
                </p:cond>
              </p:nextCondLst>
            </p:seq>
            <p:seq concurrent="1" nextAc="seek">
              <p:cTn id="2495" restart="whenNotActive" fill="hold" evtFilter="cancelBubble" nodeType="interactiveSeq">
                <p:stCondLst>
                  <p:cond evt="onClick" delay="0">
                    <p:tgtEl>
                      <p:spTgt spid="26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6" fill="hold">
                      <p:stCondLst>
                        <p:cond delay="0"/>
                      </p:stCondLst>
                      <p:childTnLst>
                        <p:par>
                          <p:cTn id="2497" fill="hold">
                            <p:stCondLst>
                              <p:cond delay="0"/>
                            </p:stCondLst>
                            <p:childTnLst>
                              <p:par>
                                <p:cTn id="24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44"/>
                  </p:tgtEl>
                </p:cond>
              </p:nextCondLst>
            </p:seq>
            <p:seq concurrent="1" nextAc="seek">
              <p:cTn id="2500" restart="whenNotActive" fill="hold" evtFilter="cancelBubble" nodeType="interactiveSeq">
                <p:stCondLst>
                  <p:cond evt="onClick" delay="0">
                    <p:tgtEl>
                      <p:spTgt spid="26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1" fill="hold">
                      <p:stCondLst>
                        <p:cond delay="0"/>
                      </p:stCondLst>
                      <p:childTnLst>
                        <p:par>
                          <p:cTn id="2502" fill="hold">
                            <p:stCondLst>
                              <p:cond delay="0"/>
                            </p:stCondLst>
                            <p:childTnLst>
                              <p:par>
                                <p:cTn id="25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0"/>
                  </p:tgtEl>
                </p:cond>
              </p:nextCondLst>
            </p:seq>
            <p:seq concurrent="1" nextAc="seek">
              <p:cTn id="2505" restart="whenNotActive" fill="hold" evtFilter="cancelBubble" nodeType="interactiveSeq">
                <p:stCondLst>
                  <p:cond evt="onClick" delay="0">
                    <p:tgtEl>
                      <p:spTgt spid="26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6" fill="hold">
                      <p:stCondLst>
                        <p:cond delay="0"/>
                      </p:stCondLst>
                      <p:childTnLst>
                        <p:par>
                          <p:cTn id="2507" fill="hold">
                            <p:stCondLst>
                              <p:cond delay="0"/>
                            </p:stCondLst>
                            <p:childTnLst>
                              <p:par>
                                <p:cTn id="25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6"/>
                  </p:tgtEl>
                </p:cond>
              </p:nextCondLst>
            </p:seq>
            <p:seq concurrent="1" nextAc="seek">
              <p:cTn id="2510" restart="whenNotActive" fill="hold" evtFilter="cancelBubble" nodeType="interactiveSeq">
                <p:stCondLst>
                  <p:cond evt="onClick" delay="0">
                    <p:tgtEl>
                      <p:spTgt spid="26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1" fill="hold">
                      <p:stCondLst>
                        <p:cond delay="0"/>
                      </p:stCondLst>
                      <p:childTnLst>
                        <p:par>
                          <p:cTn id="2512" fill="hold">
                            <p:stCondLst>
                              <p:cond delay="0"/>
                            </p:stCondLst>
                            <p:childTnLst>
                              <p:par>
                                <p:cTn id="25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2"/>
                  </p:tgtEl>
                </p:cond>
              </p:nextCondLst>
            </p:seq>
            <p:seq concurrent="1" nextAc="seek">
              <p:cTn id="2515" restart="whenNotActive" fill="hold" evtFilter="cancelBubble" nodeType="interactiveSeq">
                <p:stCondLst>
                  <p:cond evt="onClick" delay="0">
                    <p:tgtEl>
                      <p:spTgt spid="26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6" fill="hold">
                      <p:stCondLst>
                        <p:cond delay="0"/>
                      </p:stCondLst>
                      <p:childTnLst>
                        <p:par>
                          <p:cTn id="2517" fill="hold">
                            <p:stCondLst>
                              <p:cond delay="0"/>
                            </p:stCondLst>
                            <p:childTnLst>
                              <p:par>
                                <p:cTn id="25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8"/>
                  </p:tgtEl>
                </p:cond>
              </p:nextCondLst>
            </p:seq>
            <p:seq concurrent="1" nextAc="seek">
              <p:cTn id="2520" restart="whenNotActive" fill="hold" evtFilter="cancelBubble" nodeType="interactiveSeq">
                <p:stCondLst>
                  <p:cond evt="onClick" delay="0">
                    <p:tgtEl>
                      <p:spTgt spid="26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1" fill="hold">
                      <p:stCondLst>
                        <p:cond delay="0"/>
                      </p:stCondLst>
                      <p:childTnLst>
                        <p:par>
                          <p:cTn id="2522" fill="hold">
                            <p:stCondLst>
                              <p:cond delay="0"/>
                            </p:stCondLst>
                            <p:childTnLst>
                              <p:par>
                                <p:cTn id="25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4"/>
                  </p:tgtEl>
                </p:cond>
              </p:nextCondLst>
            </p:seq>
            <p:seq concurrent="1" nextAc="seek">
              <p:cTn id="2525" restart="whenNotActive" fill="hold" evtFilter="cancelBubble" nodeType="interactiveSeq">
                <p:stCondLst>
                  <p:cond evt="onClick" delay="0">
                    <p:tgtEl>
                      <p:spTgt spid="26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6" fill="hold">
                      <p:stCondLst>
                        <p:cond delay="0"/>
                      </p:stCondLst>
                      <p:childTnLst>
                        <p:par>
                          <p:cTn id="2527" fill="hold">
                            <p:stCondLst>
                              <p:cond delay="0"/>
                            </p:stCondLst>
                            <p:childTnLst>
                              <p:par>
                                <p:cTn id="25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0"/>
                  </p:tgtEl>
                </p:cond>
              </p:nextCondLst>
            </p:seq>
            <p:seq concurrent="1" nextAc="seek">
              <p:cTn id="2530" restart="whenNotActive" fill="hold" evtFilter="cancelBubble" nodeType="interactiveSeq">
                <p:stCondLst>
                  <p:cond evt="onClick" delay="0">
                    <p:tgtEl>
                      <p:spTgt spid="2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1" fill="hold">
                      <p:stCondLst>
                        <p:cond delay="0"/>
                      </p:stCondLst>
                      <p:childTnLst>
                        <p:par>
                          <p:cTn id="2532" fill="hold">
                            <p:stCondLst>
                              <p:cond delay="0"/>
                            </p:stCondLst>
                            <p:childTnLst>
                              <p:par>
                                <p:cTn id="25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7"/>
                  </p:tgtEl>
                </p:cond>
              </p:nextCondLst>
            </p:seq>
            <p:seq concurrent="1" nextAc="seek">
              <p:cTn id="2535" restart="whenNotActive" fill="hold" evtFilter="cancelBubble" nodeType="interactiveSeq">
                <p:stCondLst>
                  <p:cond evt="onClick" delay="0">
                    <p:tgtEl>
                      <p:spTgt spid="2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6" fill="hold">
                      <p:stCondLst>
                        <p:cond delay="0"/>
                      </p:stCondLst>
                      <p:childTnLst>
                        <p:par>
                          <p:cTn id="2537" fill="hold">
                            <p:stCondLst>
                              <p:cond delay="0"/>
                            </p:stCondLst>
                            <p:childTnLst>
                              <p:par>
                                <p:cTn id="25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9"/>
                  </p:tgtEl>
                </p:cond>
              </p:nextCondLst>
            </p:seq>
            <p:seq concurrent="1" nextAc="seek">
              <p:cTn id="2540" restart="whenNotActive" fill="hold" evtFilter="cancelBubble" nodeType="interactiveSeq">
                <p:stCondLst>
                  <p:cond evt="onClick" delay="0">
                    <p:tgtEl>
                      <p:spTgt spid="27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1" fill="hold">
                      <p:stCondLst>
                        <p:cond delay="0"/>
                      </p:stCondLst>
                      <p:childTnLst>
                        <p:par>
                          <p:cTn id="2542" fill="hold">
                            <p:stCondLst>
                              <p:cond delay="0"/>
                            </p:stCondLst>
                            <p:childTnLst>
                              <p:par>
                                <p:cTn id="25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0"/>
                  </p:tgtEl>
                </p:cond>
              </p:nextCondLst>
            </p:seq>
            <p:seq concurrent="1" nextAc="seek">
              <p:cTn id="2545" restart="whenNotActive" fill="hold" evtFilter="cancelBubble" nodeType="interactiveSeq">
                <p:stCondLst>
                  <p:cond evt="onClick" delay="0">
                    <p:tgtEl>
                      <p:spTgt spid="27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6" fill="hold">
                      <p:stCondLst>
                        <p:cond delay="0"/>
                      </p:stCondLst>
                      <p:childTnLst>
                        <p:par>
                          <p:cTn id="2547" fill="hold">
                            <p:stCondLst>
                              <p:cond delay="0"/>
                            </p:stCondLst>
                            <p:childTnLst>
                              <p:par>
                                <p:cTn id="25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1"/>
                  </p:tgtEl>
                </p:cond>
              </p:nextCondLst>
            </p:seq>
            <p:seq concurrent="1" nextAc="seek">
              <p:cTn id="2550" restart="whenNotActive" fill="hold" evtFilter="cancelBubble" nodeType="interactiveSeq">
                <p:stCondLst>
                  <p:cond evt="onClick" delay="0">
                    <p:tgtEl>
                      <p:spTgt spid="27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1" fill="hold">
                      <p:stCondLst>
                        <p:cond delay="0"/>
                      </p:stCondLst>
                      <p:childTnLst>
                        <p:par>
                          <p:cTn id="2552" fill="hold">
                            <p:stCondLst>
                              <p:cond delay="0"/>
                            </p:stCondLst>
                            <p:childTnLst>
                              <p:par>
                                <p:cTn id="25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2"/>
                  </p:tgtEl>
                </p:cond>
              </p:nextCondLst>
            </p:seq>
            <p:seq concurrent="1" nextAc="seek">
              <p:cTn id="2555" restart="whenNotActive" fill="hold" evtFilter="cancelBubble" nodeType="interactiveSeq">
                <p:stCondLst>
                  <p:cond evt="onClick" delay="0">
                    <p:tgtEl>
                      <p:spTgt spid="27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6" fill="hold">
                      <p:stCondLst>
                        <p:cond delay="0"/>
                      </p:stCondLst>
                      <p:childTnLst>
                        <p:par>
                          <p:cTn id="2557" fill="hold">
                            <p:stCondLst>
                              <p:cond delay="0"/>
                            </p:stCondLst>
                            <p:childTnLst>
                              <p:par>
                                <p:cTn id="25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3"/>
                  </p:tgtEl>
                </p:cond>
              </p:nextCondLst>
            </p:seq>
            <p:seq concurrent="1" nextAc="seek">
              <p:cTn id="2560" restart="whenNotActive" fill="hold" evtFilter="cancelBubble" nodeType="interactiveSeq">
                <p:stCondLst>
                  <p:cond evt="onClick" delay="0">
                    <p:tgtEl>
                      <p:spTgt spid="27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1" fill="hold">
                      <p:stCondLst>
                        <p:cond delay="0"/>
                      </p:stCondLst>
                      <p:childTnLst>
                        <p:par>
                          <p:cTn id="2562" fill="hold">
                            <p:stCondLst>
                              <p:cond delay="0"/>
                            </p:stCondLst>
                            <p:childTnLst>
                              <p:par>
                                <p:cTn id="25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4"/>
                  </p:tgtEl>
                </p:cond>
              </p:nextCondLst>
            </p:seq>
            <p:seq concurrent="1" nextAc="seek">
              <p:cTn id="2565" restart="whenNotActive" fill="hold" evtFilter="cancelBubble" nodeType="interactiveSeq">
                <p:stCondLst>
                  <p:cond evt="onClick" delay="0">
                    <p:tgtEl>
                      <p:spTgt spid="2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6" fill="hold">
                      <p:stCondLst>
                        <p:cond delay="0"/>
                      </p:stCondLst>
                      <p:childTnLst>
                        <p:par>
                          <p:cTn id="2567" fill="hold">
                            <p:stCondLst>
                              <p:cond delay="0"/>
                            </p:stCondLst>
                            <p:childTnLst>
                              <p:par>
                                <p:cTn id="25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5"/>
                  </p:tgtEl>
                </p:cond>
              </p:nextCondLst>
            </p:seq>
            <p:seq concurrent="1" nextAc="seek">
              <p:cTn id="2570" restart="whenNotActive" fill="hold" evtFilter="cancelBubble" nodeType="interactiveSeq">
                <p:stCondLst>
                  <p:cond evt="onClick" delay="0">
                    <p:tgtEl>
                      <p:spTgt spid="26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1" fill="hold">
                      <p:stCondLst>
                        <p:cond delay="0"/>
                      </p:stCondLst>
                      <p:childTnLst>
                        <p:par>
                          <p:cTn id="2572" fill="hold">
                            <p:stCondLst>
                              <p:cond delay="0"/>
                            </p:stCondLst>
                            <p:childTnLst>
                              <p:par>
                                <p:cTn id="25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5"/>
                  </p:tgtEl>
                </p:cond>
              </p:nextCondLst>
            </p:seq>
            <p:seq concurrent="1" nextAc="seek">
              <p:cTn id="2575" restart="whenNotActive" fill="hold" evtFilter="cancelBubble" nodeType="interactiveSeq">
                <p:stCondLst>
                  <p:cond evt="onClick" delay="0">
                    <p:tgtEl>
                      <p:spTgt spid="30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6" fill="hold">
                      <p:stCondLst>
                        <p:cond delay="0"/>
                      </p:stCondLst>
                      <p:childTnLst>
                        <p:par>
                          <p:cTn id="2577" fill="hold">
                            <p:stCondLst>
                              <p:cond delay="0"/>
                            </p:stCondLst>
                            <p:childTnLst>
                              <p:par>
                                <p:cTn id="25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7"/>
                  </p:tgtEl>
                </p:cond>
              </p:nextCondLst>
            </p:seq>
            <p:seq concurrent="1" nextAc="seek">
              <p:cTn id="2580" restart="whenNotActive" fill="hold" evtFilter="cancelBubble" nodeType="interactiveSeq">
                <p:stCondLst>
                  <p:cond evt="onClick" delay="0">
                    <p:tgtEl>
                      <p:spTgt spid="2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1" fill="hold">
                      <p:stCondLst>
                        <p:cond delay="0"/>
                      </p:stCondLst>
                      <p:childTnLst>
                        <p:par>
                          <p:cTn id="2582" fill="hold">
                            <p:stCondLst>
                              <p:cond delay="0"/>
                            </p:stCondLst>
                            <p:childTnLst>
                              <p:par>
                                <p:cTn id="25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1"/>
                  </p:tgtEl>
                </p:cond>
              </p:nextCondLst>
            </p:seq>
            <p:seq concurrent="1" nextAc="seek">
              <p:cTn id="2585" restart="whenNotActive" fill="hold" evtFilter="cancelBubble" nodeType="interactiveSeq">
                <p:stCondLst>
                  <p:cond evt="onClick" delay="0">
                    <p:tgtEl>
                      <p:spTgt spid="2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6" fill="hold">
                      <p:stCondLst>
                        <p:cond delay="0"/>
                      </p:stCondLst>
                      <p:childTnLst>
                        <p:par>
                          <p:cTn id="2587" fill="hold">
                            <p:stCondLst>
                              <p:cond delay="0"/>
                            </p:stCondLst>
                            <p:childTnLst>
                              <p:par>
                                <p:cTn id="25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7"/>
                  </p:tgtEl>
                </p:cond>
              </p:nextCondLst>
            </p:seq>
            <p:seq concurrent="1" nextAc="seek">
              <p:cTn id="2590" restart="whenNotActive" fill="hold" evtFilter="cancelBubble" nodeType="interactiveSeq">
                <p:stCondLst>
                  <p:cond evt="onClick" delay="0">
                    <p:tgtEl>
                      <p:spTgt spid="27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1" fill="hold">
                      <p:stCondLst>
                        <p:cond delay="0"/>
                      </p:stCondLst>
                      <p:childTnLst>
                        <p:par>
                          <p:cTn id="2592" fill="hold">
                            <p:stCondLst>
                              <p:cond delay="0"/>
                            </p:stCondLst>
                            <p:childTnLst>
                              <p:par>
                                <p:cTn id="25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3"/>
                  </p:tgtEl>
                </p:cond>
              </p:nextCondLst>
            </p:seq>
            <p:seq concurrent="1" nextAc="seek">
              <p:cTn id="2595" restart="whenNotActive" fill="hold" evtFilter="cancelBubble" nodeType="interactiveSeq">
                <p:stCondLst>
                  <p:cond evt="onClick" delay="0">
                    <p:tgtEl>
                      <p:spTgt spid="27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6" fill="hold">
                      <p:stCondLst>
                        <p:cond delay="0"/>
                      </p:stCondLst>
                      <p:childTnLst>
                        <p:par>
                          <p:cTn id="2597" fill="hold">
                            <p:stCondLst>
                              <p:cond delay="0"/>
                            </p:stCondLst>
                            <p:childTnLst>
                              <p:par>
                                <p:cTn id="25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9"/>
                  </p:tgtEl>
                </p:cond>
              </p:nextCondLst>
            </p:seq>
            <p:seq concurrent="1" nextAc="seek">
              <p:cTn id="2600" restart="whenNotActive" fill="hold" evtFilter="cancelBubble" nodeType="interactiveSeq">
                <p:stCondLst>
                  <p:cond evt="onClick" delay="0">
                    <p:tgtEl>
                      <p:spTgt spid="2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1" fill="hold">
                      <p:stCondLst>
                        <p:cond delay="0"/>
                      </p:stCondLst>
                      <p:childTnLst>
                        <p:par>
                          <p:cTn id="2602" fill="hold">
                            <p:stCondLst>
                              <p:cond delay="0"/>
                            </p:stCondLst>
                            <p:childTnLst>
                              <p:par>
                                <p:cTn id="26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5"/>
                  </p:tgtEl>
                </p:cond>
              </p:nextCondLst>
            </p:seq>
            <p:seq concurrent="1" nextAc="seek">
              <p:cTn id="2605" restart="whenNotActive" fill="hold" evtFilter="cancelBubble" nodeType="interactiveSeq">
                <p:stCondLst>
                  <p:cond evt="onClick" delay="0">
                    <p:tgtEl>
                      <p:spTgt spid="27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6" fill="hold">
                      <p:stCondLst>
                        <p:cond delay="0"/>
                      </p:stCondLst>
                      <p:childTnLst>
                        <p:par>
                          <p:cTn id="2607" fill="hold">
                            <p:stCondLst>
                              <p:cond delay="0"/>
                            </p:stCondLst>
                            <p:childTnLst>
                              <p:par>
                                <p:cTn id="26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1"/>
                  </p:tgtEl>
                </p:cond>
              </p:nextCondLst>
            </p:seq>
            <p:seq concurrent="1" nextAc="seek">
              <p:cTn id="2610" restart="whenNotActive" fill="hold" evtFilter="cancelBubble" nodeType="interactiveSeq">
                <p:stCondLst>
                  <p:cond evt="onClick" delay="0">
                    <p:tgtEl>
                      <p:spTgt spid="2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1" fill="hold">
                      <p:stCondLst>
                        <p:cond delay="0"/>
                      </p:stCondLst>
                      <p:childTnLst>
                        <p:par>
                          <p:cTn id="2612" fill="hold">
                            <p:stCondLst>
                              <p:cond delay="0"/>
                            </p:stCondLst>
                            <p:childTnLst>
                              <p:par>
                                <p:cTn id="26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1" fill="hold">
                      <p:stCondLst>
                        <p:cond delay="indefinite"/>
                      </p:stCondLst>
                      <p:childTnLst>
                        <p:par>
                          <p:cTn id="2742" fill="hold">
                            <p:stCondLst>
                              <p:cond delay="0"/>
                            </p:stCondLst>
                            <p:childTnLst>
                              <p:par>
                                <p:cTn id="274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8"/>
                  </p:tgtEl>
                </p:cond>
              </p:nextCondLst>
            </p:seq>
            <p:seq concurrent="1" nextAc="seek">
              <p:cTn id="2759" restart="whenNotActive" fill="hold" evtFilter="cancelBubble" nodeType="interactiveSeq">
                <p:stCondLst>
                  <p:cond evt="onClick" delay="0">
                    <p:tgtEl>
                      <p:spTgt spid="27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0" fill="hold">
                      <p:stCondLst>
                        <p:cond delay="0"/>
                      </p:stCondLst>
                      <p:childTnLst>
                        <p:par>
                          <p:cTn id="2761" fill="hold">
                            <p:stCondLst>
                              <p:cond delay="0"/>
                            </p:stCondLst>
                            <p:childTnLst>
                              <p:par>
                                <p:cTn id="27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88"/>
                  </p:tgtEl>
                </p:cond>
              </p:nextCondLst>
            </p:seq>
            <p:seq concurrent="1" nextAc="seek">
              <p:cTn id="2764" restart="whenNotActive" fill="hold" evtFilter="cancelBubble" nodeType="interactiveSeq">
                <p:stCondLst>
                  <p:cond evt="onClick" delay="0">
                    <p:tgtEl>
                      <p:spTgt spid="27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5" fill="hold">
                      <p:stCondLst>
                        <p:cond delay="0"/>
                      </p:stCondLst>
                      <p:childTnLst>
                        <p:par>
                          <p:cTn id="2766" fill="hold">
                            <p:stCondLst>
                              <p:cond delay="0"/>
                            </p:stCondLst>
                            <p:childTnLst>
                              <p:par>
                                <p:cTn id="27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0"/>
                  </p:tgtEl>
                </p:cond>
              </p:nextCondLst>
            </p:seq>
            <p:seq concurrent="1" nextAc="seek">
              <p:cTn id="2769" restart="whenNotActive" fill="hold" evtFilter="cancelBubble" nodeType="interactiveSeq">
                <p:stCondLst>
                  <p:cond evt="onClick" delay="0">
                    <p:tgtEl>
                      <p:spTgt spid="27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0" fill="hold">
                      <p:stCondLst>
                        <p:cond delay="0"/>
                      </p:stCondLst>
                      <p:childTnLst>
                        <p:par>
                          <p:cTn id="2771" fill="hold">
                            <p:stCondLst>
                              <p:cond delay="0"/>
                            </p:stCondLst>
                            <p:childTnLst>
                              <p:par>
                                <p:cTn id="27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1"/>
                  </p:tgtEl>
                </p:cond>
              </p:nextCondLst>
            </p:seq>
            <p:seq concurrent="1" nextAc="seek">
              <p:cTn id="2774" restart="whenNotActive" fill="hold" evtFilter="cancelBubble" nodeType="interactiveSeq">
                <p:stCondLst>
                  <p:cond evt="onClick" delay="0">
                    <p:tgtEl>
                      <p:spTgt spid="27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5" fill="hold">
                      <p:stCondLst>
                        <p:cond delay="0"/>
                      </p:stCondLst>
                      <p:childTnLst>
                        <p:par>
                          <p:cTn id="2776" fill="hold">
                            <p:stCondLst>
                              <p:cond delay="0"/>
                            </p:stCondLst>
                            <p:childTnLst>
                              <p:par>
                                <p:cTn id="27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2"/>
                  </p:tgtEl>
                </p:cond>
              </p:nextCondLst>
            </p:seq>
            <p:seq concurrent="1" nextAc="seek">
              <p:cTn id="2779" restart="whenNotActive" fill="hold" evtFilter="cancelBubble" nodeType="interactiveSeq">
                <p:stCondLst>
                  <p:cond evt="onClick" delay="0">
                    <p:tgtEl>
                      <p:spTgt spid="27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0" fill="hold">
                      <p:stCondLst>
                        <p:cond delay="0"/>
                      </p:stCondLst>
                      <p:childTnLst>
                        <p:par>
                          <p:cTn id="2781" fill="hold">
                            <p:stCondLst>
                              <p:cond delay="0"/>
                            </p:stCondLst>
                            <p:childTnLst>
                              <p:par>
                                <p:cTn id="27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3"/>
                  </p:tgtEl>
                </p:cond>
              </p:nextCondLst>
            </p:seq>
            <p:seq concurrent="1" nextAc="seek">
              <p:cTn id="2784" restart="whenNotActive" fill="hold" evtFilter="cancelBubble" nodeType="interactiveSeq">
                <p:stCondLst>
                  <p:cond evt="onClick" delay="0">
                    <p:tgtEl>
                      <p:spTgt spid="27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5" fill="hold">
                      <p:stCondLst>
                        <p:cond delay="0"/>
                      </p:stCondLst>
                      <p:childTnLst>
                        <p:par>
                          <p:cTn id="2786" fill="hold">
                            <p:stCondLst>
                              <p:cond delay="0"/>
                            </p:stCondLst>
                            <p:childTnLst>
                              <p:par>
                                <p:cTn id="27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4"/>
                  </p:tgtEl>
                </p:cond>
              </p:nextCondLst>
            </p:seq>
            <p:seq concurrent="1" nextAc="seek">
              <p:cTn id="2789" restart="whenNotActive" fill="hold" evtFilter="cancelBubble" nodeType="interactiveSeq">
                <p:stCondLst>
                  <p:cond evt="onClick" delay="0">
                    <p:tgtEl>
                      <p:spTgt spid="27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0" fill="hold">
                      <p:stCondLst>
                        <p:cond delay="0"/>
                      </p:stCondLst>
                      <p:childTnLst>
                        <p:par>
                          <p:cTn id="2791" fill="hold">
                            <p:stCondLst>
                              <p:cond delay="0"/>
                            </p:stCondLst>
                            <p:childTnLst>
                              <p:par>
                                <p:cTn id="27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5"/>
                  </p:tgtEl>
                </p:cond>
              </p:nextCondLst>
            </p:seq>
            <p:seq concurrent="1" nextAc="seek">
              <p:cTn id="2794" restart="whenNotActive" fill="hold" evtFilter="cancelBubble" nodeType="interactiveSeq">
                <p:stCondLst>
                  <p:cond evt="onClick" delay="0">
                    <p:tgtEl>
                      <p:spTgt spid="27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5" fill="hold">
                      <p:stCondLst>
                        <p:cond delay="0"/>
                      </p:stCondLst>
                      <p:childTnLst>
                        <p:par>
                          <p:cTn id="2796" fill="hold">
                            <p:stCondLst>
                              <p:cond delay="0"/>
                            </p:stCondLst>
                            <p:childTnLst>
                              <p:par>
                                <p:cTn id="27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6"/>
                  </p:tgtEl>
                </p:cond>
              </p:nextCondLst>
            </p:seq>
            <p:seq concurrent="1" nextAc="seek">
              <p:cTn id="2799" restart="whenNotActive" fill="hold" evtFilter="cancelBubble" nodeType="interactiveSeq">
                <p:stCondLst>
                  <p:cond evt="onClick" delay="0">
                    <p:tgtEl>
                      <p:spTgt spid="27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00" fill="hold">
                      <p:stCondLst>
                        <p:cond delay="0"/>
                      </p:stCondLst>
                      <p:childTnLst>
                        <p:par>
                          <p:cTn id="2801" fill="hold">
                            <p:stCondLst>
                              <p:cond delay="0"/>
                            </p:stCondLst>
                            <p:childTnLst>
                              <p:par>
                                <p:cTn id="28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6"/>
                  </p:tgtEl>
                </p:cond>
              </p:nextCondLst>
            </p:seq>
            <p:seq concurrent="1" nextAc="seek">
              <p:cTn id="2804" restart="whenNotActive" fill="hold" evtFilter="cancelBubble" nodeType="interactiveSeq">
                <p:stCondLst>
                  <p:cond evt="onClick" delay="0">
                    <p:tgtEl>
                      <p:spTgt spid="2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05" fill="hold">
                      <p:stCondLst>
                        <p:cond delay="0"/>
                      </p:stCondLst>
                      <p:childTnLst>
                        <p:par>
                          <p:cTn id="2806" fill="hold">
                            <p:stCondLst>
                              <p:cond delay="0"/>
                            </p:stCondLst>
                            <p:childTnLst>
                              <p:par>
                                <p:cTn id="28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2"/>
                  </p:tgtEl>
                </p:cond>
              </p:nextCondLst>
            </p:seq>
            <p:seq concurrent="1" nextAc="seek">
              <p:cTn id="2809" restart="whenNotActive" fill="hold" evtFilter="cancelBubble" nodeType="interactiveSeq">
                <p:stCondLst>
                  <p:cond evt="onClick" delay="0">
                    <p:tgtEl>
                      <p:spTgt spid="27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10" fill="hold">
                      <p:stCondLst>
                        <p:cond delay="0"/>
                      </p:stCondLst>
                      <p:childTnLst>
                        <p:par>
                          <p:cTn id="2811" fill="hold">
                            <p:stCondLst>
                              <p:cond delay="0"/>
                            </p:stCondLst>
                            <p:childTnLst>
                              <p:par>
                                <p:cTn id="28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8"/>
                  </p:tgtEl>
                </p:cond>
              </p:nextCondLst>
            </p:seq>
            <p:seq concurrent="1" nextAc="seek">
              <p:cTn id="2814" restart="whenNotActive" fill="hold" evtFilter="cancelBubble" nodeType="interactiveSeq">
                <p:stCondLst>
                  <p:cond evt="onClick" delay="0">
                    <p:tgtEl>
                      <p:spTgt spid="27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15" fill="hold">
                      <p:stCondLst>
                        <p:cond delay="0"/>
                      </p:stCondLst>
                      <p:childTnLst>
                        <p:par>
                          <p:cTn id="2816" fill="hold">
                            <p:stCondLst>
                              <p:cond delay="0"/>
                            </p:stCondLst>
                            <p:childTnLst>
                              <p:par>
                                <p:cTn id="28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4"/>
                  </p:tgtEl>
                </p:cond>
              </p:nextCondLst>
            </p:seq>
            <p:seq concurrent="1" nextAc="seek">
              <p:cTn id="2819" restart="whenNotActive" fill="hold" evtFilter="cancelBubble" nodeType="interactiveSeq">
                <p:stCondLst>
                  <p:cond evt="onClick" delay="0">
                    <p:tgtEl>
                      <p:spTgt spid="2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0" fill="hold">
                      <p:stCondLst>
                        <p:cond delay="0"/>
                      </p:stCondLst>
                      <p:childTnLst>
                        <p:par>
                          <p:cTn id="2821" fill="hold">
                            <p:stCondLst>
                              <p:cond delay="0"/>
                            </p:stCondLst>
                            <p:childTnLst>
                              <p:par>
                                <p:cTn id="28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0"/>
                  </p:tgtEl>
                </p:cond>
              </p:nextCondLst>
            </p:seq>
            <p:seq concurrent="1" nextAc="seek">
              <p:cTn id="2824" restart="whenNotActive" fill="hold" evtFilter="cancelBubble" nodeType="interactiveSeq">
                <p:stCondLst>
                  <p:cond evt="onClick" delay="0">
                    <p:tgtEl>
                      <p:spTgt spid="30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5" fill="hold">
                      <p:stCondLst>
                        <p:cond delay="0"/>
                      </p:stCondLst>
                      <p:childTnLst>
                        <p:par>
                          <p:cTn id="2826" fill="hold">
                            <p:stCondLst>
                              <p:cond delay="0"/>
                            </p:stCondLst>
                            <p:childTnLst>
                              <p:par>
                                <p:cTn id="28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3"/>
                  </p:tgtEl>
                </p:cond>
              </p:nextCondLst>
            </p:seq>
            <p:seq concurrent="1" nextAc="seek">
              <p:cTn id="2829" restart="whenNotActive" fill="hold" evtFilter="cancelBubble" nodeType="interactiveSeq">
                <p:stCondLst>
                  <p:cond evt="onClick" delay="0">
                    <p:tgtEl>
                      <p:spTgt spid="27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0" fill="hold">
                      <p:stCondLst>
                        <p:cond delay="0"/>
                      </p:stCondLst>
                      <p:childTnLst>
                        <p:par>
                          <p:cTn id="2831" fill="hold">
                            <p:stCondLst>
                              <p:cond delay="0"/>
                            </p:stCondLst>
                            <p:childTnLst>
                              <p:par>
                                <p:cTn id="28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6"/>
                  </p:tgtEl>
                </p:cond>
              </p:nextCondLst>
            </p:seq>
            <p:seq concurrent="1" nextAc="seek">
              <p:cTn id="2834" restart="whenNotActive" fill="hold" evtFilter="cancelBubble" nodeType="interactiveSeq">
                <p:stCondLst>
                  <p:cond evt="onClick" delay="0">
                    <p:tgtEl>
                      <p:spTgt spid="27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5" fill="hold">
                      <p:stCondLst>
                        <p:cond delay="0"/>
                      </p:stCondLst>
                      <p:childTnLst>
                        <p:par>
                          <p:cTn id="2836" fill="hold">
                            <p:stCondLst>
                              <p:cond delay="0"/>
                            </p:stCondLst>
                            <p:childTnLst>
                              <p:par>
                                <p:cTn id="28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82"/>
                  </p:tgtEl>
                </p:cond>
              </p:nextCondLst>
            </p:seq>
            <p:seq concurrent="1" nextAc="seek">
              <p:cTn id="2839" restart="whenNotActive" fill="hold" evtFilter="cancelBubble" nodeType="interactiveSeq">
                <p:stCondLst>
                  <p:cond evt="onClick" delay="0">
                    <p:tgtEl>
                      <p:spTgt spid="28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0" fill="hold">
                      <p:stCondLst>
                        <p:cond delay="0"/>
                      </p:stCondLst>
                      <p:childTnLst>
                        <p:par>
                          <p:cTn id="2841" fill="hold">
                            <p:stCondLst>
                              <p:cond delay="0"/>
                            </p:stCondLst>
                            <p:childTnLst>
                              <p:par>
                                <p:cTn id="28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39"/>
                  </p:tgtEl>
                </p:cond>
              </p:nextCondLst>
            </p:seq>
            <p:seq concurrent="1" nextAc="seek">
              <p:cTn id="2844" restart="whenNotActive" fill="hold" evtFilter="cancelBubble" nodeType="interactiveSeq">
                <p:stCondLst>
                  <p:cond evt="onClick" delay="0">
                    <p:tgtEl>
                      <p:spTgt spid="28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5" fill="hold">
                      <p:stCondLst>
                        <p:cond delay="0"/>
                      </p:stCondLst>
                      <p:childTnLst>
                        <p:par>
                          <p:cTn id="2846" fill="hold">
                            <p:stCondLst>
                              <p:cond delay="0"/>
                            </p:stCondLst>
                            <p:childTnLst>
                              <p:par>
                                <p:cTn id="28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1"/>
                  </p:tgtEl>
                </p:cond>
              </p:nextCondLst>
            </p:seq>
            <p:seq concurrent="1" nextAc="seek">
              <p:cTn id="2849" restart="whenNotActive" fill="hold" evtFilter="cancelBubble" nodeType="interactiveSeq">
                <p:stCondLst>
                  <p:cond evt="onClick" delay="0">
                    <p:tgtEl>
                      <p:spTgt spid="28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0" fill="hold">
                      <p:stCondLst>
                        <p:cond delay="0"/>
                      </p:stCondLst>
                      <p:childTnLst>
                        <p:par>
                          <p:cTn id="2851" fill="hold">
                            <p:stCondLst>
                              <p:cond delay="0"/>
                            </p:stCondLst>
                            <p:childTnLst>
                              <p:par>
                                <p:cTn id="28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2"/>
                  </p:tgtEl>
                </p:cond>
              </p:nextCondLst>
            </p:seq>
            <p:seq concurrent="1" nextAc="seek">
              <p:cTn id="2854" restart="whenNotActive" fill="hold" evtFilter="cancelBubble" nodeType="interactiveSeq">
                <p:stCondLst>
                  <p:cond evt="onClick" delay="0">
                    <p:tgtEl>
                      <p:spTgt spid="28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5" fill="hold">
                      <p:stCondLst>
                        <p:cond delay="0"/>
                      </p:stCondLst>
                      <p:childTnLst>
                        <p:par>
                          <p:cTn id="2856" fill="hold">
                            <p:stCondLst>
                              <p:cond delay="0"/>
                            </p:stCondLst>
                            <p:childTnLst>
                              <p:par>
                                <p:cTn id="28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3"/>
                  </p:tgtEl>
                </p:cond>
              </p:nextCondLst>
            </p:seq>
            <p:seq concurrent="1" nextAc="seek">
              <p:cTn id="2859" restart="whenNotActive" fill="hold" evtFilter="cancelBubble" nodeType="interactiveSeq">
                <p:stCondLst>
                  <p:cond evt="onClick" delay="0">
                    <p:tgtEl>
                      <p:spTgt spid="28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60" fill="hold">
                      <p:stCondLst>
                        <p:cond delay="0"/>
                      </p:stCondLst>
                      <p:childTnLst>
                        <p:par>
                          <p:cTn id="2861" fill="hold">
                            <p:stCondLst>
                              <p:cond delay="0"/>
                            </p:stCondLst>
                            <p:childTnLst>
                              <p:par>
                                <p:cTn id="28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4"/>
                  </p:tgtEl>
                </p:cond>
              </p:nextCondLst>
            </p:seq>
            <p:seq concurrent="1" nextAc="seek">
              <p:cTn id="2864" restart="whenNotActive" fill="hold" evtFilter="cancelBubble" nodeType="interactiveSeq">
                <p:stCondLst>
                  <p:cond evt="onClick" delay="0">
                    <p:tgtEl>
                      <p:spTgt spid="28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65" fill="hold">
                      <p:stCondLst>
                        <p:cond delay="0"/>
                      </p:stCondLst>
                      <p:childTnLst>
                        <p:par>
                          <p:cTn id="2866" fill="hold">
                            <p:stCondLst>
                              <p:cond delay="0"/>
                            </p:stCondLst>
                            <p:childTnLst>
                              <p:par>
                                <p:cTn id="28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5"/>
                  </p:tgtEl>
                </p:cond>
              </p:nextCondLst>
            </p:seq>
            <p:seq concurrent="1" nextAc="seek">
              <p:cTn id="2869" restart="whenNotActive" fill="hold" evtFilter="cancelBubble" nodeType="interactiveSeq">
                <p:stCondLst>
                  <p:cond evt="onClick" delay="0">
                    <p:tgtEl>
                      <p:spTgt spid="28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0" fill="hold">
                      <p:stCondLst>
                        <p:cond delay="0"/>
                      </p:stCondLst>
                      <p:childTnLst>
                        <p:par>
                          <p:cTn id="2871" fill="hold">
                            <p:stCondLst>
                              <p:cond delay="0"/>
                            </p:stCondLst>
                            <p:childTnLst>
                              <p:par>
                                <p:cTn id="28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6"/>
                  </p:tgtEl>
                </p:cond>
              </p:nextCondLst>
            </p:seq>
            <p:seq concurrent="1" nextAc="seek">
              <p:cTn id="2874" restart="whenNotActive" fill="hold" evtFilter="cancelBubble" nodeType="interactiveSeq">
                <p:stCondLst>
                  <p:cond evt="onClick" delay="0">
                    <p:tgtEl>
                      <p:spTgt spid="28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5" fill="hold">
                      <p:stCondLst>
                        <p:cond delay="0"/>
                      </p:stCondLst>
                      <p:childTnLst>
                        <p:par>
                          <p:cTn id="2876" fill="hold">
                            <p:stCondLst>
                              <p:cond delay="0"/>
                            </p:stCondLst>
                            <p:childTnLst>
                              <p:par>
                                <p:cTn id="28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7"/>
                  </p:tgtEl>
                </p:cond>
              </p:nextCondLst>
            </p:seq>
            <p:seq concurrent="1" nextAc="seek">
              <p:cTn id="2879" restart="whenNotActive" fill="hold" evtFilter="cancelBubble" nodeType="interactiveSeq">
                <p:stCondLst>
                  <p:cond evt="onClick" delay="0">
                    <p:tgtEl>
                      <p:spTgt spid="27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0" fill="hold">
                      <p:stCondLst>
                        <p:cond delay="0"/>
                      </p:stCondLst>
                      <p:childTnLst>
                        <p:par>
                          <p:cTn id="2881" fill="hold">
                            <p:stCondLst>
                              <p:cond delay="0"/>
                            </p:stCondLst>
                            <p:childTnLst>
                              <p:par>
                                <p:cTn id="28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7"/>
                  </p:tgtEl>
                </p:cond>
              </p:nextCondLst>
            </p:seq>
            <p:seq concurrent="1" nextAc="seek">
              <p:cTn id="2884" restart="whenNotActive" fill="hold" evtFilter="cancelBubble" nodeType="interactiveSeq">
                <p:stCondLst>
                  <p:cond evt="onClick" delay="0">
                    <p:tgtEl>
                      <p:spTgt spid="28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5" fill="hold">
                      <p:stCondLst>
                        <p:cond delay="0"/>
                      </p:stCondLst>
                      <p:childTnLst>
                        <p:par>
                          <p:cTn id="2886" fill="hold">
                            <p:stCondLst>
                              <p:cond delay="0"/>
                            </p:stCondLst>
                            <p:childTnLst>
                              <p:par>
                                <p:cTn id="28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3"/>
                  </p:tgtEl>
                </p:cond>
              </p:nextCondLst>
            </p:seq>
            <p:seq concurrent="1" nextAc="seek">
              <p:cTn id="2889" restart="whenNotActive" fill="hold" evtFilter="cancelBubble" nodeType="interactiveSeq">
                <p:stCondLst>
                  <p:cond evt="onClick" delay="0">
                    <p:tgtEl>
                      <p:spTgt spid="28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0" fill="hold">
                      <p:stCondLst>
                        <p:cond delay="0"/>
                      </p:stCondLst>
                      <p:childTnLst>
                        <p:par>
                          <p:cTn id="2891" fill="hold">
                            <p:stCondLst>
                              <p:cond delay="0"/>
                            </p:stCondLst>
                            <p:childTnLst>
                              <p:par>
                                <p:cTn id="28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9"/>
                  </p:tgtEl>
                </p:cond>
              </p:nextCondLst>
            </p:seq>
            <p:seq concurrent="1" nextAc="seek">
              <p:cTn id="2894" restart="whenNotActive" fill="hold" evtFilter="cancelBubble" nodeType="interactiveSeq">
                <p:stCondLst>
                  <p:cond evt="onClick" delay="0">
                    <p:tgtEl>
                      <p:spTgt spid="30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5" fill="hold">
                      <p:stCondLst>
                        <p:cond delay="0"/>
                      </p:stCondLst>
                      <p:childTnLst>
                        <p:par>
                          <p:cTn id="2896" fill="hold">
                            <p:stCondLst>
                              <p:cond delay="0"/>
                            </p:stCondLst>
                            <p:childTnLst>
                              <p:par>
                                <p:cTn id="28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9"/>
                  </p:tgtEl>
                </p:cond>
              </p:nextCondLst>
            </p:seq>
            <p:seq concurrent="1" nextAc="seek">
              <p:cTn id="2899" restart="whenNotActive" fill="hold" evtFilter="cancelBubble" nodeType="interactiveSeq">
                <p:stCondLst>
                  <p:cond evt="onClick" delay="0">
                    <p:tgtEl>
                      <p:spTgt spid="28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0" fill="hold">
                      <p:stCondLst>
                        <p:cond delay="0"/>
                      </p:stCondLst>
                      <p:childTnLst>
                        <p:par>
                          <p:cTn id="2901" fill="hold">
                            <p:stCondLst>
                              <p:cond delay="0"/>
                            </p:stCondLst>
                            <p:childTnLst>
                              <p:par>
                                <p:cTn id="29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15"/>
                  </p:tgtEl>
                </p:cond>
              </p:nextCondLst>
            </p:seq>
            <p:seq concurrent="1" nextAc="seek">
              <p:cTn id="2904" restart="whenNotActive" fill="hold" evtFilter="cancelBubble" nodeType="interactiveSeq">
                <p:stCondLst>
                  <p:cond evt="onClick" delay="0">
                    <p:tgtEl>
                      <p:spTgt spid="28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5" fill="hold">
                      <p:stCondLst>
                        <p:cond delay="0"/>
                      </p:stCondLst>
                      <p:childTnLst>
                        <p:par>
                          <p:cTn id="2906" fill="hold">
                            <p:stCondLst>
                              <p:cond delay="0"/>
                            </p:stCondLst>
                            <p:childTnLst>
                              <p:par>
                                <p:cTn id="29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1"/>
                  </p:tgtEl>
                </p:cond>
              </p:nextCondLst>
            </p:seq>
            <p:seq concurrent="1" nextAc="seek">
              <p:cTn id="2909" restart="whenNotActive" fill="hold" evtFilter="cancelBubble" nodeType="interactiveSeq">
                <p:stCondLst>
                  <p:cond evt="onClick" delay="0">
                    <p:tgtEl>
                      <p:spTgt spid="28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0" fill="hold">
                      <p:stCondLst>
                        <p:cond delay="0"/>
                      </p:stCondLst>
                      <p:childTnLst>
                        <p:par>
                          <p:cTn id="2911" fill="hold">
                            <p:stCondLst>
                              <p:cond delay="0"/>
                            </p:stCondLst>
                            <p:childTnLst>
                              <p:par>
                                <p:cTn id="29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7"/>
                  </p:tgtEl>
                </p:cond>
              </p:nextCondLst>
            </p:seq>
            <p:seq concurrent="1" nextAc="seek">
              <p:cTn id="2914" restart="whenNotActive" fill="hold" evtFilter="cancelBubble" nodeType="interactiveSeq">
                <p:stCondLst>
                  <p:cond evt="onClick" delay="0">
                    <p:tgtEl>
                      <p:spTgt spid="28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5" fill="hold">
                      <p:stCondLst>
                        <p:cond delay="0"/>
                      </p:stCondLst>
                      <p:childTnLst>
                        <p:par>
                          <p:cTn id="2916" fill="hold">
                            <p:stCondLst>
                              <p:cond delay="0"/>
                            </p:stCondLst>
                            <p:childTnLst>
                              <p:par>
                                <p:cTn id="29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33"/>
                  </p:tgtEl>
                </p:cond>
              </p:nextCondLst>
            </p:seq>
            <p:seq concurrent="1" nextAc="seek">
              <p:cTn id="2919" restart="whenNotActive" fill="hold" evtFilter="cancelBubble" nodeType="interactiveSeq">
                <p:stCondLst>
                  <p:cond evt="onClick" delay="0">
                    <p:tgtEl>
                      <p:spTgt spid="28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20" fill="hold">
                      <p:stCondLst>
                        <p:cond delay="0"/>
                      </p:stCondLst>
                      <p:childTnLst>
                        <p:par>
                          <p:cTn id="2921" fill="hold">
                            <p:stCondLst>
                              <p:cond delay="0"/>
                            </p:stCondLst>
                            <p:childTnLst>
                              <p:par>
                                <p:cTn id="29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0"/>
                  </p:tgtEl>
                </p:cond>
              </p:nextCondLst>
            </p:seq>
            <p:seq concurrent="1" nextAc="seek">
              <p:cTn id="2924" restart="whenNotActive" fill="hold" evtFilter="cancelBubble" nodeType="interactiveSeq">
                <p:stCondLst>
                  <p:cond evt="onClick" delay="0">
                    <p:tgtEl>
                      <p:spTgt spid="28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25" fill="hold">
                      <p:stCondLst>
                        <p:cond delay="0"/>
                      </p:stCondLst>
                      <p:childTnLst>
                        <p:par>
                          <p:cTn id="2926" fill="hold">
                            <p:stCondLst>
                              <p:cond delay="0"/>
                            </p:stCondLst>
                            <p:childTnLst>
                              <p:par>
                                <p:cTn id="29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2"/>
                  </p:tgtEl>
                </p:cond>
              </p:nextCondLst>
            </p:seq>
            <p:seq concurrent="1" nextAc="seek">
              <p:cTn id="2929" restart="whenNotActive" fill="hold" evtFilter="cancelBubble" nodeType="interactiveSeq">
                <p:stCondLst>
                  <p:cond evt="onClick" delay="0">
                    <p:tgtEl>
                      <p:spTgt spid="28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0" fill="hold">
                      <p:stCondLst>
                        <p:cond delay="0"/>
                      </p:stCondLst>
                      <p:childTnLst>
                        <p:par>
                          <p:cTn id="2931" fill="hold">
                            <p:stCondLst>
                              <p:cond delay="0"/>
                            </p:stCondLst>
                            <p:childTnLst>
                              <p:par>
                                <p:cTn id="29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3"/>
                  </p:tgtEl>
                </p:cond>
              </p:nextCondLst>
            </p:seq>
            <p:seq concurrent="1" nextAc="seek">
              <p:cTn id="2934" restart="whenNotActive" fill="hold" evtFilter="cancelBubble" nodeType="interactiveSeq">
                <p:stCondLst>
                  <p:cond evt="onClick" delay="0">
                    <p:tgtEl>
                      <p:spTgt spid="28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5" fill="hold">
                      <p:stCondLst>
                        <p:cond delay="0"/>
                      </p:stCondLst>
                      <p:childTnLst>
                        <p:par>
                          <p:cTn id="2936" fill="hold">
                            <p:stCondLst>
                              <p:cond delay="0"/>
                            </p:stCondLst>
                            <p:childTnLst>
                              <p:par>
                                <p:cTn id="29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4"/>
                  </p:tgtEl>
                </p:cond>
              </p:nextCondLst>
            </p:seq>
            <p:seq concurrent="1" nextAc="seek">
              <p:cTn id="2939" restart="whenNotActive" fill="hold" evtFilter="cancelBubble" nodeType="interactiveSeq">
                <p:stCondLst>
                  <p:cond evt="onClick" delay="0">
                    <p:tgtEl>
                      <p:spTgt spid="28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0" fill="hold">
                      <p:stCondLst>
                        <p:cond delay="0"/>
                      </p:stCondLst>
                      <p:childTnLst>
                        <p:par>
                          <p:cTn id="2941" fill="hold">
                            <p:stCondLst>
                              <p:cond delay="0"/>
                            </p:stCondLst>
                            <p:childTnLst>
                              <p:par>
                                <p:cTn id="29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5"/>
                  </p:tgtEl>
                </p:cond>
              </p:nextCondLst>
            </p:seq>
            <p:seq concurrent="1" nextAc="seek">
              <p:cTn id="2944" restart="whenNotActive" fill="hold" evtFilter="cancelBubble" nodeType="interactiveSeq">
                <p:stCondLst>
                  <p:cond evt="onClick" delay="0">
                    <p:tgtEl>
                      <p:spTgt spid="28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5" fill="hold">
                      <p:stCondLst>
                        <p:cond delay="0"/>
                      </p:stCondLst>
                      <p:childTnLst>
                        <p:par>
                          <p:cTn id="2946" fill="hold">
                            <p:stCondLst>
                              <p:cond delay="0"/>
                            </p:stCondLst>
                            <p:childTnLst>
                              <p:par>
                                <p:cTn id="29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6"/>
                  </p:tgtEl>
                </p:cond>
              </p:nextCondLst>
            </p:seq>
            <p:seq concurrent="1" nextAc="seek">
              <p:cTn id="2949" restart="whenNotActive" fill="hold" evtFilter="cancelBubble" nodeType="interactiveSeq">
                <p:stCondLst>
                  <p:cond evt="onClick" delay="0">
                    <p:tgtEl>
                      <p:spTgt spid="2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0" fill="hold">
                      <p:stCondLst>
                        <p:cond delay="0"/>
                      </p:stCondLst>
                      <p:childTnLst>
                        <p:par>
                          <p:cTn id="2951" fill="hold">
                            <p:stCondLst>
                              <p:cond delay="0"/>
                            </p:stCondLst>
                            <p:childTnLst>
                              <p:par>
                                <p:cTn id="29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7"/>
                  </p:tgtEl>
                </p:cond>
              </p:nextCondLst>
            </p:seq>
            <p:seq concurrent="1" nextAc="seek">
              <p:cTn id="2954" restart="whenNotActive" fill="hold" evtFilter="cancelBubble" nodeType="interactiveSeq">
                <p:stCondLst>
                  <p:cond evt="onClick" delay="0">
                    <p:tgtEl>
                      <p:spTgt spid="28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5" fill="hold">
                      <p:stCondLst>
                        <p:cond delay="0"/>
                      </p:stCondLst>
                      <p:childTnLst>
                        <p:par>
                          <p:cTn id="2956" fill="hold">
                            <p:stCondLst>
                              <p:cond delay="0"/>
                            </p:stCondLst>
                            <p:childTnLst>
                              <p:par>
                                <p:cTn id="29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8"/>
                  </p:tgtEl>
                </p:cond>
              </p:nextCondLst>
            </p:seq>
            <p:seq concurrent="1" nextAc="seek">
              <p:cTn id="2959" restart="whenNotActive" fill="hold" evtFilter="cancelBubble" nodeType="interactiveSeq">
                <p:stCondLst>
                  <p:cond evt="onClick" delay="0">
                    <p:tgtEl>
                      <p:spTgt spid="28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0" fill="hold">
                      <p:stCondLst>
                        <p:cond delay="0"/>
                      </p:stCondLst>
                      <p:childTnLst>
                        <p:par>
                          <p:cTn id="2961" fill="hold">
                            <p:stCondLst>
                              <p:cond delay="0"/>
                            </p:stCondLst>
                            <p:childTnLst>
                              <p:par>
                                <p:cTn id="29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8"/>
                  </p:tgtEl>
                </p:cond>
              </p:nextCondLst>
            </p:seq>
            <p:seq concurrent="1" nextAc="seek">
              <p:cTn id="2964" restart="whenNotActive" fill="hold" evtFilter="cancelBubble" nodeType="interactiveSeq">
                <p:stCondLst>
                  <p:cond evt="onClick" delay="0">
                    <p:tgtEl>
                      <p:spTgt spid="28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5" fill="hold">
                      <p:stCondLst>
                        <p:cond delay="0"/>
                      </p:stCondLst>
                      <p:childTnLst>
                        <p:par>
                          <p:cTn id="2966" fill="hold">
                            <p:stCondLst>
                              <p:cond delay="0"/>
                            </p:stCondLst>
                            <p:childTnLst>
                              <p:par>
                                <p:cTn id="29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54"/>
                  </p:tgtEl>
                </p:cond>
              </p:nextCondLst>
            </p:seq>
            <p:seq concurrent="1" nextAc="seek">
              <p:cTn id="2969" restart="whenNotActive" fill="hold" evtFilter="cancelBubble" nodeType="interactiveSeq">
                <p:stCondLst>
                  <p:cond evt="onClick" delay="0">
                    <p:tgtEl>
                      <p:spTgt spid="28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0" fill="hold">
                      <p:stCondLst>
                        <p:cond delay="0"/>
                      </p:stCondLst>
                      <p:childTnLst>
                        <p:par>
                          <p:cTn id="2971" fill="hold">
                            <p:stCondLst>
                              <p:cond delay="0"/>
                            </p:stCondLst>
                            <p:childTnLst>
                              <p:par>
                                <p:cTn id="29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0"/>
                  </p:tgtEl>
                </p:cond>
              </p:nextCondLst>
            </p:seq>
            <p:seq concurrent="1" nextAc="seek">
              <p:cTn id="2974" restart="whenNotActive" fill="hold" evtFilter="cancelBubble" nodeType="interactiveSeq">
                <p:stCondLst>
                  <p:cond evt="onClick" delay="0">
                    <p:tgtEl>
                      <p:spTgt spid="28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5" fill="hold">
                      <p:stCondLst>
                        <p:cond delay="0"/>
                      </p:stCondLst>
                      <p:childTnLst>
                        <p:par>
                          <p:cTn id="2976" fill="hold">
                            <p:stCondLst>
                              <p:cond delay="0"/>
                            </p:stCondLst>
                            <p:childTnLst>
                              <p:par>
                                <p:cTn id="29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6"/>
                  </p:tgtEl>
                </p:cond>
              </p:nextCondLst>
            </p:seq>
            <p:seq concurrent="1" nextAc="seek">
              <p:cTn id="2979" restart="whenNotActive" fill="hold" evtFilter="cancelBubble" nodeType="interactiveSeq">
                <p:stCondLst>
                  <p:cond evt="onClick" delay="0">
                    <p:tgtEl>
                      <p:spTgt spid="28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0" fill="hold">
                      <p:stCondLst>
                        <p:cond delay="0"/>
                      </p:stCondLst>
                      <p:childTnLst>
                        <p:par>
                          <p:cTn id="2981" fill="hold">
                            <p:stCondLst>
                              <p:cond delay="0"/>
                            </p:stCondLst>
                            <p:childTnLst>
                              <p:par>
                                <p:cTn id="29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"/>
                  </p:tgtEl>
                </p:cond>
              </p:nextCondLst>
            </p:seq>
            <p:seq concurrent="1" nextAc="seek">
              <p:cTn id="2984" restart="whenNotActive" fill="hold" evtFilter="cancelBubble" nodeType="interactiveSeq">
                <p:stCondLst>
                  <p:cond evt="onClick" delay="0">
                    <p:tgtEl>
                      <p:spTgt spid="28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5" fill="hold">
                      <p:stCondLst>
                        <p:cond delay="0"/>
                      </p:stCondLst>
                      <p:childTnLst>
                        <p:par>
                          <p:cTn id="2986" fill="hold">
                            <p:stCondLst>
                              <p:cond delay="0"/>
                            </p:stCondLst>
                            <p:childTnLst>
                              <p:par>
                                <p:cTn id="29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8"/>
                  </p:tgtEl>
                </p:cond>
              </p:nextCondLst>
            </p:seq>
            <p:seq concurrent="1" nextAc="seek">
              <p:cTn id="2989" restart="whenNotActive" fill="hold" evtFilter="cancelBubble" nodeType="interactiveSeq">
                <p:stCondLst>
                  <p:cond evt="onClick" delay="0">
                    <p:tgtEl>
                      <p:spTgt spid="30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0" fill="hold">
                      <p:stCondLst>
                        <p:cond delay="0"/>
                      </p:stCondLst>
                      <p:childTnLst>
                        <p:par>
                          <p:cTn id="2991" fill="hold">
                            <p:stCondLst>
                              <p:cond delay="0"/>
                            </p:stCondLst>
                            <p:childTnLst>
                              <p:par>
                                <p:cTn id="29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25"/>
                  </p:tgtEl>
                </p:cond>
              </p:nextCondLst>
            </p:seq>
            <p:seq concurrent="1" nextAc="seek">
              <p:cTn id="2994" restart="whenNotActive" fill="hold" evtFilter="cancelBubble" nodeType="interactiveSeq">
                <p:stCondLst>
                  <p:cond evt="onClick" delay="0">
                    <p:tgtEl>
                      <p:spTgt spid="28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5" fill="hold">
                      <p:stCondLst>
                        <p:cond delay="0"/>
                      </p:stCondLst>
                      <p:childTnLst>
                        <p:par>
                          <p:cTn id="2996" fill="hold">
                            <p:stCondLst>
                              <p:cond delay="0"/>
                            </p:stCondLst>
                            <p:childTnLst>
                              <p:par>
                                <p:cTn id="29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84"/>
                  </p:tgtEl>
                </p:cond>
              </p:nextCondLst>
            </p:seq>
            <p:seq concurrent="1" nextAc="seek">
              <p:cTn id="2999" restart="whenNotActive" fill="hold" evtFilter="cancelBubble" nodeType="interactiveSeq">
                <p:stCondLst>
                  <p:cond evt="onClick" delay="0">
                    <p:tgtEl>
                      <p:spTgt spid="29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0" fill="hold">
                      <p:stCondLst>
                        <p:cond delay="0"/>
                      </p:stCondLst>
                      <p:childTnLst>
                        <p:par>
                          <p:cTn id="3001" fill="hold">
                            <p:stCondLst>
                              <p:cond delay="0"/>
                            </p:stCondLst>
                            <p:childTnLst>
                              <p:par>
                                <p:cTn id="30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1"/>
                  </p:tgtEl>
                </p:cond>
              </p:nextCondLst>
            </p:seq>
            <p:seq concurrent="1" nextAc="seek">
              <p:cTn id="3004" restart="whenNotActive" fill="hold" evtFilter="cancelBubble" nodeType="interactiveSeq">
                <p:stCondLst>
                  <p:cond evt="onClick" delay="0">
                    <p:tgtEl>
                      <p:spTgt spid="29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5" fill="hold">
                      <p:stCondLst>
                        <p:cond delay="0"/>
                      </p:stCondLst>
                      <p:childTnLst>
                        <p:par>
                          <p:cTn id="3006" fill="hold">
                            <p:stCondLst>
                              <p:cond delay="0"/>
                            </p:stCondLst>
                            <p:childTnLst>
                              <p:par>
                                <p:cTn id="30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3"/>
                  </p:tgtEl>
                </p:cond>
              </p:nextCondLst>
            </p:seq>
            <p:seq concurrent="1" nextAc="seek">
              <p:cTn id="3009" restart="whenNotActive" fill="hold" evtFilter="cancelBubble" nodeType="interactiveSeq">
                <p:stCondLst>
                  <p:cond evt="onClick" delay="0">
                    <p:tgtEl>
                      <p:spTgt spid="29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10" fill="hold">
                      <p:stCondLst>
                        <p:cond delay="0"/>
                      </p:stCondLst>
                      <p:childTnLst>
                        <p:par>
                          <p:cTn id="3011" fill="hold">
                            <p:stCondLst>
                              <p:cond delay="0"/>
                            </p:stCondLst>
                            <p:childTnLst>
                              <p:par>
                                <p:cTn id="30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4"/>
                  </p:tgtEl>
                </p:cond>
              </p:nextCondLst>
            </p:seq>
            <p:seq concurrent="1" nextAc="seek">
              <p:cTn id="3014" restart="whenNotActive" fill="hold" evtFilter="cancelBubble" nodeType="interactiveSeq">
                <p:stCondLst>
                  <p:cond evt="onClick" delay="0">
                    <p:tgtEl>
                      <p:spTgt spid="2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15" fill="hold">
                      <p:stCondLst>
                        <p:cond delay="0"/>
                      </p:stCondLst>
                      <p:childTnLst>
                        <p:par>
                          <p:cTn id="3016" fill="hold">
                            <p:stCondLst>
                              <p:cond delay="0"/>
                            </p:stCondLst>
                            <p:childTnLst>
                              <p:par>
                                <p:cTn id="30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5"/>
                  </p:tgtEl>
                </p:cond>
              </p:nextCondLst>
            </p:seq>
            <p:seq concurrent="1" nextAc="seek">
              <p:cTn id="3019" restart="whenNotActive" fill="hold" evtFilter="cancelBubble" nodeType="interactiveSeq">
                <p:stCondLst>
                  <p:cond evt="onClick" delay="0">
                    <p:tgtEl>
                      <p:spTgt spid="29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0" fill="hold">
                      <p:stCondLst>
                        <p:cond delay="0"/>
                      </p:stCondLst>
                      <p:childTnLst>
                        <p:par>
                          <p:cTn id="3021" fill="hold">
                            <p:stCondLst>
                              <p:cond delay="0"/>
                            </p:stCondLst>
                            <p:childTnLst>
                              <p:par>
                                <p:cTn id="30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6"/>
                  </p:tgtEl>
                </p:cond>
              </p:nextCondLst>
            </p:seq>
            <p:seq concurrent="1" nextAc="seek">
              <p:cTn id="3024" restart="whenNotActive" fill="hold" evtFilter="cancelBubble" nodeType="interactiveSeq">
                <p:stCondLst>
                  <p:cond evt="onClick" delay="0">
                    <p:tgtEl>
                      <p:spTgt spid="29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5" fill="hold">
                      <p:stCondLst>
                        <p:cond delay="0"/>
                      </p:stCondLst>
                      <p:childTnLst>
                        <p:par>
                          <p:cTn id="3026" fill="hold">
                            <p:stCondLst>
                              <p:cond delay="0"/>
                            </p:stCondLst>
                            <p:childTnLst>
                              <p:par>
                                <p:cTn id="30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7"/>
                  </p:tgtEl>
                </p:cond>
              </p:nextCondLst>
            </p:seq>
            <p:seq concurrent="1" nextAc="seek">
              <p:cTn id="3029" restart="whenNotActive" fill="hold" evtFilter="cancelBubble" nodeType="interactiveSeq">
                <p:stCondLst>
                  <p:cond evt="onClick" delay="0">
                    <p:tgtEl>
                      <p:spTgt spid="29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0" fill="hold">
                      <p:stCondLst>
                        <p:cond delay="0"/>
                      </p:stCondLst>
                      <p:childTnLst>
                        <p:par>
                          <p:cTn id="3031" fill="hold">
                            <p:stCondLst>
                              <p:cond delay="0"/>
                            </p:stCondLst>
                            <p:childTnLst>
                              <p:par>
                                <p:cTn id="30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8"/>
                  </p:tgtEl>
                </p:cond>
              </p:nextCondLst>
            </p:seq>
            <p:seq concurrent="1" nextAc="seek">
              <p:cTn id="3034" restart="whenNotActive" fill="hold" evtFilter="cancelBubble" nodeType="interactiveSeq">
                <p:stCondLst>
                  <p:cond evt="onClick" delay="0">
                    <p:tgtEl>
                      <p:spTgt spid="29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5" fill="hold">
                      <p:stCondLst>
                        <p:cond delay="0"/>
                      </p:stCondLst>
                      <p:childTnLst>
                        <p:par>
                          <p:cTn id="3036" fill="hold">
                            <p:stCondLst>
                              <p:cond delay="0"/>
                            </p:stCondLst>
                            <p:childTnLst>
                              <p:par>
                                <p:cTn id="30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9"/>
                  </p:tgtEl>
                </p:cond>
              </p:nextCondLst>
            </p:seq>
            <p:seq concurrent="1" nextAc="seek">
              <p:cTn id="3039" restart="whenNotActive" fill="hold" evtFilter="cancelBubble" nodeType="interactiveSeq">
                <p:stCondLst>
                  <p:cond evt="onClick" delay="0">
                    <p:tgtEl>
                      <p:spTgt spid="3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0" fill="hold">
                      <p:stCondLst>
                        <p:cond delay="0"/>
                      </p:stCondLst>
                      <p:childTnLst>
                        <p:par>
                          <p:cTn id="3041" fill="hold">
                            <p:stCondLst>
                              <p:cond delay="0"/>
                            </p:stCondLst>
                            <p:childTnLst>
                              <p:par>
                                <p:cTn id="30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1"/>
                  </p:tgtEl>
                </p:cond>
              </p:nextCondLst>
            </p:seq>
            <p:seq concurrent="1" nextAc="seek">
              <p:cTn id="3044" restart="whenNotActive" fill="hold" evtFilter="cancelBubble" nodeType="interactiveSeq">
                <p:stCondLst>
                  <p:cond evt="onClick" delay="0">
                    <p:tgtEl>
                      <p:spTgt spid="28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5" fill="hold">
                      <p:stCondLst>
                        <p:cond delay="0"/>
                      </p:stCondLst>
                      <p:childTnLst>
                        <p:par>
                          <p:cTn id="3046" fill="hold">
                            <p:stCondLst>
                              <p:cond delay="0"/>
                            </p:stCondLst>
                            <p:childTnLst>
                              <p:par>
                                <p:cTn id="30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9"/>
                  </p:tgtEl>
                </p:cond>
              </p:nextCondLst>
            </p:seq>
            <p:seq concurrent="1" nextAc="seek">
              <p:cTn id="3049" restart="whenNotActive" fill="hold" evtFilter="cancelBubble" nodeType="interactiveSeq">
                <p:stCondLst>
                  <p:cond evt="onClick" delay="0">
                    <p:tgtEl>
                      <p:spTgt spid="29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0" fill="hold">
                      <p:stCondLst>
                        <p:cond delay="0"/>
                      </p:stCondLst>
                      <p:childTnLst>
                        <p:par>
                          <p:cTn id="3051" fill="hold">
                            <p:stCondLst>
                              <p:cond delay="0"/>
                            </p:stCondLst>
                            <p:childTnLst>
                              <p:par>
                                <p:cTn id="30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05"/>
                  </p:tgtEl>
                </p:cond>
              </p:nextCondLst>
            </p:seq>
            <p:seq concurrent="1" nextAc="seek">
              <p:cTn id="3054" restart="whenNotActive" fill="hold" evtFilter="cancelBubble" nodeType="interactiveSeq">
                <p:stCondLst>
                  <p:cond evt="onClick" delay="0">
                    <p:tgtEl>
                      <p:spTgt spid="29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5" fill="hold">
                      <p:stCondLst>
                        <p:cond delay="0"/>
                      </p:stCondLst>
                      <p:childTnLst>
                        <p:par>
                          <p:cTn id="3056" fill="hold">
                            <p:stCondLst>
                              <p:cond delay="0"/>
                            </p:stCondLst>
                            <p:childTnLst>
                              <p:par>
                                <p:cTn id="30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11"/>
                  </p:tgtEl>
                </p:cond>
              </p:nextCondLst>
            </p:seq>
            <p:seq concurrent="1" nextAc="seek">
              <p:cTn id="3059" restart="whenNotActive" fill="hold" evtFilter="cancelBubble" nodeType="interactiveSeq">
                <p:stCondLst>
                  <p:cond evt="onClick" delay="0">
                    <p:tgtEl>
                      <p:spTgt spid="29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60" fill="hold">
                      <p:stCondLst>
                        <p:cond delay="0"/>
                      </p:stCondLst>
                      <p:childTnLst>
                        <p:par>
                          <p:cTn id="3061" fill="hold">
                            <p:stCondLst>
                              <p:cond delay="0"/>
                            </p:stCondLst>
                            <p:childTnLst>
                              <p:par>
                                <p:cTn id="30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17"/>
                  </p:tgtEl>
                </p:cond>
              </p:nextCondLst>
            </p:seq>
            <p:seq concurrent="1" nextAc="seek">
              <p:cTn id="3064" restart="whenNotActive" fill="hold" evtFilter="cancelBubble" nodeType="interactiveSeq">
                <p:stCondLst>
                  <p:cond evt="onClick" delay="0">
                    <p:tgtEl>
                      <p:spTgt spid="2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65" fill="hold">
                      <p:stCondLst>
                        <p:cond delay="0"/>
                      </p:stCondLst>
                      <p:childTnLst>
                        <p:par>
                          <p:cTn id="3066" fill="hold">
                            <p:stCondLst>
                              <p:cond delay="0"/>
                            </p:stCondLst>
                            <p:childTnLst>
                              <p:par>
                                <p:cTn id="30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3"/>
                  </p:tgtEl>
                </p:cond>
              </p:nextCondLst>
            </p:seq>
            <p:seq concurrent="1" nextAc="seek">
              <p:cTn id="3069" restart="whenNotActive" fill="hold" evtFilter="cancelBubble" nodeType="interactiveSeq">
                <p:stCondLst>
                  <p:cond evt="onClick" delay="0">
                    <p:tgtEl>
                      <p:spTgt spid="29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0" fill="hold">
                      <p:stCondLst>
                        <p:cond delay="0"/>
                      </p:stCondLst>
                      <p:childTnLst>
                        <p:par>
                          <p:cTn id="3071" fill="hold">
                            <p:stCondLst>
                              <p:cond delay="0"/>
                            </p:stCondLst>
                            <p:childTnLst>
                              <p:par>
                                <p:cTn id="30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"/>
                  </p:tgtEl>
                </p:cond>
              </p:nextCondLst>
            </p:seq>
            <p:seq concurrent="1" nextAc="seek">
              <p:cTn id="3074" restart="whenNotActive" fill="hold" evtFilter="cancelBubble" nodeType="interactiveSeq">
                <p:stCondLst>
                  <p:cond evt="onClick" delay="0">
                    <p:tgtEl>
                      <p:spTgt spid="29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5" fill="hold">
                      <p:stCondLst>
                        <p:cond delay="0"/>
                      </p:stCondLst>
                      <p:childTnLst>
                        <p:par>
                          <p:cTn id="3076" fill="hold">
                            <p:stCondLst>
                              <p:cond delay="0"/>
                            </p:stCondLst>
                            <p:childTnLst>
                              <p:par>
                                <p:cTn id="30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5"/>
                  </p:tgtEl>
                </p:cond>
              </p:nextCondLst>
            </p:seq>
            <p:seq concurrent="1" nextAc="seek">
              <p:cTn id="3079" restart="whenNotActive" fill="hold" evtFilter="cancelBubble" nodeType="interactiveSeq">
                <p:stCondLst>
                  <p:cond evt="onClick" delay="0">
                    <p:tgtEl>
                      <p:spTgt spid="29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0" fill="hold">
                      <p:stCondLst>
                        <p:cond delay="0"/>
                      </p:stCondLst>
                      <p:childTnLst>
                        <p:par>
                          <p:cTn id="3081" fill="hold">
                            <p:stCondLst>
                              <p:cond delay="0"/>
                            </p:stCondLst>
                            <p:childTnLst>
                              <p:par>
                                <p:cTn id="30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2"/>
                  </p:tgtEl>
                </p:cond>
              </p:nextCondLst>
            </p:seq>
            <p:seq concurrent="1" nextAc="seek">
              <p:cTn id="3084" restart="whenNotActive" fill="hold" evtFilter="cancelBubble" nodeType="interactiveSeq">
                <p:stCondLst>
                  <p:cond evt="onClick" delay="0">
                    <p:tgtEl>
                      <p:spTgt spid="29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5" fill="hold">
                      <p:stCondLst>
                        <p:cond delay="0"/>
                      </p:stCondLst>
                      <p:childTnLst>
                        <p:par>
                          <p:cTn id="3086" fill="hold">
                            <p:stCondLst>
                              <p:cond delay="0"/>
                            </p:stCondLst>
                            <p:childTnLst>
                              <p:par>
                                <p:cTn id="30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4"/>
                  </p:tgtEl>
                </p:cond>
              </p:nextCondLst>
            </p:seq>
            <p:seq concurrent="1" nextAc="seek">
              <p:cTn id="3089" restart="whenNotActive" fill="hold" evtFilter="cancelBubble" nodeType="interactiveSeq">
                <p:stCondLst>
                  <p:cond evt="onClick" delay="0">
                    <p:tgtEl>
                      <p:spTgt spid="29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0" fill="hold">
                      <p:stCondLst>
                        <p:cond delay="0"/>
                      </p:stCondLst>
                      <p:childTnLst>
                        <p:par>
                          <p:cTn id="3091" fill="hold">
                            <p:stCondLst>
                              <p:cond delay="0"/>
                            </p:stCondLst>
                            <p:childTnLst>
                              <p:par>
                                <p:cTn id="30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5"/>
                  </p:tgtEl>
                </p:cond>
              </p:nextCondLst>
            </p:seq>
            <p:seq concurrent="1" nextAc="seek">
              <p:cTn id="3094" restart="whenNotActive" fill="hold" evtFilter="cancelBubble" nodeType="interactiveSeq">
                <p:stCondLst>
                  <p:cond evt="onClick" delay="0">
                    <p:tgtEl>
                      <p:spTgt spid="29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5" fill="hold">
                      <p:stCondLst>
                        <p:cond delay="0"/>
                      </p:stCondLst>
                      <p:childTnLst>
                        <p:par>
                          <p:cTn id="3096" fill="hold">
                            <p:stCondLst>
                              <p:cond delay="0"/>
                            </p:stCondLst>
                            <p:childTnLst>
                              <p:par>
                                <p:cTn id="30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6"/>
                  </p:tgtEl>
                </p:cond>
              </p:nextCondLst>
            </p:seq>
            <p:seq concurrent="1" nextAc="seek">
              <p:cTn id="3099" restart="whenNotActive" fill="hold" evtFilter="cancelBubble" nodeType="interactiveSeq">
                <p:stCondLst>
                  <p:cond evt="onClick" delay="0">
                    <p:tgtEl>
                      <p:spTgt spid="29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00" fill="hold">
                      <p:stCondLst>
                        <p:cond delay="0"/>
                      </p:stCondLst>
                      <p:childTnLst>
                        <p:par>
                          <p:cTn id="3101" fill="hold">
                            <p:stCondLst>
                              <p:cond delay="0"/>
                            </p:stCondLst>
                            <p:childTnLst>
                              <p:par>
                                <p:cTn id="3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7"/>
                  </p:tgtEl>
                </p:cond>
              </p:nextCondLst>
            </p:seq>
            <p:seq concurrent="1" nextAc="seek">
              <p:cTn id="3104" restart="whenNotActive" fill="hold" evtFilter="cancelBubble" nodeType="interactiveSeq">
                <p:stCondLst>
                  <p:cond evt="onClick" delay="0">
                    <p:tgtEl>
                      <p:spTgt spid="29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05" fill="hold">
                      <p:stCondLst>
                        <p:cond delay="0"/>
                      </p:stCondLst>
                      <p:childTnLst>
                        <p:par>
                          <p:cTn id="3106" fill="hold">
                            <p:stCondLst>
                              <p:cond delay="0"/>
                            </p:stCondLst>
                            <p:childTnLst>
                              <p:par>
                                <p:cTn id="3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8"/>
                  </p:tgtEl>
                </p:cond>
              </p:nextCondLst>
            </p:seq>
            <p:seq concurrent="1" nextAc="seek">
              <p:cTn id="3109" restart="whenNotActive" fill="hold" evtFilter="cancelBubble" nodeType="interactiveSeq">
                <p:stCondLst>
                  <p:cond evt="onClick" delay="0">
                    <p:tgtEl>
                      <p:spTgt spid="29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0" fill="hold">
                      <p:stCondLst>
                        <p:cond delay="0"/>
                      </p:stCondLst>
                      <p:childTnLst>
                        <p:par>
                          <p:cTn id="3111" fill="hold">
                            <p:stCondLst>
                              <p:cond delay="0"/>
                            </p:stCondLst>
                            <p:childTnLst>
                              <p:par>
                                <p:cTn id="3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9"/>
                  </p:tgtEl>
                </p:cond>
              </p:nextCondLst>
            </p:seq>
            <p:seq concurrent="1" nextAc="seek">
              <p:cTn id="3114" restart="whenNotActive" fill="hold" evtFilter="cancelBubble" nodeType="interactiveSeq">
                <p:stCondLst>
                  <p:cond evt="onClick" delay="0">
                    <p:tgtEl>
                      <p:spTgt spid="30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5" fill="hold">
                      <p:stCondLst>
                        <p:cond delay="0"/>
                      </p:stCondLst>
                      <p:childTnLst>
                        <p:par>
                          <p:cTn id="3116" fill="hold">
                            <p:stCondLst>
                              <p:cond delay="0"/>
                            </p:stCondLst>
                            <p:childTnLst>
                              <p:par>
                                <p:cTn id="3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0"/>
                  </p:tgtEl>
                </p:cond>
              </p:nextCondLst>
            </p:seq>
            <p:seq concurrent="1" nextAc="seek">
              <p:cTn id="3119" restart="whenNotActive" fill="hold" evtFilter="cancelBubble" nodeType="interactiveSeq">
                <p:stCondLst>
                  <p:cond evt="onClick" delay="0">
                    <p:tgtEl>
                      <p:spTgt spid="29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20" fill="hold">
                      <p:stCondLst>
                        <p:cond delay="0"/>
                      </p:stCondLst>
                      <p:childTnLst>
                        <p:par>
                          <p:cTn id="3121" fill="hold">
                            <p:stCondLst>
                              <p:cond delay="0"/>
                            </p:stCondLst>
                            <p:childTnLst>
                              <p:par>
                                <p:cTn id="31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0"/>
                  </p:tgtEl>
                </p:cond>
              </p:nextCondLst>
            </p:seq>
            <p:seq concurrent="1" nextAc="seek">
              <p:cTn id="3124" restart="whenNotActive" fill="hold" evtFilter="cancelBubble" nodeType="interactiveSeq">
                <p:stCondLst>
                  <p:cond evt="onClick" delay="0">
                    <p:tgtEl>
                      <p:spTgt spid="29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25" fill="hold">
                      <p:stCondLst>
                        <p:cond delay="0"/>
                      </p:stCondLst>
                      <p:childTnLst>
                        <p:par>
                          <p:cTn id="3126" fill="hold">
                            <p:stCondLst>
                              <p:cond delay="0"/>
                            </p:stCondLst>
                            <p:childTnLst>
                              <p:par>
                                <p:cTn id="31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6"/>
                  </p:tgtEl>
                </p:cond>
              </p:nextCondLst>
            </p:seq>
            <p:seq concurrent="1" nextAc="seek">
              <p:cTn id="3129" restart="whenNotActive" fill="hold" evtFilter="cancelBubble" nodeType="interactiveSeq">
                <p:stCondLst>
                  <p:cond evt="onClick" delay="0">
                    <p:tgtEl>
                      <p:spTgt spid="29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0" fill="hold">
                      <p:stCondLst>
                        <p:cond delay="0"/>
                      </p:stCondLst>
                      <p:childTnLst>
                        <p:par>
                          <p:cTn id="3131" fill="hold">
                            <p:stCondLst>
                              <p:cond delay="0"/>
                            </p:stCondLst>
                            <p:childTnLst>
                              <p:par>
                                <p:cTn id="31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2"/>
                  </p:tgtEl>
                </p:cond>
              </p:nextCondLst>
            </p:seq>
            <p:seq concurrent="1" nextAc="seek">
              <p:cTn id="3134" restart="whenNotActive" fill="hold" evtFilter="cancelBubble" nodeType="interactiveSeq">
                <p:stCondLst>
                  <p:cond evt="onClick" delay="0">
                    <p:tgtEl>
                      <p:spTgt spid="29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5" fill="hold">
                      <p:stCondLst>
                        <p:cond delay="0"/>
                      </p:stCondLst>
                      <p:childTnLst>
                        <p:par>
                          <p:cTn id="3136" fill="hold">
                            <p:stCondLst>
                              <p:cond delay="0"/>
                            </p:stCondLst>
                            <p:childTnLst>
                              <p:par>
                                <p:cTn id="3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8"/>
                  </p:tgtEl>
                </p:cond>
              </p:nextCondLst>
            </p:seq>
            <p:seq concurrent="1" nextAc="seek">
              <p:cTn id="3139" restart="whenNotActive" fill="hold" evtFilter="cancelBubble" nodeType="interactiveSeq">
                <p:stCondLst>
                  <p:cond evt="onClick" delay="0">
                    <p:tgtEl>
                      <p:spTgt spid="3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0" fill="hold">
                      <p:stCondLst>
                        <p:cond delay="0"/>
                      </p:stCondLst>
                      <p:childTnLst>
                        <p:par>
                          <p:cTn id="3141" fill="hold">
                            <p:stCondLst>
                              <p:cond delay="0"/>
                            </p:stCondLst>
                            <p:childTnLst>
                              <p:par>
                                <p:cTn id="31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7"/>
                  </p:tgtEl>
                </p:cond>
              </p:nextCondLst>
            </p:seq>
            <p:seq concurrent="1" nextAc="seek">
              <p:cTn id="3144" restart="whenNotActive" fill="hold" evtFilter="cancelBubble" nodeType="interactiveSeq">
                <p:stCondLst>
                  <p:cond evt="onClick" delay="0">
                    <p:tgtEl>
                      <p:spTgt spid="29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5" fill="hold">
                      <p:stCondLst>
                        <p:cond delay="0"/>
                      </p:stCondLst>
                      <p:childTnLst>
                        <p:par>
                          <p:cTn id="3146" fill="hold">
                            <p:stCondLst>
                              <p:cond delay="0"/>
                            </p:stCondLst>
                            <p:childTnLst>
                              <p:par>
                                <p:cTn id="31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4"/>
                  </p:tgtEl>
                </p:cond>
              </p:nextCondLst>
            </p:seq>
            <p:seq concurrent="1" nextAc="seek">
              <p:cTn id="3149" restart="whenNotActive" fill="hold" evtFilter="cancelBubble" nodeType="interactiveSeq">
                <p:stCondLst>
                  <p:cond evt="onClick" delay="0">
                    <p:tgtEl>
                      <p:spTgt spid="29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0" fill="hold">
                      <p:stCondLst>
                        <p:cond delay="0"/>
                      </p:stCondLst>
                      <p:childTnLst>
                        <p:par>
                          <p:cTn id="3151" fill="hold">
                            <p:stCondLst>
                              <p:cond delay="0"/>
                            </p:stCondLst>
                            <p:childTnLst>
                              <p:par>
                                <p:cTn id="31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0"/>
                  </p:tgtEl>
                </p:cond>
              </p:nextCondLst>
            </p:seq>
            <p:seq concurrent="1" nextAc="seek">
              <p:cTn id="3154" restart="whenNotActive" fill="hold" evtFilter="cancelBubble" nodeType="interactiveSeq">
                <p:stCondLst>
                  <p:cond evt="onClick" delay="0">
                    <p:tgtEl>
                      <p:spTgt spid="29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5" fill="hold">
                      <p:stCondLst>
                        <p:cond delay="0"/>
                      </p:stCondLst>
                      <p:childTnLst>
                        <p:par>
                          <p:cTn id="3156" fill="hold">
                            <p:stCondLst>
                              <p:cond delay="0"/>
                            </p:stCondLst>
                            <p:childTnLst>
                              <p:par>
                                <p:cTn id="3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6"/>
                  </p:tgtEl>
                </p:cond>
              </p:nextCondLst>
            </p:seq>
            <p:seq concurrent="1" nextAc="seek">
              <p:cTn id="3159" restart="whenNotActive" fill="hold" evtFilter="cancelBubble" nodeType="interactiveSeq">
                <p:stCondLst>
                  <p:cond evt="onClick" delay="0">
                    <p:tgtEl>
                      <p:spTgt spid="2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60" fill="hold">
                      <p:stCondLst>
                        <p:cond delay="0"/>
                      </p:stCondLst>
                      <p:childTnLst>
                        <p:par>
                          <p:cTn id="3161" fill="hold">
                            <p:stCondLst>
                              <p:cond delay="0"/>
                            </p:stCondLst>
                            <p:childTnLst>
                              <p:par>
                                <p:cTn id="3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0"/>
                  </p:tgtEl>
                </p:cond>
              </p:nextCondLst>
            </p:seq>
            <p:seq concurrent="1" nextAc="seek">
              <p:cTn id="3290" restart="whenNotActive" fill="hold" evtFilter="cancelBubble" nodeType="interactiveSeq">
                <p:stCondLst>
                  <p:cond evt="onClick" delay="0">
                    <p:tgtEl>
                      <p:spTgt spid="26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1" fill="hold">
                      <p:stCondLst>
                        <p:cond delay="0"/>
                      </p:stCondLst>
                      <p:childTnLst>
                        <p:par>
                          <p:cTn id="3292" fill="hold">
                            <p:stCondLst>
                              <p:cond delay="0"/>
                            </p:stCondLst>
                            <p:childTnLst>
                              <p:par>
                                <p:cTn id="3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7"/>
                  </p:tgtEl>
                </p:cond>
              </p:nextCondLst>
            </p:seq>
            <p:seq concurrent="1" nextAc="seek">
              <p:cTn id="3421" restart="whenNotActive" fill="hold" evtFilter="cancelBubble" nodeType="interactiveSeq">
                <p:stCondLst>
                  <p:cond evt="onClick" delay="0">
                    <p:tgtEl>
                      <p:spTgt spid="28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22" fill="hold">
                      <p:stCondLst>
                        <p:cond delay="0"/>
                      </p:stCondLst>
                      <p:childTnLst>
                        <p:par>
                          <p:cTn id="3423" fill="hold">
                            <p:stCondLst>
                              <p:cond delay="0"/>
                            </p:stCondLst>
                            <p:childTnLst>
                              <p:par>
                                <p:cTn id="34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1"/>
                  </p:tgtEl>
                </p:cond>
              </p:nextCondLst>
            </p:seq>
            <p:seq concurrent="1" nextAc="seek">
              <p:cTn id="3552" restart="whenNotActive" fill="hold" evtFilter="cancelBubble" nodeType="interactiveSeq">
                <p:stCondLst>
                  <p:cond evt="onClick" delay="0">
                    <p:tgtEl>
                      <p:spTgt spid="2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3" fill="hold">
                      <p:stCondLst>
                        <p:cond delay="0"/>
                      </p:stCondLst>
                      <p:childTnLst>
                        <p:par>
                          <p:cTn id="3554" fill="hold">
                            <p:stCondLst>
                              <p:cond delay="0"/>
                            </p:stCondLst>
                            <p:childTnLst>
                              <p:par>
                                <p:cTn id="35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2"/>
                  </p:tgtEl>
                </p:cond>
              </p:nextCondLst>
            </p:seq>
            <p:seq concurrent="1" nextAc="seek">
              <p:cTn id="3683" restart="whenNotActive" fill="hold" evtFilter="cancelBubble" nodeType="interactiveSeq">
                <p:stCondLst>
                  <p:cond evt="onClick" delay="0">
                    <p:tgtEl>
                      <p:spTgt spid="29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84" fill="hold">
                      <p:stCondLst>
                        <p:cond delay="0"/>
                      </p:stCondLst>
                      <p:childTnLst>
                        <p:par>
                          <p:cTn id="3685" fill="hold">
                            <p:stCondLst>
                              <p:cond delay="0"/>
                            </p:stCondLst>
                            <p:childTnLst>
                              <p:par>
                                <p:cTn id="36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3"/>
                  </p:tgtEl>
                </p:cond>
              </p:nextCondLst>
            </p:seq>
            <p:seq concurrent="1" nextAc="seek">
              <p:cTn id="3814" restart="whenNotActive" fill="hold" evtFilter="cancelBubble" nodeType="interactiveSeq">
                <p:stCondLst>
                  <p:cond evt="onClick" delay="0">
                    <p:tgtEl>
                      <p:spTgt spid="27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5" fill="hold">
                      <p:stCondLst>
                        <p:cond delay="0"/>
                      </p:stCondLst>
                      <p:childTnLst>
                        <p:par>
                          <p:cTn id="3816" fill="hold">
                            <p:stCondLst>
                              <p:cond delay="0"/>
                            </p:stCondLst>
                            <p:childTnLst>
                              <p:par>
                                <p:cTn id="38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89"/>
                  </p:tgtEl>
                </p:cond>
              </p:nextCondLst>
            </p:seq>
            <p:seq concurrent="1" nextAc="seek">
              <p:cTn id="3945" restart="whenNotActive" fill="hold" evtFilter="cancelBubble" nodeType="interactiveSeq">
                <p:stCondLst>
                  <p:cond evt="onClick" delay="0">
                    <p:tgtEl>
                      <p:spTgt spid="28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46" fill="hold">
                      <p:stCondLst>
                        <p:cond delay="0"/>
                      </p:stCondLst>
                      <p:childTnLst>
                        <p:par>
                          <p:cTn id="3947" fill="hold">
                            <p:stCondLst>
                              <p:cond delay="0"/>
                            </p:stCondLst>
                            <p:childTnLst>
                              <p:par>
                                <p:cTn id="39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0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272" grpId="0" animBg="1"/>
      <p:bldP spid="272" grpId="1" animBg="1"/>
      <p:bldP spid="272" grpId="2" animBg="1"/>
      <p:bldP spid="272" grpId="3" animBg="1"/>
      <p:bldP spid="272" grpId="4" animBg="1"/>
      <p:bldP spid="272" grpId="5" animBg="1"/>
      <p:bldP spid="273" grpId="0" animBg="1"/>
      <p:bldP spid="273" grpId="1" animBg="1"/>
      <p:bldP spid="273" grpId="2" animBg="1"/>
      <p:bldP spid="273" grpId="3" animBg="1"/>
      <p:bldP spid="273" grpId="4" animBg="1"/>
      <p:bldP spid="273" grpId="5" animBg="1"/>
      <p:bldP spid="274" grpId="0" animBg="1"/>
      <p:bldP spid="274" grpId="1" animBg="1"/>
      <p:bldP spid="274" grpId="2" animBg="1"/>
      <p:bldP spid="274" grpId="3" animBg="1"/>
      <p:bldP spid="274" grpId="4" animBg="1"/>
      <p:bldP spid="274" grpId="5" animBg="1"/>
      <p:bldP spid="275" grpId="0" animBg="1"/>
      <p:bldP spid="275" grpId="1" animBg="1"/>
      <p:bldP spid="275" grpId="2" animBg="1"/>
      <p:bldP spid="275" grpId="3" animBg="1"/>
      <p:bldP spid="275" grpId="4" animBg="1"/>
      <p:bldP spid="275" grpId="5" animBg="1"/>
      <p:bldP spid="276" grpId="0" animBg="1"/>
      <p:bldP spid="276" grpId="1" animBg="1"/>
      <p:bldP spid="276" grpId="2" animBg="1"/>
      <p:bldP spid="276" grpId="3" animBg="1"/>
      <p:bldP spid="276" grpId="4" animBg="1"/>
      <p:bldP spid="276" grpId="5" animBg="1"/>
      <p:bldP spid="328" grpId="0" animBg="1"/>
      <p:bldP spid="328" grpId="1" animBg="1"/>
      <p:bldP spid="328" grpId="2" animBg="1"/>
      <p:bldP spid="328" grpId="3" animBg="1"/>
      <p:bldP spid="328" grpId="4" animBg="1"/>
      <p:bldP spid="328" grpId="5" animBg="1"/>
      <p:bldP spid="329" grpId="0" animBg="1"/>
      <p:bldP spid="329" grpId="1" animBg="1"/>
      <p:bldP spid="329" grpId="2" animBg="1"/>
      <p:bldP spid="329" grpId="3" animBg="1"/>
      <p:bldP spid="329" grpId="4" animBg="1"/>
      <p:bldP spid="329" grpId="5" animBg="1"/>
      <p:bldP spid="330" grpId="0" animBg="1"/>
      <p:bldP spid="330" grpId="1" animBg="1"/>
      <p:bldP spid="330" grpId="2" animBg="1"/>
      <p:bldP spid="330" grpId="3" animBg="1"/>
      <p:bldP spid="330" grpId="4" animBg="1"/>
      <p:bldP spid="330" grpId="5" animBg="1"/>
      <p:bldP spid="331" grpId="0" animBg="1"/>
      <p:bldP spid="331" grpId="1" animBg="1"/>
      <p:bldP spid="331" grpId="2" animBg="1"/>
      <p:bldP spid="331" grpId="3" animBg="1"/>
      <p:bldP spid="331" grpId="4" animBg="1"/>
      <p:bldP spid="331" grpId="5" animBg="1"/>
      <p:bldP spid="332" grpId="0" animBg="1"/>
      <p:bldP spid="332" grpId="1" animBg="1"/>
      <p:bldP spid="332" grpId="2" animBg="1"/>
      <p:bldP spid="332" grpId="3" animBg="1"/>
      <p:bldP spid="332" grpId="4" animBg="1"/>
      <p:bldP spid="332" grpId="5" animBg="1"/>
      <p:bldP spid="333" grpId="0" animBg="1"/>
      <p:bldP spid="333" grpId="1" animBg="1"/>
      <p:bldP spid="333" grpId="2" animBg="1"/>
      <p:bldP spid="333" grpId="3" animBg="1"/>
      <p:bldP spid="333" grpId="4" animBg="1"/>
      <p:bldP spid="333" grpId="5" animBg="1"/>
      <p:bldP spid="383" grpId="0" animBg="1"/>
      <p:bldP spid="383" grpId="1" animBg="1"/>
      <p:bldP spid="383" grpId="2" animBg="1"/>
      <p:bldP spid="383" grpId="3" animBg="1"/>
      <p:bldP spid="383" grpId="4" animBg="1"/>
      <p:bldP spid="383" grpId="5" animBg="1"/>
      <p:bldP spid="384" grpId="0" animBg="1"/>
      <p:bldP spid="384" grpId="1" animBg="1"/>
      <p:bldP spid="384" grpId="2" animBg="1"/>
      <p:bldP spid="384" grpId="3" animBg="1"/>
      <p:bldP spid="384" grpId="4" animBg="1"/>
      <p:bldP spid="384" grpId="5" animBg="1"/>
      <p:bldP spid="385" grpId="0" animBg="1"/>
      <p:bldP spid="385" grpId="1" animBg="1"/>
      <p:bldP spid="385" grpId="2" animBg="1"/>
      <p:bldP spid="385" grpId="3" animBg="1"/>
      <p:bldP spid="385" grpId="4" animBg="1"/>
      <p:bldP spid="385" grpId="5" animBg="1"/>
      <p:bldP spid="386" grpId="0" animBg="1"/>
      <p:bldP spid="386" grpId="1" animBg="1"/>
      <p:bldP spid="386" grpId="2" animBg="1"/>
      <p:bldP spid="386" grpId="3" animBg="1"/>
      <p:bldP spid="386" grpId="4" animBg="1"/>
      <p:bldP spid="386" grpId="5" animBg="1"/>
      <p:bldP spid="387" grpId="0" animBg="1"/>
      <p:bldP spid="387" grpId="1" animBg="1"/>
      <p:bldP spid="387" grpId="2" animBg="1"/>
      <p:bldP spid="387" grpId="3" animBg="1"/>
      <p:bldP spid="387" grpId="4" animBg="1"/>
      <p:bldP spid="387" grpId="5" animBg="1"/>
      <p:bldP spid="388" grpId="0" animBg="1"/>
      <p:bldP spid="388" grpId="1" animBg="1"/>
      <p:bldP spid="388" grpId="2" animBg="1"/>
      <p:bldP spid="388" grpId="3" animBg="1"/>
      <p:bldP spid="388" grpId="4" animBg="1"/>
      <p:bldP spid="388" grpId="5" animBg="1"/>
      <p:bldP spid="438" grpId="0" animBg="1"/>
      <p:bldP spid="438" grpId="1" animBg="1"/>
      <p:bldP spid="438" grpId="2" animBg="1"/>
      <p:bldP spid="438" grpId="3" animBg="1"/>
      <p:bldP spid="438" grpId="4" animBg="1"/>
      <p:bldP spid="438" grpId="5" animBg="1"/>
      <p:bldP spid="439" grpId="0" animBg="1"/>
      <p:bldP spid="439" grpId="1" animBg="1"/>
      <p:bldP spid="439" grpId="2" animBg="1"/>
      <p:bldP spid="439" grpId="3" animBg="1"/>
      <p:bldP spid="439" grpId="4" animBg="1"/>
      <p:bldP spid="439" grpId="5" animBg="1"/>
      <p:bldP spid="440" grpId="0" animBg="1"/>
      <p:bldP spid="440" grpId="1" animBg="1"/>
      <p:bldP spid="440" grpId="2" animBg="1"/>
      <p:bldP spid="440" grpId="3" animBg="1"/>
      <p:bldP spid="440" grpId="4" animBg="1"/>
      <p:bldP spid="440" grpId="5" animBg="1"/>
      <p:bldP spid="441" grpId="0" animBg="1"/>
      <p:bldP spid="441" grpId="1" animBg="1"/>
      <p:bldP spid="441" grpId="2" animBg="1"/>
      <p:bldP spid="441" grpId="3" animBg="1"/>
      <p:bldP spid="441" grpId="4" animBg="1"/>
      <p:bldP spid="441" grpId="5" animBg="1"/>
      <p:bldP spid="442" grpId="0" animBg="1"/>
      <p:bldP spid="442" grpId="1" animBg="1"/>
      <p:bldP spid="442" grpId="2" animBg="1"/>
      <p:bldP spid="442" grpId="3" animBg="1"/>
      <p:bldP spid="442" grpId="4" animBg="1"/>
      <p:bldP spid="442" grpId="5" animBg="1"/>
      <p:bldP spid="443" grpId="0" animBg="1"/>
      <p:bldP spid="443" grpId="1" animBg="1"/>
      <p:bldP spid="443" grpId="2" animBg="1"/>
      <p:bldP spid="443" grpId="3" animBg="1"/>
      <p:bldP spid="443" grpId="4" animBg="1"/>
      <p:bldP spid="443" grpId="5" animBg="1"/>
      <p:bldP spid="546" grpId="0" animBg="1"/>
      <p:bldP spid="546" grpId="1" animBg="1"/>
      <p:bldP spid="546" grpId="2" animBg="1"/>
      <p:bldP spid="546" grpId="3" animBg="1"/>
      <p:bldP spid="546" grpId="4" animBg="1"/>
      <p:bldP spid="546" grpId="5" animBg="1"/>
      <p:bldP spid="547" grpId="0" animBg="1"/>
      <p:bldP spid="547" grpId="1" animBg="1"/>
      <p:bldP spid="547" grpId="2" animBg="1"/>
      <p:bldP spid="547" grpId="3" animBg="1"/>
      <p:bldP spid="547" grpId="4" animBg="1"/>
      <p:bldP spid="547" grpId="5" animBg="1"/>
      <p:bldP spid="548" grpId="0" animBg="1"/>
      <p:bldP spid="548" grpId="1" animBg="1"/>
      <p:bldP spid="548" grpId="2" animBg="1"/>
      <p:bldP spid="548" grpId="3" animBg="1"/>
      <p:bldP spid="548" grpId="4" animBg="1"/>
      <p:bldP spid="548" grpId="5" animBg="1"/>
      <p:bldP spid="549" grpId="0" animBg="1"/>
      <p:bldP spid="549" grpId="1" animBg="1"/>
      <p:bldP spid="549" grpId="2" animBg="1"/>
      <p:bldP spid="549" grpId="3" animBg="1"/>
      <p:bldP spid="549" grpId="4" animBg="1"/>
      <p:bldP spid="549" grpId="5" animBg="1"/>
      <p:bldP spid="550" grpId="0" animBg="1"/>
      <p:bldP spid="550" grpId="1" animBg="1"/>
      <p:bldP spid="550" grpId="2" animBg="1"/>
      <p:bldP spid="550" grpId="3" animBg="1"/>
      <p:bldP spid="550" grpId="4" animBg="1"/>
      <p:bldP spid="550" grpId="5" animBg="1"/>
      <p:bldP spid="551" grpId="0" animBg="1"/>
      <p:bldP spid="551" grpId="1" animBg="1"/>
      <p:bldP spid="551" grpId="2" animBg="1"/>
      <p:bldP spid="551" grpId="3" animBg="1"/>
      <p:bldP spid="551" grpId="4" animBg="1"/>
      <p:bldP spid="551" grpId="5" animBg="1"/>
      <p:bldP spid="601" grpId="0" animBg="1"/>
      <p:bldP spid="601" grpId="1" animBg="1"/>
      <p:bldP spid="601" grpId="2" animBg="1"/>
      <p:bldP spid="601" grpId="3" animBg="1"/>
      <p:bldP spid="601" grpId="4" animBg="1"/>
      <p:bldP spid="601" grpId="5" animBg="1"/>
      <p:bldP spid="602" grpId="0" animBg="1"/>
      <p:bldP spid="602" grpId="1" animBg="1"/>
      <p:bldP spid="602" grpId="2" animBg="1"/>
      <p:bldP spid="602" grpId="3" animBg="1"/>
      <p:bldP spid="602" grpId="4" animBg="1"/>
      <p:bldP spid="602" grpId="5" animBg="1"/>
      <p:bldP spid="603" grpId="0" animBg="1"/>
      <p:bldP spid="603" grpId="1" animBg="1"/>
      <p:bldP spid="603" grpId="2" animBg="1"/>
      <p:bldP spid="603" grpId="3" animBg="1"/>
      <p:bldP spid="603" grpId="4" animBg="1"/>
      <p:bldP spid="603" grpId="5" animBg="1"/>
      <p:bldP spid="604" grpId="0" animBg="1"/>
      <p:bldP spid="604" grpId="1" animBg="1"/>
      <p:bldP spid="604" grpId="2" animBg="1"/>
      <p:bldP spid="604" grpId="3" animBg="1"/>
      <p:bldP spid="604" grpId="4" animBg="1"/>
      <p:bldP spid="604" grpId="5" animBg="1"/>
      <p:bldP spid="605" grpId="0" animBg="1"/>
      <p:bldP spid="605" grpId="1" animBg="1"/>
      <p:bldP spid="605" grpId="2" animBg="1"/>
      <p:bldP spid="605" grpId="3" animBg="1"/>
      <p:bldP spid="605" grpId="4" animBg="1"/>
      <p:bldP spid="605" grpId="5" animBg="1"/>
      <p:bldP spid="606" grpId="0" animBg="1"/>
      <p:bldP spid="606" grpId="1" animBg="1"/>
      <p:bldP spid="606" grpId="2" animBg="1"/>
      <p:bldP spid="606" grpId="3" animBg="1"/>
      <p:bldP spid="606" grpId="4" animBg="1"/>
      <p:bldP spid="606" grpId="5" animBg="1"/>
      <p:bldP spid="1349" grpId="0" animBg="1"/>
      <p:bldP spid="1349" grpId="1" animBg="1"/>
      <p:bldP spid="1349" grpId="2" animBg="1"/>
      <p:bldP spid="1349" grpId="3" animBg="1"/>
      <p:bldP spid="1349" grpId="4" animBg="1"/>
      <p:bldP spid="1350" grpId="0" animBg="1"/>
      <p:bldP spid="1350" grpId="1" animBg="1"/>
      <p:bldP spid="1350" grpId="2" animBg="1"/>
      <p:bldP spid="1350" grpId="3" animBg="1"/>
      <p:bldP spid="1350" grpId="4" animBg="1"/>
      <p:bldP spid="1351" grpId="0" animBg="1"/>
      <p:bldP spid="1351" grpId="1" animBg="1"/>
      <p:bldP spid="1351" grpId="2" animBg="1"/>
      <p:bldP spid="1351" grpId="3" animBg="1"/>
      <p:bldP spid="1351" grpId="4" animBg="1"/>
      <p:bldP spid="1352" grpId="0" animBg="1"/>
      <p:bldP spid="1352" grpId="1" animBg="1"/>
      <p:bldP spid="1352" grpId="2" animBg="1"/>
      <p:bldP spid="1352" grpId="3" animBg="1"/>
      <p:bldP spid="1352" grpId="4" animBg="1"/>
      <p:bldP spid="1386" grpId="0" animBg="1"/>
      <p:bldP spid="1386" grpId="1" animBg="1"/>
      <p:bldP spid="1386" grpId="2" animBg="1"/>
      <p:bldP spid="1386" grpId="3" animBg="1"/>
      <p:bldP spid="1387" grpId="0" animBg="1"/>
      <p:bldP spid="1387" grpId="1" animBg="1"/>
      <p:bldP spid="1387" grpId="2" animBg="1"/>
      <p:bldP spid="1387" grpId="3" animBg="1"/>
      <p:bldP spid="1388" grpId="0" animBg="1"/>
      <p:bldP spid="1388" grpId="1" animBg="1"/>
      <p:bldP spid="1388" grpId="2" animBg="1"/>
      <p:bldP spid="1388" grpId="3" animBg="1"/>
      <p:bldP spid="1389" grpId="0" animBg="1"/>
      <p:bldP spid="1389" grpId="1" animBg="1"/>
      <p:bldP spid="1389" grpId="2" animBg="1"/>
      <p:bldP spid="1389" grpId="3" animBg="1"/>
      <p:bldP spid="1422" grpId="0" animBg="1"/>
      <p:bldP spid="1422" grpId="1" animBg="1"/>
      <p:bldP spid="1422" grpId="2" animBg="1"/>
      <p:bldP spid="1422" grpId="3" animBg="1"/>
      <p:bldP spid="1422" grpId="4" animBg="1"/>
      <p:bldP spid="1423" grpId="0" animBg="1"/>
      <p:bldP spid="1423" grpId="1" animBg="1"/>
      <p:bldP spid="1423" grpId="2" animBg="1"/>
      <p:bldP spid="1423" grpId="3" animBg="1"/>
      <p:bldP spid="1423" grpId="4" animBg="1"/>
      <p:bldP spid="1424" grpId="0" animBg="1"/>
      <p:bldP spid="1424" grpId="1" animBg="1"/>
      <p:bldP spid="1424" grpId="2" animBg="1"/>
      <p:bldP spid="1424" grpId="3" animBg="1"/>
      <p:bldP spid="1424" grpId="4" animBg="1"/>
      <p:bldP spid="1425" grpId="0" animBg="1"/>
      <p:bldP spid="1425" grpId="1" animBg="1"/>
      <p:bldP spid="1425" grpId="2" animBg="1"/>
      <p:bldP spid="1425" grpId="3" animBg="1"/>
      <p:bldP spid="1425" grpId="4" animBg="1"/>
      <p:bldP spid="1458" grpId="0" animBg="1"/>
      <p:bldP spid="1458" grpId="1" animBg="1"/>
      <p:bldP spid="1458" grpId="2" animBg="1"/>
      <p:bldP spid="1458" grpId="3" animBg="1"/>
      <p:bldP spid="1458" grpId="4" animBg="1"/>
      <p:bldP spid="1459" grpId="0" animBg="1"/>
      <p:bldP spid="1459" grpId="1" animBg="1"/>
      <p:bldP spid="1459" grpId="2" animBg="1"/>
      <p:bldP spid="1459" grpId="3" animBg="1"/>
      <p:bldP spid="1459" grpId="4" animBg="1"/>
      <p:bldP spid="1460" grpId="0" animBg="1"/>
      <p:bldP spid="1460" grpId="1" animBg="1"/>
      <p:bldP spid="1460" grpId="2" animBg="1"/>
      <p:bldP spid="1460" grpId="3" animBg="1"/>
      <p:bldP spid="1460" grpId="4" animBg="1"/>
      <p:bldP spid="1461" grpId="0" animBg="1"/>
      <p:bldP spid="1461" grpId="1" animBg="1"/>
      <p:bldP spid="1461" grpId="2" animBg="1"/>
      <p:bldP spid="1461" grpId="3" animBg="1"/>
      <p:bldP spid="1461" grpId="4" animBg="1"/>
      <p:bldP spid="1470" grpId="0" animBg="1"/>
      <p:bldP spid="1470" grpId="1" animBg="1"/>
      <p:bldP spid="1478" grpId="0" animBg="1"/>
      <p:bldP spid="1478" grpId="1" animBg="1"/>
      <p:bldP spid="1486" grpId="0" animBg="1"/>
      <p:bldP spid="1486" grpId="1" animBg="1"/>
      <p:bldP spid="1494" grpId="0" animBg="1"/>
      <p:bldP spid="1494" grpId="1" animBg="1"/>
      <p:bldP spid="1536" grpId="0" animBg="1"/>
      <p:bldP spid="1536" grpId="1" animBg="1"/>
      <p:bldP spid="1536" grpId="2" animBg="1"/>
      <p:bldP spid="1536" grpId="3" animBg="1"/>
      <p:bldP spid="1536" grpId="4" animBg="1"/>
      <p:bldP spid="1536" grpId="5" animBg="1"/>
      <p:bldP spid="1537" grpId="0" animBg="1"/>
      <p:bldP spid="1537" grpId="1" animBg="1"/>
      <p:bldP spid="1537" grpId="2" animBg="1"/>
      <p:bldP spid="1537" grpId="3" animBg="1"/>
      <p:bldP spid="1537" grpId="4" animBg="1"/>
      <p:bldP spid="1537" grpId="5" animBg="1"/>
      <p:bldP spid="1538" grpId="0" animBg="1"/>
      <p:bldP spid="1538" grpId="1" animBg="1"/>
      <p:bldP spid="1538" grpId="2" animBg="1"/>
      <p:bldP spid="1538" grpId="3" animBg="1"/>
      <p:bldP spid="1538" grpId="4" animBg="1"/>
      <p:bldP spid="1538" grpId="5" animBg="1"/>
      <p:bldP spid="1539" grpId="0" animBg="1"/>
      <p:bldP spid="1539" grpId="1" animBg="1"/>
      <p:bldP spid="1539" grpId="2" animBg="1"/>
      <p:bldP spid="1539" grpId="3" animBg="1"/>
      <p:bldP spid="1539" grpId="4" animBg="1"/>
      <p:bldP spid="1539" grpId="5" animBg="1"/>
      <p:bldP spid="1540" grpId="0" animBg="1"/>
      <p:bldP spid="1540" grpId="1" animBg="1"/>
      <p:bldP spid="1540" grpId="2" animBg="1"/>
      <p:bldP spid="1540" grpId="3" animBg="1"/>
      <p:bldP spid="1540" grpId="4" animBg="1"/>
      <p:bldP spid="1540" grpId="5" animBg="1"/>
      <p:bldP spid="1541" grpId="0" animBg="1"/>
      <p:bldP spid="1541" grpId="1" animBg="1"/>
      <p:bldP spid="1541" grpId="2" animBg="1"/>
      <p:bldP spid="1541" grpId="3" animBg="1"/>
      <p:bldP spid="1541" grpId="4" animBg="1"/>
      <p:bldP spid="1541" grpId="5" animBg="1"/>
      <p:bldP spid="1578" grpId="0" animBg="1"/>
      <p:bldP spid="1578" grpId="1" animBg="1"/>
      <p:bldP spid="1578" grpId="2" animBg="1"/>
      <p:bldP spid="1578" grpId="3" animBg="1"/>
      <p:bldP spid="1578" grpId="4" animBg="1"/>
      <p:bldP spid="1578" grpId="5" animBg="1"/>
      <p:bldP spid="1579" grpId="0" animBg="1"/>
      <p:bldP spid="1579" grpId="1" animBg="1"/>
      <p:bldP spid="1579" grpId="2" animBg="1"/>
      <p:bldP spid="1579" grpId="3" animBg="1"/>
      <p:bldP spid="1579" grpId="4" animBg="1"/>
      <p:bldP spid="1579" grpId="5" animBg="1"/>
      <p:bldP spid="1580" grpId="0" animBg="1"/>
      <p:bldP spid="1580" grpId="1" animBg="1"/>
      <p:bldP spid="1580" grpId="2" animBg="1"/>
      <p:bldP spid="1580" grpId="3" animBg="1"/>
      <p:bldP spid="1580" grpId="4" animBg="1"/>
      <p:bldP spid="1580" grpId="5" animBg="1"/>
      <p:bldP spid="1581" grpId="0" animBg="1"/>
      <p:bldP spid="1581" grpId="1" animBg="1"/>
      <p:bldP spid="1581" grpId="2" animBg="1"/>
      <p:bldP spid="1581" grpId="3" animBg="1"/>
      <p:bldP spid="1581" grpId="4" animBg="1"/>
      <p:bldP spid="1581" grpId="5" animBg="1"/>
      <p:bldP spid="1582" grpId="0" animBg="1"/>
      <p:bldP spid="1582" grpId="1" animBg="1"/>
      <p:bldP spid="1582" grpId="2" animBg="1"/>
      <p:bldP spid="1582" grpId="3" animBg="1"/>
      <p:bldP spid="1582" grpId="4" animBg="1"/>
      <p:bldP spid="1582" grpId="5" animBg="1"/>
      <p:bldP spid="1583" grpId="0" animBg="1"/>
      <p:bldP spid="1583" grpId="1" animBg="1"/>
      <p:bldP spid="1583" grpId="2" animBg="1"/>
      <p:bldP spid="1583" grpId="3" animBg="1"/>
      <p:bldP spid="1583" grpId="4" animBg="1"/>
      <p:bldP spid="1583" grpId="5" animBg="1"/>
      <p:bldP spid="1620" grpId="0" animBg="1"/>
      <p:bldP spid="1620" grpId="1" animBg="1"/>
      <p:bldP spid="1620" grpId="2" animBg="1"/>
      <p:bldP spid="1620" grpId="3" animBg="1"/>
      <p:bldP spid="1620" grpId="4" animBg="1"/>
      <p:bldP spid="1620" grpId="5" animBg="1"/>
      <p:bldP spid="1621" grpId="0" animBg="1"/>
      <p:bldP spid="1621" grpId="1" animBg="1"/>
      <p:bldP spid="1621" grpId="2" animBg="1"/>
      <p:bldP spid="1621" grpId="3" animBg="1"/>
      <p:bldP spid="1621" grpId="4" animBg="1"/>
      <p:bldP spid="1621" grpId="5" animBg="1"/>
      <p:bldP spid="1622" grpId="0" animBg="1"/>
      <p:bldP spid="1622" grpId="1" animBg="1"/>
      <p:bldP spid="1622" grpId="2" animBg="1"/>
      <p:bldP spid="1622" grpId="3" animBg="1"/>
      <p:bldP spid="1622" grpId="4" animBg="1"/>
      <p:bldP spid="1622" grpId="5" animBg="1"/>
      <p:bldP spid="1623" grpId="0" animBg="1"/>
      <p:bldP spid="1623" grpId="1" animBg="1"/>
      <p:bldP spid="1623" grpId="2" animBg="1"/>
      <p:bldP spid="1623" grpId="3" animBg="1"/>
      <p:bldP spid="1623" grpId="4" animBg="1"/>
      <p:bldP spid="1623" grpId="5" animBg="1"/>
      <p:bldP spid="1624" grpId="0" animBg="1"/>
      <p:bldP spid="1624" grpId="1" animBg="1"/>
      <p:bldP spid="1624" grpId="2" animBg="1"/>
      <p:bldP spid="1624" grpId="3" animBg="1"/>
      <p:bldP spid="1624" grpId="4" animBg="1"/>
      <p:bldP spid="1624" grpId="5" animBg="1"/>
      <p:bldP spid="1625" grpId="0" animBg="1"/>
      <p:bldP spid="1625" grpId="1" animBg="1"/>
      <p:bldP spid="1625" grpId="2" animBg="1"/>
      <p:bldP spid="1625" grpId="3" animBg="1"/>
      <p:bldP spid="1625" grpId="4" animBg="1"/>
      <p:bldP spid="1625" grpId="5" animBg="1"/>
      <p:bldP spid="1662" grpId="0" animBg="1"/>
      <p:bldP spid="1662" grpId="1" animBg="1"/>
      <p:bldP spid="1662" grpId="2" animBg="1"/>
      <p:bldP spid="1662" grpId="3" animBg="1"/>
      <p:bldP spid="1662" grpId="4" animBg="1"/>
      <p:bldP spid="1662" grpId="5" animBg="1"/>
      <p:bldP spid="1663" grpId="0" animBg="1"/>
      <p:bldP spid="1663" grpId="1" animBg="1"/>
      <p:bldP spid="1663" grpId="2" animBg="1"/>
      <p:bldP spid="1663" grpId="3" animBg="1"/>
      <p:bldP spid="1663" grpId="4" animBg="1"/>
      <p:bldP spid="1663" grpId="5" animBg="1"/>
      <p:bldP spid="1664" grpId="0" animBg="1"/>
      <p:bldP spid="1664" grpId="1" animBg="1"/>
      <p:bldP spid="1664" grpId="2" animBg="1"/>
      <p:bldP spid="1664" grpId="3" animBg="1"/>
      <p:bldP spid="1664" grpId="4" animBg="1"/>
      <p:bldP spid="1664" grpId="5" animBg="1"/>
      <p:bldP spid="1665" grpId="0" animBg="1"/>
      <p:bldP spid="1665" grpId="1" animBg="1"/>
      <p:bldP spid="1665" grpId="2" animBg="1"/>
      <p:bldP spid="1665" grpId="3" animBg="1"/>
      <p:bldP spid="1665" grpId="4" animBg="1"/>
      <p:bldP spid="1665" grpId="5" animBg="1"/>
      <p:bldP spid="1666" grpId="0" animBg="1"/>
      <p:bldP spid="1666" grpId="1" animBg="1"/>
      <p:bldP spid="1666" grpId="2" animBg="1"/>
      <p:bldP spid="1666" grpId="3" animBg="1"/>
      <p:bldP spid="1666" grpId="4" animBg="1"/>
      <p:bldP spid="1666" grpId="5" animBg="1"/>
      <p:bldP spid="1667" grpId="0" animBg="1"/>
      <p:bldP spid="1667" grpId="1" animBg="1"/>
      <p:bldP spid="1667" grpId="2" animBg="1"/>
      <p:bldP spid="1667" grpId="3" animBg="1"/>
      <p:bldP spid="1667" grpId="4" animBg="1"/>
      <p:bldP spid="1667" grpId="5" animBg="1"/>
      <p:bldP spid="1704" grpId="0" animBg="1"/>
      <p:bldP spid="1704" grpId="1" animBg="1"/>
      <p:bldP spid="1704" grpId="2" animBg="1"/>
      <p:bldP spid="1704" grpId="3" animBg="1"/>
      <p:bldP spid="1704" grpId="4" animBg="1"/>
      <p:bldP spid="1704" grpId="5" animBg="1"/>
      <p:bldP spid="1705" grpId="0" animBg="1"/>
      <p:bldP spid="1705" grpId="1" animBg="1"/>
      <p:bldP spid="1705" grpId="2" animBg="1"/>
      <p:bldP spid="1705" grpId="3" animBg="1"/>
      <p:bldP spid="1705" grpId="4" animBg="1"/>
      <p:bldP spid="1705" grpId="5" animBg="1"/>
      <p:bldP spid="1706" grpId="0" animBg="1"/>
      <p:bldP spid="1706" grpId="1" animBg="1"/>
      <p:bldP spid="1706" grpId="2" animBg="1"/>
      <p:bldP spid="1706" grpId="3" animBg="1"/>
      <p:bldP spid="1706" grpId="4" animBg="1"/>
      <p:bldP spid="1706" grpId="5" animBg="1"/>
      <p:bldP spid="1707" grpId="0" animBg="1"/>
      <p:bldP spid="1707" grpId="1" animBg="1"/>
      <p:bldP spid="1707" grpId="2" animBg="1"/>
      <p:bldP spid="1707" grpId="3" animBg="1"/>
      <p:bldP spid="1707" grpId="4" animBg="1"/>
      <p:bldP spid="1707" grpId="5" animBg="1"/>
      <p:bldP spid="1708" grpId="0" animBg="1"/>
      <p:bldP spid="1708" grpId="1" animBg="1"/>
      <p:bldP spid="1708" grpId="2" animBg="1"/>
      <p:bldP spid="1708" grpId="3" animBg="1"/>
      <p:bldP spid="1708" grpId="4" animBg="1"/>
      <p:bldP spid="1708" grpId="5" animBg="1"/>
      <p:bldP spid="1709" grpId="0" animBg="1"/>
      <p:bldP spid="1709" grpId="1" animBg="1"/>
      <p:bldP spid="1709" grpId="2" animBg="1"/>
      <p:bldP spid="1709" grpId="3" animBg="1"/>
      <p:bldP spid="1709" grpId="4" animBg="1"/>
      <p:bldP spid="1709" grpId="5" animBg="1"/>
      <p:bldP spid="1746" grpId="0" animBg="1"/>
      <p:bldP spid="1746" grpId="1" animBg="1"/>
      <p:bldP spid="1746" grpId="2" animBg="1"/>
      <p:bldP spid="1746" grpId="3" animBg="1"/>
      <p:bldP spid="1746" grpId="4" animBg="1"/>
      <p:bldP spid="1746" grpId="5" animBg="1"/>
      <p:bldP spid="1747" grpId="0" animBg="1"/>
      <p:bldP spid="1747" grpId="1" animBg="1"/>
      <p:bldP spid="1747" grpId="2" animBg="1"/>
      <p:bldP spid="1747" grpId="3" animBg="1"/>
      <p:bldP spid="1747" grpId="4" animBg="1"/>
      <p:bldP spid="1747" grpId="5" animBg="1"/>
      <p:bldP spid="1748" grpId="0" animBg="1"/>
      <p:bldP spid="1748" grpId="1" animBg="1"/>
      <p:bldP spid="1748" grpId="2" animBg="1"/>
      <p:bldP spid="1748" grpId="3" animBg="1"/>
      <p:bldP spid="1748" grpId="4" animBg="1"/>
      <p:bldP spid="1748" grpId="5" animBg="1"/>
      <p:bldP spid="1749" grpId="0" animBg="1"/>
      <p:bldP spid="1749" grpId="1" animBg="1"/>
      <p:bldP spid="1749" grpId="2" animBg="1"/>
      <p:bldP spid="1749" grpId="3" animBg="1"/>
      <p:bldP spid="1749" grpId="4" animBg="1"/>
      <p:bldP spid="1749" grpId="5" animBg="1"/>
      <p:bldP spid="1750" grpId="0" animBg="1"/>
      <p:bldP spid="1750" grpId="1" animBg="1"/>
      <p:bldP spid="1750" grpId="2" animBg="1"/>
      <p:bldP spid="1750" grpId="3" animBg="1"/>
      <p:bldP spid="1750" grpId="4" animBg="1"/>
      <p:bldP spid="1750" grpId="5" animBg="1"/>
      <p:bldP spid="1751" grpId="0" animBg="1"/>
      <p:bldP spid="1751" grpId="1" animBg="1"/>
      <p:bldP spid="1751" grpId="2" animBg="1"/>
      <p:bldP spid="1751" grpId="3" animBg="1"/>
      <p:bldP spid="1751" grpId="4" animBg="1"/>
      <p:bldP spid="1751" grpId="5" animBg="1"/>
      <p:bldP spid="2029" grpId="0" animBg="1"/>
      <p:bldP spid="2029" grpId="1" animBg="1"/>
      <p:bldP spid="2029" grpId="2" animBg="1"/>
      <p:bldP spid="2029" grpId="3" animBg="1"/>
      <p:bldP spid="2030" grpId="0" animBg="1"/>
      <p:bldP spid="2030" grpId="1" animBg="1"/>
      <p:bldP spid="2030" grpId="2" animBg="1"/>
      <p:bldP spid="2030" grpId="3" animBg="1"/>
      <p:bldP spid="2031" grpId="0" animBg="1"/>
      <p:bldP spid="2031" grpId="1" animBg="1"/>
      <p:bldP spid="2031" grpId="2" animBg="1"/>
      <p:bldP spid="2031" grpId="3" animBg="1"/>
      <p:bldP spid="2032" grpId="0" animBg="1"/>
      <p:bldP spid="2032" grpId="1" animBg="1"/>
      <p:bldP spid="2032" grpId="2" animBg="1"/>
      <p:bldP spid="2032" grpId="3" animBg="1"/>
      <p:bldP spid="2046" grpId="0" animBg="1"/>
      <p:bldP spid="2046" grpId="1" animBg="1"/>
      <p:bldP spid="2046" grpId="2" animBg="1"/>
      <p:bldP spid="2046" grpId="3" animBg="1"/>
      <p:bldP spid="2047" grpId="0" animBg="1"/>
      <p:bldP spid="2047" grpId="1" animBg="1"/>
      <p:bldP spid="2047" grpId="2" animBg="1"/>
      <p:bldP spid="2047" grpId="3" animBg="1"/>
      <p:bldP spid="2048" grpId="0" animBg="1"/>
      <p:bldP spid="2048" grpId="1" animBg="1"/>
      <p:bldP spid="2048" grpId="2" animBg="1"/>
      <p:bldP spid="2048" grpId="3" animBg="1"/>
      <p:bldP spid="2049" grpId="0" animBg="1"/>
      <p:bldP spid="2049" grpId="1" animBg="1"/>
      <p:bldP spid="2049" grpId="2" animBg="1"/>
      <p:bldP spid="2049" grpId="3" animBg="1"/>
      <p:bldP spid="2063" grpId="0" animBg="1"/>
      <p:bldP spid="2063" grpId="1" animBg="1"/>
      <p:bldP spid="2063" grpId="2" animBg="1"/>
      <p:bldP spid="2063" grpId="3" animBg="1"/>
      <p:bldP spid="2064" grpId="0" animBg="1"/>
      <p:bldP spid="2064" grpId="1" animBg="1"/>
      <p:bldP spid="2064" grpId="2" animBg="1"/>
      <p:bldP spid="2064" grpId="3" animBg="1"/>
      <p:bldP spid="2065" grpId="0" animBg="1"/>
      <p:bldP spid="2065" grpId="1" animBg="1"/>
      <p:bldP spid="2065" grpId="2" animBg="1"/>
      <p:bldP spid="2065" grpId="3" animBg="1"/>
      <p:bldP spid="2066" grpId="0" animBg="1"/>
      <p:bldP spid="2066" grpId="1" animBg="1"/>
      <p:bldP spid="2066" grpId="2" animBg="1"/>
      <p:bldP spid="2066" grpId="3" animBg="1"/>
      <p:bldP spid="2079" grpId="0" animBg="1"/>
      <p:bldP spid="2079" grpId="1" animBg="1"/>
      <p:bldP spid="2079" grpId="2" animBg="1"/>
      <p:bldP spid="2079" grpId="3" animBg="1"/>
      <p:bldP spid="2080" grpId="0" animBg="1"/>
      <p:bldP spid="2080" grpId="1" animBg="1"/>
      <p:bldP spid="2080" grpId="2" animBg="1"/>
      <p:bldP spid="2080" grpId="3" animBg="1"/>
      <p:bldP spid="2081" grpId="0" animBg="1"/>
      <p:bldP spid="2081" grpId="1" animBg="1"/>
      <p:bldP spid="2081" grpId="2" animBg="1"/>
      <p:bldP spid="2081" grpId="3" animBg="1"/>
      <p:bldP spid="2082" grpId="0" animBg="1"/>
      <p:bldP spid="2082" grpId="1" animBg="1"/>
      <p:bldP spid="2082" grpId="2" animBg="1"/>
      <p:bldP spid="2082" grpId="3" animBg="1"/>
      <p:bldP spid="2105" grpId="0" animBg="1"/>
      <p:bldP spid="2105" grpId="1" animBg="1"/>
      <p:bldP spid="2106" grpId="0" animBg="1"/>
      <p:bldP spid="2106" grpId="1" animBg="1"/>
      <p:bldP spid="2118" grpId="0" animBg="1"/>
      <p:bldP spid="2118" grpId="1" animBg="1"/>
      <p:bldP spid="2120" grpId="0" animBg="1"/>
      <p:bldP spid="2120" grpId="1" animBg="1"/>
      <p:bldP spid="2629" grpId="0" animBg="1"/>
      <p:bldP spid="2629" grpId="1" animBg="1"/>
      <p:bldP spid="2629" grpId="2" animBg="1"/>
      <p:bldP spid="2629" grpId="3" animBg="1"/>
      <p:bldP spid="2629" grpId="4" animBg="1"/>
      <p:bldP spid="2629" grpId="5" animBg="1"/>
      <p:bldP spid="2629" grpId="6" animBg="1"/>
      <p:bldP spid="2629" grpId="7" animBg="1"/>
      <p:bldP spid="2631" grpId="0" animBg="1"/>
      <p:bldP spid="2631" grpId="1" animBg="1"/>
      <p:bldP spid="2631" grpId="2" animBg="1"/>
      <p:bldP spid="2631" grpId="3" animBg="1"/>
      <p:bldP spid="2631" grpId="4" animBg="1"/>
      <p:bldP spid="2631" grpId="5" animBg="1"/>
      <p:bldP spid="2631" grpId="6" animBg="1"/>
      <p:bldP spid="2631" grpId="7" animBg="1"/>
      <p:bldP spid="2632" grpId="0" animBg="1"/>
      <p:bldP spid="2632" grpId="1" animBg="1"/>
      <p:bldP spid="2632" grpId="2" animBg="1"/>
      <p:bldP spid="2632" grpId="3" animBg="1"/>
      <p:bldP spid="2632" grpId="4" animBg="1"/>
      <p:bldP spid="2632" grpId="5" animBg="1"/>
      <p:bldP spid="2632" grpId="6" animBg="1"/>
      <p:bldP spid="2632" grpId="7" animBg="1"/>
      <p:bldP spid="2633" grpId="0" animBg="1"/>
      <p:bldP spid="2633" grpId="1" animBg="1"/>
      <p:bldP spid="2633" grpId="2" animBg="1"/>
      <p:bldP spid="2633" grpId="3" animBg="1"/>
      <p:bldP spid="2633" grpId="4" animBg="1"/>
      <p:bldP spid="2633" grpId="5" animBg="1"/>
      <p:bldP spid="2633" grpId="6" animBg="1"/>
      <p:bldP spid="2633" grpId="7" animBg="1"/>
      <p:bldP spid="2634" grpId="0" animBg="1"/>
      <p:bldP spid="2634" grpId="1" animBg="1"/>
      <p:bldP spid="2634" grpId="2" animBg="1"/>
      <p:bldP spid="2634" grpId="3" animBg="1"/>
      <p:bldP spid="2634" grpId="4" animBg="1"/>
      <p:bldP spid="2634" grpId="5" animBg="1"/>
      <p:bldP spid="2634" grpId="6" animBg="1"/>
      <p:bldP spid="2634" grpId="7" animBg="1"/>
      <p:bldP spid="2635" grpId="0" animBg="1"/>
      <p:bldP spid="2635" grpId="1" animBg="1"/>
      <p:bldP spid="2635" grpId="2" animBg="1"/>
      <p:bldP spid="2635" grpId="3" animBg="1"/>
      <p:bldP spid="2635" grpId="4" animBg="1"/>
      <p:bldP spid="2635" grpId="5" animBg="1"/>
      <p:bldP spid="2635" grpId="6" animBg="1"/>
      <p:bldP spid="2635" grpId="7" animBg="1"/>
      <p:bldP spid="2636" grpId="0" animBg="1"/>
      <p:bldP spid="2636" grpId="1" animBg="1"/>
      <p:bldP spid="2636" grpId="2" animBg="1"/>
      <p:bldP spid="2636" grpId="3" animBg="1"/>
      <p:bldP spid="2636" grpId="4" animBg="1"/>
      <p:bldP spid="2636" grpId="5" animBg="1"/>
      <p:bldP spid="2636" grpId="6" animBg="1"/>
      <p:bldP spid="2636" grpId="7" animBg="1"/>
      <p:bldP spid="2637" grpId="0" animBg="1"/>
      <p:bldP spid="2637" grpId="1" animBg="1"/>
      <p:bldP spid="2637" grpId="2" animBg="1"/>
      <p:bldP spid="2637" grpId="3" animBg="1"/>
      <p:bldP spid="2637" grpId="4" animBg="1"/>
      <p:bldP spid="2637" grpId="5" animBg="1"/>
      <p:bldP spid="2637" grpId="6" animBg="1"/>
      <p:bldP spid="2637" grpId="7" animBg="1"/>
      <p:bldP spid="2686" grpId="0" animBg="1"/>
      <p:bldP spid="2686" grpId="1" animBg="1"/>
      <p:bldP spid="2686" grpId="2" animBg="1"/>
      <p:bldP spid="2686" grpId="3" animBg="1"/>
      <p:bldP spid="2686" grpId="4" animBg="1"/>
      <p:bldP spid="2686" grpId="5" animBg="1"/>
      <p:bldP spid="2686" grpId="6" animBg="1"/>
      <p:bldP spid="2686" grpId="7" animBg="1"/>
      <p:bldP spid="2688" grpId="0" animBg="1"/>
      <p:bldP spid="2688" grpId="1" animBg="1"/>
      <p:bldP spid="2688" grpId="2" animBg="1"/>
      <p:bldP spid="2688" grpId="3" animBg="1"/>
      <p:bldP spid="2688" grpId="4" animBg="1"/>
      <p:bldP spid="2688" grpId="5" animBg="1"/>
      <p:bldP spid="2688" grpId="6" animBg="1"/>
      <p:bldP spid="2688" grpId="7" animBg="1"/>
      <p:bldP spid="2689" grpId="0" animBg="1"/>
      <p:bldP spid="2689" grpId="1" animBg="1"/>
      <p:bldP spid="2689" grpId="2" animBg="1"/>
      <p:bldP spid="2689" grpId="3" animBg="1"/>
      <p:bldP spid="2689" grpId="4" animBg="1"/>
      <p:bldP spid="2689" grpId="5" animBg="1"/>
      <p:bldP spid="2689" grpId="6" animBg="1"/>
      <p:bldP spid="2689" grpId="7" animBg="1"/>
      <p:bldP spid="2690" grpId="0" animBg="1"/>
      <p:bldP spid="2690" grpId="1" animBg="1"/>
      <p:bldP spid="2690" grpId="2" animBg="1"/>
      <p:bldP spid="2690" grpId="3" animBg="1"/>
      <p:bldP spid="2690" grpId="4" animBg="1"/>
      <p:bldP spid="2690" grpId="5" animBg="1"/>
      <p:bldP spid="2690" grpId="6" animBg="1"/>
      <p:bldP spid="2690" grpId="7" animBg="1"/>
      <p:bldP spid="2691" grpId="0" animBg="1"/>
      <p:bldP spid="2691" grpId="1" animBg="1"/>
      <p:bldP spid="2691" grpId="2" animBg="1"/>
      <p:bldP spid="2691" grpId="3" animBg="1"/>
      <p:bldP spid="2691" grpId="4" animBg="1"/>
      <p:bldP spid="2691" grpId="5" animBg="1"/>
      <p:bldP spid="2691" grpId="6" animBg="1"/>
      <p:bldP spid="2691" grpId="7" animBg="1"/>
      <p:bldP spid="2692" grpId="0" animBg="1"/>
      <p:bldP spid="2692" grpId="1" animBg="1"/>
      <p:bldP spid="2692" grpId="2" animBg="1"/>
      <p:bldP spid="2692" grpId="3" animBg="1"/>
      <p:bldP spid="2692" grpId="4" animBg="1"/>
      <p:bldP spid="2692" grpId="5" animBg="1"/>
      <p:bldP spid="2692" grpId="6" animBg="1"/>
      <p:bldP spid="2692" grpId="7" animBg="1"/>
      <p:bldP spid="2693" grpId="0" animBg="1"/>
      <p:bldP spid="2693" grpId="1" animBg="1"/>
      <p:bldP spid="2693" grpId="2" animBg="1"/>
      <p:bldP spid="2693" grpId="3" animBg="1"/>
      <p:bldP spid="2693" grpId="4" animBg="1"/>
      <p:bldP spid="2693" grpId="5" animBg="1"/>
      <p:bldP spid="2693" grpId="6" animBg="1"/>
      <p:bldP spid="2693" grpId="7" animBg="1"/>
      <p:bldP spid="2694" grpId="0" animBg="1"/>
      <p:bldP spid="2694" grpId="1" animBg="1"/>
      <p:bldP spid="2694" grpId="2" animBg="1"/>
      <p:bldP spid="2694" grpId="3" animBg="1"/>
      <p:bldP spid="2694" grpId="4" animBg="1"/>
      <p:bldP spid="2694" grpId="5" animBg="1"/>
      <p:bldP spid="2694" grpId="6" animBg="1"/>
      <p:bldP spid="2694" grpId="7" animBg="1"/>
      <p:bldP spid="2737" grpId="0" animBg="1"/>
      <p:bldP spid="2737" grpId="1" animBg="1"/>
      <p:bldP spid="2737" grpId="2" animBg="1"/>
      <p:bldP spid="2737" grpId="3" animBg="1"/>
      <p:bldP spid="2737" grpId="4" animBg="1"/>
      <p:bldP spid="2737" grpId="5" animBg="1"/>
      <p:bldP spid="2737" grpId="6" animBg="1"/>
      <p:bldP spid="2737" grpId="7" animBg="1"/>
      <p:bldP spid="2737" grpId="8" animBg="1"/>
      <p:bldP spid="2739" grpId="0" animBg="1"/>
      <p:bldP spid="2739" grpId="1" animBg="1"/>
      <p:bldP spid="2739" grpId="2" animBg="1"/>
      <p:bldP spid="2739" grpId="3" animBg="1"/>
      <p:bldP spid="2739" grpId="4" animBg="1"/>
      <p:bldP spid="2739" grpId="5" animBg="1"/>
      <p:bldP spid="2739" grpId="6" animBg="1"/>
      <p:bldP spid="2739" grpId="7" animBg="1"/>
      <p:bldP spid="2739" grpId="8" animBg="1"/>
      <p:bldP spid="2740" grpId="0" animBg="1"/>
      <p:bldP spid="2740" grpId="1" animBg="1"/>
      <p:bldP spid="2740" grpId="2" animBg="1"/>
      <p:bldP spid="2740" grpId="3" animBg="1"/>
      <p:bldP spid="2740" grpId="4" animBg="1"/>
      <p:bldP spid="2740" grpId="5" animBg="1"/>
      <p:bldP spid="2740" grpId="6" animBg="1"/>
      <p:bldP spid="2740" grpId="7" animBg="1"/>
      <p:bldP spid="2740" grpId="8" animBg="1"/>
      <p:bldP spid="2741" grpId="0" animBg="1"/>
      <p:bldP spid="2741" grpId="1" animBg="1"/>
      <p:bldP spid="2741" grpId="2" animBg="1"/>
      <p:bldP spid="2741" grpId="3" animBg="1"/>
      <p:bldP spid="2741" grpId="4" animBg="1"/>
      <p:bldP spid="2741" grpId="5" animBg="1"/>
      <p:bldP spid="2741" grpId="6" animBg="1"/>
      <p:bldP spid="2741" grpId="7" animBg="1"/>
      <p:bldP spid="2741" grpId="8" animBg="1"/>
      <p:bldP spid="2742" grpId="0" animBg="1"/>
      <p:bldP spid="2742" grpId="1" animBg="1"/>
      <p:bldP spid="2742" grpId="2" animBg="1"/>
      <p:bldP spid="2742" grpId="3" animBg="1"/>
      <p:bldP spid="2742" grpId="4" animBg="1"/>
      <p:bldP spid="2742" grpId="5" animBg="1"/>
      <p:bldP spid="2742" grpId="6" animBg="1"/>
      <p:bldP spid="2742" grpId="7" animBg="1"/>
      <p:bldP spid="2742" grpId="8" animBg="1"/>
      <p:bldP spid="2743" grpId="0" animBg="1"/>
      <p:bldP spid="2743" grpId="1" animBg="1"/>
      <p:bldP spid="2743" grpId="2" animBg="1"/>
      <p:bldP spid="2743" grpId="3" animBg="1"/>
      <p:bldP spid="2743" grpId="4" animBg="1"/>
      <p:bldP spid="2743" grpId="5" animBg="1"/>
      <p:bldP spid="2743" grpId="6" animBg="1"/>
      <p:bldP spid="2743" grpId="7" animBg="1"/>
      <p:bldP spid="2743" grpId="8" animBg="1"/>
      <p:bldP spid="2744" grpId="0" animBg="1"/>
      <p:bldP spid="2744" grpId="1" animBg="1"/>
      <p:bldP spid="2744" grpId="2" animBg="1"/>
      <p:bldP spid="2744" grpId="3" animBg="1"/>
      <p:bldP spid="2744" grpId="4" animBg="1"/>
      <p:bldP spid="2744" grpId="5" animBg="1"/>
      <p:bldP spid="2744" grpId="6" animBg="1"/>
      <p:bldP spid="2744" grpId="7" animBg="1"/>
      <p:bldP spid="2744" grpId="8" animBg="1"/>
      <p:bldP spid="2745" grpId="0" animBg="1"/>
      <p:bldP spid="2745" grpId="1" animBg="1"/>
      <p:bldP spid="2745" grpId="2" animBg="1"/>
      <p:bldP spid="2745" grpId="3" animBg="1"/>
      <p:bldP spid="2745" grpId="4" animBg="1"/>
      <p:bldP spid="2745" grpId="5" animBg="1"/>
      <p:bldP spid="2745" grpId="6" animBg="1"/>
      <p:bldP spid="2745" grpId="7" animBg="1"/>
      <p:bldP spid="2745" grpId="8" animBg="1"/>
      <p:bldP spid="2788" grpId="0" animBg="1"/>
      <p:bldP spid="2788" grpId="1" animBg="1"/>
      <p:bldP spid="2788" grpId="2" animBg="1"/>
      <p:bldP spid="2788" grpId="3" animBg="1"/>
      <p:bldP spid="2788" grpId="4" animBg="1"/>
      <p:bldP spid="2788" grpId="5" animBg="1"/>
      <p:bldP spid="2788" grpId="6" animBg="1"/>
      <p:bldP spid="2788" grpId="7" animBg="1"/>
      <p:bldP spid="2790" grpId="0" animBg="1"/>
      <p:bldP spid="2790" grpId="1" animBg="1"/>
      <p:bldP spid="2790" grpId="2" animBg="1"/>
      <p:bldP spid="2790" grpId="3" animBg="1"/>
      <p:bldP spid="2790" grpId="4" animBg="1"/>
      <p:bldP spid="2790" grpId="5" animBg="1"/>
      <p:bldP spid="2790" grpId="6" animBg="1"/>
      <p:bldP spid="2790" grpId="7" animBg="1"/>
      <p:bldP spid="2791" grpId="0" animBg="1"/>
      <p:bldP spid="2791" grpId="1" animBg="1"/>
      <p:bldP spid="2791" grpId="2" animBg="1"/>
      <p:bldP spid="2791" grpId="3" animBg="1"/>
      <p:bldP spid="2791" grpId="4" animBg="1"/>
      <p:bldP spid="2791" grpId="5" animBg="1"/>
      <p:bldP spid="2791" grpId="6" animBg="1"/>
      <p:bldP spid="2791" grpId="7" animBg="1"/>
      <p:bldP spid="2792" grpId="0" animBg="1"/>
      <p:bldP spid="2792" grpId="1" animBg="1"/>
      <p:bldP spid="2792" grpId="2" animBg="1"/>
      <p:bldP spid="2792" grpId="3" animBg="1"/>
      <p:bldP spid="2792" grpId="4" animBg="1"/>
      <p:bldP spid="2792" grpId="5" animBg="1"/>
      <p:bldP spid="2792" grpId="6" animBg="1"/>
      <p:bldP spid="2792" grpId="7" animBg="1"/>
      <p:bldP spid="2793" grpId="0" animBg="1"/>
      <p:bldP spid="2793" grpId="1" animBg="1"/>
      <p:bldP spid="2793" grpId="2" animBg="1"/>
      <p:bldP spid="2793" grpId="3" animBg="1"/>
      <p:bldP spid="2793" grpId="4" animBg="1"/>
      <p:bldP spid="2793" grpId="5" animBg="1"/>
      <p:bldP spid="2793" grpId="6" animBg="1"/>
      <p:bldP spid="2793" grpId="7" animBg="1"/>
      <p:bldP spid="2794" grpId="0" animBg="1"/>
      <p:bldP spid="2794" grpId="1" animBg="1"/>
      <p:bldP spid="2794" grpId="2" animBg="1"/>
      <p:bldP spid="2794" grpId="3" animBg="1"/>
      <p:bldP spid="2794" grpId="4" animBg="1"/>
      <p:bldP spid="2794" grpId="5" animBg="1"/>
      <p:bldP spid="2794" grpId="6" animBg="1"/>
      <p:bldP spid="2794" grpId="7" animBg="1"/>
      <p:bldP spid="2795" grpId="0" animBg="1"/>
      <p:bldP spid="2795" grpId="1" animBg="1"/>
      <p:bldP spid="2795" grpId="2" animBg="1"/>
      <p:bldP spid="2795" grpId="3" animBg="1"/>
      <p:bldP spid="2795" grpId="4" animBg="1"/>
      <p:bldP spid="2795" grpId="5" animBg="1"/>
      <p:bldP spid="2795" grpId="6" animBg="1"/>
      <p:bldP spid="2795" grpId="7" animBg="1"/>
      <p:bldP spid="2796" grpId="0" animBg="1"/>
      <p:bldP spid="2796" grpId="1" animBg="1"/>
      <p:bldP spid="2796" grpId="2" animBg="1"/>
      <p:bldP spid="2796" grpId="3" animBg="1"/>
      <p:bldP spid="2796" grpId="4" animBg="1"/>
      <p:bldP spid="2796" grpId="5" animBg="1"/>
      <p:bldP spid="2796" grpId="6" animBg="1"/>
      <p:bldP spid="2796" grpId="7" animBg="1"/>
      <p:bldP spid="2839" grpId="0" animBg="1"/>
      <p:bldP spid="2839" grpId="1" animBg="1"/>
      <p:bldP spid="2839" grpId="2" animBg="1"/>
      <p:bldP spid="2839" grpId="3" animBg="1"/>
      <p:bldP spid="2839" grpId="4" animBg="1"/>
      <p:bldP spid="2839" grpId="5" animBg="1"/>
      <p:bldP spid="2839" grpId="6" animBg="1"/>
      <p:bldP spid="2839" grpId="7" animBg="1"/>
      <p:bldP spid="2841" grpId="0" animBg="1"/>
      <p:bldP spid="2841" grpId="1" animBg="1"/>
      <p:bldP spid="2841" grpId="2" animBg="1"/>
      <p:bldP spid="2841" grpId="3" animBg="1"/>
      <p:bldP spid="2841" grpId="4" animBg="1"/>
      <p:bldP spid="2841" grpId="5" animBg="1"/>
      <p:bldP spid="2841" grpId="6" animBg="1"/>
      <p:bldP spid="2841" grpId="7" animBg="1"/>
      <p:bldP spid="2842" grpId="0" animBg="1"/>
      <p:bldP spid="2842" grpId="1" animBg="1"/>
      <p:bldP spid="2842" grpId="2" animBg="1"/>
      <p:bldP spid="2842" grpId="3" animBg="1"/>
      <p:bldP spid="2842" grpId="4" animBg="1"/>
      <p:bldP spid="2842" grpId="5" animBg="1"/>
      <p:bldP spid="2842" grpId="6" animBg="1"/>
      <p:bldP spid="2842" grpId="7" animBg="1"/>
      <p:bldP spid="2843" grpId="0" animBg="1"/>
      <p:bldP spid="2843" grpId="1" animBg="1"/>
      <p:bldP spid="2843" grpId="2" animBg="1"/>
      <p:bldP spid="2843" grpId="3" animBg="1"/>
      <p:bldP spid="2843" grpId="4" animBg="1"/>
      <p:bldP spid="2843" grpId="5" animBg="1"/>
      <p:bldP spid="2843" grpId="6" animBg="1"/>
      <p:bldP spid="2843" grpId="7" animBg="1"/>
      <p:bldP spid="2844" grpId="0" animBg="1"/>
      <p:bldP spid="2844" grpId="1" animBg="1"/>
      <p:bldP spid="2844" grpId="2" animBg="1"/>
      <p:bldP spid="2844" grpId="3" animBg="1"/>
      <p:bldP spid="2844" grpId="4" animBg="1"/>
      <p:bldP spid="2844" grpId="5" animBg="1"/>
      <p:bldP spid="2844" grpId="6" animBg="1"/>
      <p:bldP spid="2844" grpId="7" animBg="1"/>
      <p:bldP spid="2845" grpId="0" animBg="1"/>
      <p:bldP spid="2845" grpId="1" animBg="1"/>
      <p:bldP spid="2845" grpId="2" animBg="1"/>
      <p:bldP spid="2845" grpId="3" animBg="1"/>
      <p:bldP spid="2845" grpId="4" animBg="1"/>
      <p:bldP spid="2845" grpId="5" animBg="1"/>
      <p:bldP spid="2845" grpId="6" animBg="1"/>
      <p:bldP spid="2845" grpId="7" animBg="1"/>
      <p:bldP spid="2846" grpId="0" animBg="1"/>
      <p:bldP spid="2846" grpId="1" animBg="1"/>
      <p:bldP spid="2846" grpId="2" animBg="1"/>
      <p:bldP spid="2846" grpId="3" animBg="1"/>
      <p:bldP spid="2846" grpId="4" animBg="1"/>
      <p:bldP spid="2846" grpId="5" animBg="1"/>
      <p:bldP spid="2846" grpId="6" animBg="1"/>
      <p:bldP spid="2846" grpId="7" animBg="1"/>
      <p:bldP spid="2847" grpId="0" animBg="1"/>
      <p:bldP spid="2847" grpId="1" animBg="1"/>
      <p:bldP spid="2847" grpId="2" animBg="1"/>
      <p:bldP spid="2847" grpId="3" animBg="1"/>
      <p:bldP spid="2847" grpId="4" animBg="1"/>
      <p:bldP spid="2847" grpId="5" animBg="1"/>
      <p:bldP spid="2847" grpId="6" animBg="1"/>
      <p:bldP spid="2847" grpId="7" animBg="1"/>
      <p:bldP spid="2890" grpId="0" animBg="1"/>
      <p:bldP spid="2890" grpId="1" animBg="1"/>
      <p:bldP spid="2890" grpId="2" animBg="1"/>
      <p:bldP spid="2890" grpId="3" animBg="1"/>
      <p:bldP spid="2890" grpId="4" animBg="1"/>
      <p:bldP spid="2890" grpId="5" animBg="1"/>
      <p:bldP spid="2890" grpId="6" animBg="1"/>
      <p:bldP spid="2890" grpId="7" animBg="1"/>
      <p:bldP spid="2892" grpId="0" animBg="1"/>
      <p:bldP spid="2892" grpId="1" animBg="1"/>
      <p:bldP spid="2892" grpId="2" animBg="1"/>
      <p:bldP spid="2892" grpId="3" animBg="1"/>
      <p:bldP spid="2892" grpId="4" animBg="1"/>
      <p:bldP spid="2892" grpId="5" animBg="1"/>
      <p:bldP spid="2892" grpId="6" animBg="1"/>
      <p:bldP spid="2892" grpId="7" animBg="1"/>
      <p:bldP spid="2893" grpId="0" animBg="1"/>
      <p:bldP spid="2893" grpId="1" animBg="1"/>
      <p:bldP spid="2893" grpId="2" animBg="1"/>
      <p:bldP spid="2893" grpId="3" animBg="1"/>
      <p:bldP spid="2893" grpId="4" animBg="1"/>
      <p:bldP spid="2893" grpId="5" animBg="1"/>
      <p:bldP spid="2893" grpId="6" animBg="1"/>
      <p:bldP spid="2893" grpId="7" animBg="1"/>
      <p:bldP spid="2894" grpId="0" animBg="1"/>
      <p:bldP spid="2894" grpId="1" animBg="1"/>
      <p:bldP spid="2894" grpId="2" animBg="1"/>
      <p:bldP spid="2894" grpId="3" animBg="1"/>
      <p:bldP spid="2894" grpId="4" animBg="1"/>
      <p:bldP spid="2894" grpId="5" animBg="1"/>
      <p:bldP spid="2894" grpId="6" animBg="1"/>
      <p:bldP spid="2894" grpId="7" animBg="1"/>
      <p:bldP spid="2895" grpId="0" animBg="1"/>
      <p:bldP spid="2895" grpId="1" animBg="1"/>
      <p:bldP spid="2895" grpId="2" animBg="1"/>
      <p:bldP spid="2895" grpId="3" animBg="1"/>
      <p:bldP spid="2895" grpId="4" animBg="1"/>
      <p:bldP spid="2895" grpId="5" animBg="1"/>
      <p:bldP spid="2895" grpId="6" animBg="1"/>
      <p:bldP spid="2895" grpId="7" animBg="1"/>
      <p:bldP spid="2896" grpId="0" animBg="1"/>
      <p:bldP spid="2896" grpId="1" animBg="1"/>
      <p:bldP spid="2896" grpId="2" animBg="1"/>
      <p:bldP spid="2896" grpId="3" animBg="1"/>
      <p:bldP spid="2896" grpId="4" animBg="1"/>
      <p:bldP spid="2896" grpId="5" animBg="1"/>
      <p:bldP spid="2896" grpId="6" animBg="1"/>
      <p:bldP spid="2896" grpId="7" animBg="1"/>
      <p:bldP spid="2897" grpId="0" animBg="1"/>
      <p:bldP spid="2897" grpId="1" animBg="1"/>
      <p:bldP spid="2897" grpId="2" animBg="1"/>
      <p:bldP spid="2897" grpId="3" animBg="1"/>
      <p:bldP spid="2897" grpId="4" animBg="1"/>
      <p:bldP spid="2897" grpId="5" animBg="1"/>
      <p:bldP spid="2897" grpId="6" animBg="1"/>
      <p:bldP spid="2897" grpId="7" animBg="1"/>
      <p:bldP spid="2898" grpId="0" animBg="1"/>
      <p:bldP spid="2898" grpId="1" animBg="1"/>
      <p:bldP spid="2898" grpId="2" animBg="1"/>
      <p:bldP spid="2898" grpId="3" animBg="1"/>
      <p:bldP spid="2898" grpId="4" animBg="1"/>
      <p:bldP spid="2898" grpId="5" animBg="1"/>
      <p:bldP spid="2898" grpId="6" animBg="1"/>
      <p:bldP spid="2898" grpId="7" animBg="1"/>
      <p:bldP spid="2941" grpId="0" animBg="1"/>
      <p:bldP spid="2941" grpId="1" animBg="1"/>
      <p:bldP spid="2941" grpId="2" animBg="1"/>
      <p:bldP spid="2941" grpId="3" animBg="1"/>
      <p:bldP spid="2941" grpId="4" animBg="1"/>
      <p:bldP spid="2941" grpId="5" animBg="1"/>
      <p:bldP spid="2941" grpId="6" animBg="1"/>
      <p:bldP spid="2941" grpId="7" animBg="1"/>
      <p:bldP spid="2943" grpId="0" animBg="1"/>
      <p:bldP spid="2943" grpId="1" animBg="1"/>
      <p:bldP spid="2943" grpId="2" animBg="1"/>
      <p:bldP spid="2943" grpId="3" animBg="1"/>
      <p:bldP spid="2943" grpId="4" animBg="1"/>
      <p:bldP spid="2943" grpId="5" animBg="1"/>
      <p:bldP spid="2943" grpId="6" animBg="1"/>
      <p:bldP spid="2943" grpId="7" animBg="1"/>
      <p:bldP spid="2944" grpId="0" animBg="1"/>
      <p:bldP spid="2944" grpId="1" animBg="1"/>
      <p:bldP spid="2944" grpId="2" animBg="1"/>
      <p:bldP spid="2944" grpId="3" animBg="1"/>
      <p:bldP spid="2944" grpId="4" animBg="1"/>
      <p:bldP spid="2944" grpId="5" animBg="1"/>
      <p:bldP spid="2944" grpId="6" animBg="1"/>
      <p:bldP spid="2944" grpId="7" animBg="1"/>
      <p:bldP spid="2945" grpId="0" animBg="1"/>
      <p:bldP spid="2945" grpId="1" animBg="1"/>
      <p:bldP spid="2945" grpId="2" animBg="1"/>
      <p:bldP spid="2945" grpId="3" animBg="1"/>
      <p:bldP spid="2945" grpId="4" animBg="1"/>
      <p:bldP spid="2945" grpId="5" animBg="1"/>
      <p:bldP spid="2945" grpId="6" animBg="1"/>
      <p:bldP spid="2945" grpId="7" animBg="1"/>
      <p:bldP spid="2946" grpId="0" animBg="1"/>
      <p:bldP spid="2946" grpId="1" animBg="1"/>
      <p:bldP spid="2946" grpId="2" animBg="1"/>
      <p:bldP spid="2946" grpId="3" animBg="1"/>
      <p:bldP spid="2946" grpId="4" animBg="1"/>
      <p:bldP spid="2946" grpId="5" animBg="1"/>
      <p:bldP spid="2946" grpId="6" animBg="1"/>
      <p:bldP spid="2946" grpId="7" animBg="1"/>
      <p:bldP spid="2947" grpId="0" animBg="1"/>
      <p:bldP spid="2947" grpId="1" animBg="1"/>
      <p:bldP spid="2947" grpId="2" animBg="1"/>
      <p:bldP spid="2947" grpId="3" animBg="1"/>
      <p:bldP spid="2947" grpId="4" animBg="1"/>
      <p:bldP spid="2947" grpId="5" animBg="1"/>
      <p:bldP spid="2947" grpId="6" animBg="1"/>
      <p:bldP spid="2947" grpId="7" animBg="1"/>
      <p:bldP spid="2948" grpId="0" animBg="1"/>
      <p:bldP spid="2948" grpId="1" animBg="1"/>
      <p:bldP spid="2948" grpId="2" animBg="1"/>
      <p:bldP spid="2948" grpId="3" animBg="1"/>
      <p:bldP spid="2948" grpId="4" animBg="1"/>
      <p:bldP spid="2948" grpId="5" animBg="1"/>
      <p:bldP spid="2948" grpId="6" animBg="1"/>
      <p:bldP spid="2948" grpId="7" animBg="1"/>
      <p:bldP spid="2949" grpId="0" animBg="1"/>
      <p:bldP spid="2949" grpId="1" animBg="1"/>
      <p:bldP spid="2949" grpId="2" animBg="1"/>
      <p:bldP spid="2949" grpId="3" animBg="1"/>
      <p:bldP spid="2949" grpId="4" animBg="1"/>
      <p:bldP spid="2949" grpId="5" animBg="1"/>
      <p:bldP spid="2949" grpId="6" animBg="1"/>
      <p:bldP spid="2949" grpId="7" animBg="1"/>
      <p:bldP spid="2992" grpId="0" animBg="1"/>
      <p:bldP spid="2992" grpId="1" animBg="1"/>
      <p:bldP spid="2992" grpId="2" animBg="1"/>
      <p:bldP spid="2992" grpId="3" animBg="1"/>
      <p:bldP spid="2992" grpId="4" animBg="1"/>
      <p:bldP spid="2992" grpId="5" animBg="1"/>
      <p:bldP spid="2992" grpId="6" animBg="1"/>
      <p:bldP spid="2992" grpId="7" animBg="1"/>
      <p:bldP spid="2994" grpId="0" animBg="1"/>
      <p:bldP spid="2994" grpId="1" animBg="1"/>
      <p:bldP spid="2994" grpId="2" animBg="1"/>
      <p:bldP spid="2994" grpId="3" animBg="1"/>
      <p:bldP spid="2994" grpId="4" animBg="1"/>
      <p:bldP spid="2994" grpId="5" animBg="1"/>
      <p:bldP spid="2994" grpId="6" animBg="1"/>
      <p:bldP spid="2994" grpId="7" animBg="1"/>
      <p:bldP spid="2995" grpId="0" animBg="1"/>
      <p:bldP spid="2995" grpId="1" animBg="1"/>
      <p:bldP spid="2995" grpId="2" animBg="1"/>
      <p:bldP spid="2995" grpId="3" animBg="1"/>
      <p:bldP spid="2995" grpId="4" animBg="1"/>
      <p:bldP spid="2995" grpId="5" animBg="1"/>
      <p:bldP spid="2995" grpId="6" animBg="1"/>
      <p:bldP spid="2995" grpId="7" animBg="1"/>
      <p:bldP spid="2996" grpId="0" animBg="1"/>
      <p:bldP spid="2996" grpId="1" animBg="1"/>
      <p:bldP spid="2996" grpId="2" animBg="1"/>
      <p:bldP spid="2996" grpId="3" animBg="1"/>
      <p:bldP spid="2996" grpId="4" animBg="1"/>
      <p:bldP spid="2996" grpId="5" animBg="1"/>
      <p:bldP spid="2996" grpId="6" animBg="1"/>
      <p:bldP spid="2996" grpId="7" animBg="1"/>
      <p:bldP spid="2997" grpId="0" animBg="1"/>
      <p:bldP spid="2997" grpId="1" animBg="1"/>
      <p:bldP spid="2997" grpId="2" animBg="1"/>
      <p:bldP spid="2997" grpId="3" animBg="1"/>
      <p:bldP spid="2997" grpId="4" animBg="1"/>
      <p:bldP spid="2997" grpId="5" animBg="1"/>
      <p:bldP spid="2997" grpId="6" animBg="1"/>
      <p:bldP spid="2997" grpId="7" animBg="1"/>
      <p:bldP spid="2998" grpId="0" animBg="1"/>
      <p:bldP spid="2998" grpId="1" animBg="1"/>
      <p:bldP spid="2998" grpId="2" animBg="1"/>
      <p:bldP spid="2998" grpId="3" animBg="1"/>
      <p:bldP spid="2998" grpId="4" animBg="1"/>
      <p:bldP spid="2998" grpId="5" animBg="1"/>
      <p:bldP spid="2998" grpId="6" animBg="1"/>
      <p:bldP spid="2998" grpId="7" animBg="1"/>
      <p:bldP spid="2999" grpId="0" animBg="1"/>
      <p:bldP spid="2999" grpId="1" animBg="1"/>
      <p:bldP spid="2999" grpId="2" animBg="1"/>
      <p:bldP spid="2999" grpId="3" animBg="1"/>
      <p:bldP spid="2999" grpId="4" animBg="1"/>
      <p:bldP spid="2999" grpId="5" animBg="1"/>
      <p:bldP spid="2999" grpId="6" animBg="1"/>
      <p:bldP spid="2999" grpId="7" animBg="1"/>
      <p:bldP spid="3000" grpId="0" animBg="1"/>
      <p:bldP spid="3000" grpId="1" animBg="1"/>
      <p:bldP spid="3000" grpId="2" animBg="1"/>
      <p:bldP spid="3000" grpId="3" animBg="1"/>
      <p:bldP spid="3000" grpId="4" animBg="1"/>
      <p:bldP spid="3000" grpId="5" animBg="1"/>
      <p:bldP spid="3000" grpId="6" animBg="1"/>
      <p:bldP spid="3000" grpId="7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550" y="700903"/>
            <a:ext cx="457200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5" name="Group 144"/>
          <p:cNvGrpSpPr/>
          <p:nvPr/>
        </p:nvGrpSpPr>
        <p:grpSpPr>
          <a:xfrm>
            <a:off x="2844698" y="201852"/>
            <a:ext cx="3959484" cy="4679635"/>
            <a:chOff x="2592258" y="236467"/>
            <a:chExt cx="3959484" cy="4679635"/>
          </a:xfrm>
        </p:grpSpPr>
        <p:sp>
          <p:nvSpPr>
            <p:cNvPr id="2" name="Rectangle 1"/>
            <p:cNvSpPr/>
            <p:nvPr/>
          </p:nvSpPr>
          <p:spPr>
            <a:xfrm>
              <a:off x="295213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331206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367265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03257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391662" y="236467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75158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11217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47209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83194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9186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9229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52099" y="59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1202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72615" y="59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32536" y="59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391622" y="59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75154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112138" y="59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72059" y="59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31900" y="59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191821" y="59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592258" y="59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952179" y="95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1210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67269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03261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391702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5162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12218" y="95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47213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831980" y="95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191901" y="95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92338" y="95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52139" y="131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31206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672655" y="131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32576" y="131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391662" y="131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75158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112178" y="131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47209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831940" y="131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191861" y="131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592298" y="131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95213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31206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67265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03257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391662" y="1676467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75158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11217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47209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83194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9186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59229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952099" y="203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312020" y="203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672615" y="203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032536" y="203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391622" y="203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751543" y="203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112138" y="203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47205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31900" y="203707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191821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59225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952179" y="239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31210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672695" y="239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032616" y="239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391702" y="239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751623" y="239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112218" y="239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47213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831980" y="239321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191901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59233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952139" y="275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31206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672655" y="275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32576" y="275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391662" y="275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751583" y="275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112178" y="275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472099" y="275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831940" y="275381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191861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59229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95210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31203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67263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403256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391653" y="3113450"/>
              <a:ext cx="359848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75158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112182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472108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83195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191882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59225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952139" y="347610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31206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672655" y="347610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403257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391662" y="347610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751583" y="347610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112178" y="347610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47209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831940" y="347610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191861" y="347610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592298" y="3476102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952099" y="3836707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31202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672615" y="3836707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03253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391622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751543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11213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547205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5831900" y="3836707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191821" y="3836707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592258" y="3836707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952179" y="419284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312100" y="419284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672695" y="419284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03261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4391702" y="419284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751623" y="419284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112218" y="419284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547213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831980" y="419284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6191901" y="419284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2338" y="4192845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5213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31206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367265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03257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4391662" y="4553450"/>
              <a:ext cx="359841" cy="362652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751583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11217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47209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83194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191861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59229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</p:grpSp>
      <p:grpSp>
        <p:nvGrpSpPr>
          <p:cNvPr id="146" name="ROLES Group 18"/>
          <p:cNvGrpSpPr/>
          <p:nvPr/>
        </p:nvGrpSpPr>
        <p:grpSpPr>
          <a:xfrm>
            <a:off x="2843943" y="202131"/>
            <a:ext cx="1800119" cy="362652"/>
            <a:chOff x="4205873" y="236467"/>
            <a:chExt cx="1800119" cy="362652"/>
          </a:xfrm>
        </p:grpSpPr>
        <p:sp>
          <p:nvSpPr>
            <p:cNvPr id="147" name="Rectangle 146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52" name="ALIAS Group 2"/>
          <p:cNvGrpSpPr/>
          <p:nvPr/>
        </p:nvGrpSpPr>
        <p:grpSpPr>
          <a:xfrm>
            <a:off x="2843943" y="202131"/>
            <a:ext cx="1800119" cy="362652"/>
            <a:chOff x="2046588" y="236467"/>
            <a:chExt cx="1800119" cy="362652"/>
          </a:xfrm>
        </p:grpSpPr>
        <p:sp>
          <p:nvSpPr>
            <p:cNvPr id="153" name="Rectangle 152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158" name="RECAP Group 23"/>
          <p:cNvGrpSpPr/>
          <p:nvPr/>
        </p:nvGrpSpPr>
        <p:grpSpPr>
          <a:xfrm>
            <a:off x="2843943" y="202131"/>
            <a:ext cx="1800119" cy="362652"/>
            <a:chOff x="4205833" y="597072"/>
            <a:chExt cx="1800119" cy="362652"/>
          </a:xfrm>
        </p:grpSpPr>
        <p:sp>
          <p:nvSpPr>
            <p:cNvPr id="159" name="Rectangle 158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164" name="INGOT Group 3"/>
          <p:cNvGrpSpPr/>
          <p:nvPr/>
        </p:nvGrpSpPr>
        <p:grpSpPr>
          <a:xfrm>
            <a:off x="2843943" y="202131"/>
            <a:ext cx="1800119" cy="362652"/>
            <a:chOff x="2046548" y="597072"/>
            <a:chExt cx="1800119" cy="362652"/>
          </a:xfrm>
        </p:grpSpPr>
        <p:sp>
          <p:nvSpPr>
            <p:cNvPr id="165" name="Rectangle 164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70" name="LOGIC Group 29"/>
          <p:cNvGrpSpPr/>
          <p:nvPr/>
        </p:nvGrpSpPr>
        <p:grpSpPr>
          <a:xfrm>
            <a:off x="2843943" y="202131"/>
            <a:ext cx="1800119" cy="362652"/>
            <a:chOff x="4205913" y="953210"/>
            <a:chExt cx="1800119" cy="362652"/>
          </a:xfrm>
        </p:grpSpPr>
        <p:sp>
          <p:nvSpPr>
            <p:cNvPr id="171" name="Rectangle 170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176" name="FUDGE Group 4"/>
          <p:cNvGrpSpPr/>
          <p:nvPr/>
        </p:nvGrpSpPr>
        <p:grpSpPr>
          <a:xfrm>
            <a:off x="2843943" y="202131"/>
            <a:ext cx="1800119" cy="362652"/>
            <a:chOff x="2046628" y="953210"/>
            <a:chExt cx="1800119" cy="362652"/>
          </a:xfrm>
        </p:grpSpPr>
        <p:sp>
          <p:nvSpPr>
            <p:cNvPr id="177" name="Rectangle 176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182" name="CLOGS Group 30"/>
          <p:cNvGrpSpPr/>
          <p:nvPr/>
        </p:nvGrpSpPr>
        <p:grpSpPr>
          <a:xfrm>
            <a:off x="2843943" y="202131"/>
            <a:ext cx="1800119" cy="362652"/>
            <a:chOff x="4205873" y="1313815"/>
            <a:chExt cx="1800119" cy="362652"/>
          </a:xfrm>
        </p:grpSpPr>
        <p:sp>
          <p:nvSpPr>
            <p:cNvPr id="183" name="Rectangle 182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88" name="FORMS Group 5"/>
          <p:cNvGrpSpPr/>
          <p:nvPr/>
        </p:nvGrpSpPr>
        <p:grpSpPr>
          <a:xfrm>
            <a:off x="2843943" y="202131"/>
            <a:ext cx="1800119" cy="362652"/>
            <a:chOff x="2046588" y="1313815"/>
            <a:chExt cx="1800119" cy="362652"/>
          </a:xfrm>
        </p:grpSpPr>
        <p:sp>
          <p:nvSpPr>
            <p:cNvPr id="189" name="Rectangle 188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194" name="DEPTH Group 225"/>
          <p:cNvGrpSpPr/>
          <p:nvPr/>
        </p:nvGrpSpPr>
        <p:grpSpPr>
          <a:xfrm>
            <a:off x="2843943" y="202131"/>
            <a:ext cx="1800119" cy="362652"/>
            <a:chOff x="4205873" y="1676467"/>
            <a:chExt cx="1800119" cy="362652"/>
          </a:xfrm>
        </p:grpSpPr>
        <p:sp>
          <p:nvSpPr>
            <p:cNvPr id="195" name="Rectangle 194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200" name="GAMER Group 6"/>
          <p:cNvGrpSpPr/>
          <p:nvPr/>
        </p:nvGrpSpPr>
        <p:grpSpPr>
          <a:xfrm>
            <a:off x="2843943" y="202131"/>
            <a:ext cx="1800119" cy="362652"/>
            <a:chOff x="2046588" y="1676467"/>
            <a:chExt cx="1800119" cy="362652"/>
          </a:xfrm>
        </p:grpSpPr>
        <p:sp>
          <p:nvSpPr>
            <p:cNvPr id="201" name="Rectangle 200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206" name="OASIS Group 7"/>
          <p:cNvGrpSpPr/>
          <p:nvPr/>
        </p:nvGrpSpPr>
        <p:grpSpPr>
          <a:xfrm>
            <a:off x="2843943" y="202131"/>
            <a:ext cx="1800119" cy="362652"/>
            <a:chOff x="2046548" y="2037072"/>
            <a:chExt cx="1800119" cy="362652"/>
          </a:xfrm>
        </p:grpSpPr>
        <p:sp>
          <p:nvSpPr>
            <p:cNvPr id="207" name="Rectangle 206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212" name="TOTEM Group 8"/>
          <p:cNvGrpSpPr/>
          <p:nvPr/>
        </p:nvGrpSpPr>
        <p:grpSpPr>
          <a:xfrm>
            <a:off x="2843943" y="202131"/>
            <a:ext cx="1800119" cy="362652"/>
            <a:chOff x="2046628" y="2393210"/>
            <a:chExt cx="1800119" cy="362652"/>
          </a:xfrm>
        </p:grpSpPr>
        <p:sp>
          <p:nvSpPr>
            <p:cNvPr id="213" name="Rectangle 212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218" name="SISAL Group 9"/>
          <p:cNvGrpSpPr/>
          <p:nvPr/>
        </p:nvGrpSpPr>
        <p:grpSpPr>
          <a:xfrm>
            <a:off x="2843943" y="202131"/>
            <a:ext cx="1800119" cy="362652"/>
            <a:chOff x="2046588" y="2753815"/>
            <a:chExt cx="1800119" cy="362652"/>
          </a:xfrm>
        </p:grpSpPr>
        <p:sp>
          <p:nvSpPr>
            <p:cNvPr id="219" name="Rectangle 218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224" name="TONTO Group 10"/>
          <p:cNvGrpSpPr/>
          <p:nvPr/>
        </p:nvGrpSpPr>
        <p:grpSpPr>
          <a:xfrm>
            <a:off x="2843927" y="202131"/>
            <a:ext cx="1800150" cy="362652"/>
            <a:chOff x="2046548" y="3113450"/>
            <a:chExt cx="1800150" cy="362652"/>
          </a:xfrm>
        </p:grpSpPr>
        <p:sp>
          <p:nvSpPr>
            <p:cNvPr id="225" name="Rectangle 224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230" name="LITHE Group 11"/>
          <p:cNvGrpSpPr/>
          <p:nvPr/>
        </p:nvGrpSpPr>
        <p:grpSpPr>
          <a:xfrm>
            <a:off x="2843943" y="202131"/>
            <a:ext cx="1800119" cy="362652"/>
            <a:chOff x="2046588" y="3476102"/>
            <a:chExt cx="1800119" cy="362652"/>
          </a:xfrm>
        </p:grpSpPr>
        <p:sp>
          <p:nvSpPr>
            <p:cNvPr id="231" name="Rectangle 230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236" name="OTHER Group 12"/>
          <p:cNvGrpSpPr/>
          <p:nvPr/>
        </p:nvGrpSpPr>
        <p:grpSpPr>
          <a:xfrm>
            <a:off x="2843943" y="202131"/>
            <a:ext cx="1800119" cy="362652"/>
            <a:chOff x="2046548" y="3836707"/>
            <a:chExt cx="1800119" cy="362652"/>
          </a:xfrm>
        </p:grpSpPr>
        <p:sp>
          <p:nvSpPr>
            <p:cNvPr id="237" name="Rectangle 236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242" name="YAHOO Group 13"/>
          <p:cNvGrpSpPr/>
          <p:nvPr/>
        </p:nvGrpSpPr>
        <p:grpSpPr>
          <a:xfrm>
            <a:off x="2843943" y="202131"/>
            <a:ext cx="1800119" cy="362652"/>
            <a:chOff x="2046628" y="4192845"/>
            <a:chExt cx="1800119" cy="362652"/>
          </a:xfrm>
        </p:grpSpPr>
        <p:sp>
          <p:nvSpPr>
            <p:cNvPr id="243" name="Rectangle 242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248" name="NERVE Group 14"/>
          <p:cNvGrpSpPr/>
          <p:nvPr/>
        </p:nvGrpSpPr>
        <p:grpSpPr>
          <a:xfrm>
            <a:off x="2843943" y="192874"/>
            <a:ext cx="1800119" cy="362652"/>
            <a:chOff x="2046588" y="4553450"/>
            <a:chExt cx="1800119" cy="362652"/>
          </a:xfrm>
        </p:grpSpPr>
        <p:sp>
          <p:nvSpPr>
            <p:cNvPr id="249" name="Rectangle 248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254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6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7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8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9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0" name="OASIS 7"/>
          <p:cNvSpPr>
            <a:spLocks noChangeAspect="1"/>
          </p:cNvSpPr>
          <p:nvPr/>
        </p:nvSpPr>
        <p:spPr>
          <a:xfrm>
            <a:off x="1599839" y="193973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1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2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3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4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5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6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7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8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9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0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1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2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3" name="TextBox 272"/>
          <p:cNvSpPr txBox="1"/>
          <p:nvPr/>
        </p:nvSpPr>
        <p:spPr>
          <a:xfrm>
            <a:off x="693141" y="627534"/>
            <a:ext cx="9361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prstClr val="black"/>
                </a:solidFill>
              </a:rPr>
              <a:t>ALIAS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INGOT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FUDGE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FORMS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GAMER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OASIS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TOTEM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SISAL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TONTO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LITHE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OTHER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YAHOO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NERVE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ROLES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RECAP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LOGIC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CLOGS</a:t>
            </a:r>
          </a:p>
          <a:p>
            <a:pPr algn="r"/>
            <a:r>
              <a:rPr lang="en-GB" sz="1600" b="1" dirty="0">
                <a:solidFill>
                  <a:prstClr val="black"/>
                </a:solidFill>
              </a:rPr>
              <a:t>DEPTH</a:t>
            </a:r>
          </a:p>
          <a:p>
            <a:pPr algn="r"/>
            <a:endParaRPr lang="en-GB" sz="1600" b="1" dirty="0">
              <a:solidFill>
                <a:prstClr val="black"/>
              </a:solidFill>
            </a:endParaRPr>
          </a:p>
        </p:txBody>
      </p:sp>
      <p:sp>
        <p:nvSpPr>
          <p:cNvPr id="255" name="Blue 1 Rectangle 4"/>
          <p:cNvSpPr/>
          <p:nvPr/>
        </p:nvSpPr>
        <p:spPr>
          <a:xfrm>
            <a:off x="2850042" y="204815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sp>
        <p:nvSpPr>
          <p:cNvPr id="382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3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4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5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6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" name="OASIS 7"/>
          <p:cNvSpPr>
            <a:spLocks noChangeAspect="1"/>
          </p:cNvSpPr>
          <p:nvPr/>
        </p:nvSpPr>
        <p:spPr>
          <a:xfrm>
            <a:off x="1599839" y="193973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8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9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0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1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2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3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4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5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6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7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8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9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401" name="ROLES Group 18"/>
          <p:cNvGrpSpPr/>
          <p:nvPr/>
        </p:nvGrpSpPr>
        <p:grpSpPr>
          <a:xfrm>
            <a:off x="3564917" y="916548"/>
            <a:ext cx="1800119" cy="362652"/>
            <a:chOff x="4205873" y="236467"/>
            <a:chExt cx="1800119" cy="362652"/>
          </a:xfrm>
        </p:grpSpPr>
        <p:sp>
          <p:nvSpPr>
            <p:cNvPr id="402" name="Rectangle 401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03" name="Rectangle 402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407" name="ALIAS Group 2"/>
          <p:cNvGrpSpPr/>
          <p:nvPr/>
        </p:nvGrpSpPr>
        <p:grpSpPr>
          <a:xfrm>
            <a:off x="3564917" y="916548"/>
            <a:ext cx="1800119" cy="362652"/>
            <a:chOff x="2046588" y="236467"/>
            <a:chExt cx="1800119" cy="362652"/>
          </a:xfrm>
        </p:grpSpPr>
        <p:sp>
          <p:nvSpPr>
            <p:cNvPr id="408" name="Rectangle 407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413" name="RECAP Group 23"/>
          <p:cNvGrpSpPr/>
          <p:nvPr/>
        </p:nvGrpSpPr>
        <p:grpSpPr>
          <a:xfrm>
            <a:off x="3564917" y="916548"/>
            <a:ext cx="1800119" cy="362652"/>
            <a:chOff x="4205833" y="597072"/>
            <a:chExt cx="1800119" cy="362652"/>
          </a:xfrm>
        </p:grpSpPr>
        <p:sp>
          <p:nvSpPr>
            <p:cNvPr id="414" name="Rectangle 413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18" name="Rectangle 417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419" name="INGOT Group 3"/>
          <p:cNvGrpSpPr/>
          <p:nvPr/>
        </p:nvGrpSpPr>
        <p:grpSpPr>
          <a:xfrm>
            <a:off x="3564917" y="916548"/>
            <a:ext cx="1800119" cy="362652"/>
            <a:chOff x="2046548" y="597072"/>
            <a:chExt cx="1800119" cy="362652"/>
          </a:xfrm>
        </p:grpSpPr>
        <p:sp>
          <p:nvSpPr>
            <p:cNvPr id="420" name="Rectangle 419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23" name="Rectangle 422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425" name="LOGIC Group 29"/>
          <p:cNvGrpSpPr/>
          <p:nvPr/>
        </p:nvGrpSpPr>
        <p:grpSpPr>
          <a:xfrm>
            <a:off x="3564917" y="916548"/>
            <a:ext cx="1800119" cy="362652"/>
            <a:chOff x="4205913" y="953210"/>
            <a:chExt cx="1800119" cy="362652"/>
          </a:xfrm>
        </p:grpSpPr>
        <p:sp>
          <p:nvSpPr>
            <p:cNvPr id="426" name="Rectangle 425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431" name="FUDGE Group 4"/>
          <p:cNvGrpSpPr/>
          <p:nvPr/>
        </p:nvGrpSpPr>
        <p:grpSpPr>
          <a:xfrm>
            <a:off x="3564917" y="916548"/>
            <a:ext cx="1800119" cy="362652"/>
            <a:chOff x="2046628" y="953210"/>
            <a:chExt cx="1800119" cy="362652"/>
          </a:xfrm>
        </p:grpSpPr>
        <p:sp>
          <p:nvSpPr>
            <p:cNvPr id="432" name="Rectangle 431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437" name="CLOGS Group 30"/>
          <p:cNvGrpSpPr/>
          <p:nvPr/>
        </p:nvGrpSpPr>
        <p:grpSpPr>
          <a:xfrm>
            <a:off x="3564917" y="916548"/>
            <a:ext cx="1800119" cy="362652"/>
            <a:chOff x="4205873" y="1313815"/>
            <a:chExt cx="1800119" cy="362652"/>
          </a:xfrm>
        </p:grpSpPr>
        <p:sp>
          <p:nvSpPr>
            <p:cNvPr id="438" name="Rectangle 437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439" name="Rectangle 438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443" name="FORMS Group 5"/>
          <p:cNvGrpSpPr/>
          <p:nvPr/>
        </p:nvGrpSpPr>
        <p:grpSpPr>
          <a:xfrm>
            <a:off x="3564917" y="916548"/>
            <a:ext cx="1800119" cy="362652"/>
            <a:chOff x="2046588" y="1313815"/>
            <a:chExt cx="1800119" cy="362652"/>
          </a:xfrm>
        </p:grpSpPr>
        <p:sp>
          <p:nvSpPr>
            <p:cNvPr id="444" name="Rectangle 443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45" name="Rectangle 444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48" name="Rectangle 447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449" name="DEPTH Group 225"/>
          <p:cNvGrpSpPr/>
          <p:nvPr/>
        </p:nvGrpSpPr>
        <p:grpSpPr>
          <a:xfrm>
            <a:off x="3564917" y="916548"/>
            <a:ext cx="1800119" cy="362652"/>
            <a:chOff x="4205873" y="1676467"/>
            <a:chExt cx="1800119" cy="362652"/>
          </a:xfrm>
        </p:grpSpPr>
        <p:sp>
          <p:nvSpPr>
            <p:cNvPr id="450" name="Rectangle 449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451" name="Rectangle 450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52" name="Rectangle 451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453" name="Rectangle 452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54" name="Rectangle 453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455" name="GAMER Group 6"/>
          <p:cNvGrpSpPr/>
          <p:nvPr/>
        </p:nvGrpSpPr>
        <p:grpSpPr>
          <a:xfrm>
            <a:off x="3564917" y="916548"/>
            <a:ext cx="1800119" cy="362652"/>
            <a:chOff x="2046588" y="1676467"/>
            <a:chExt cx="1800119" cy="362652"/>
          </a:xfrm>
        </p:grpSpPr>
        <p:sp>
          <p:nvSpPr>
            <p:cNvPr id="456" name="Rectangle 455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57" name="Rectangle 456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458" name="Rectangle 457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59" name="Rectangle 458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461" name="OASIS Group 7"/>
          <p:cNvGrpSpPr/>
          <p:nvPr/>
        </p:nvGrpSpPr>
        <p:grpSpPr>
          <a:xfrm>
            <a:off x="3564917" y="916548"/>
            <a:ext cx="1800119" cy="362652"/>
            <a:chOff x="2046548" y="2037072"/>
            <a:chExt cx="1800119" cy="362652"/>
          </a:xfrm>
        </p:grpSpPr>
        <p:sp>
          <p:nvSpPr>
            <p:cNvPr id="462" name="Rectangle 461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63" name="Rectangle 462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64" name="Rectangle 463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66" name="Rectangle 465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467" name="TOTEM Group 8"/>
          <p:cNvGrpSpPr/>
          <p:nvPr/>
        </p:nvGrpSpPr>
        <p:grpSpPr>
          <a:xfrm>
            <a:off x="3564917" y="916548"/>
            <a:ext cx="1800119" cy="362652"/>
            <a:chOff x="2046628" y="2393210"/>
            <a:chExt cx="1800119" cy="362652"/>
          </a:xfrm>
        </p:grpSpPr>
        <p:sp>
          <p:nvSpPr>
            <p:cNvPr id="468" name="Rectangle 467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69" name="Rectangle 468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70" name="Rectangle 469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472" name="Rectangle 471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473" name="SISAL Group 9"/>
          <p:cNvGrpSpPr/>
          <p:nvPr/>
        </p:nvGrpSpPr>
        <p:grpSpPr>
          <a:xfrm>
            <a:off x="3564917" y="916548"/>
            <a:ext cx="1800119" cy="362652"/>
            <a:chOff x="2046588" y="2753815"/>
            <a:chExt cx="1800119" cy="362652"/>
          </a:xfrm>
        </p:grpSpPr>
        <p:sp>
          <p:nvSpPr>
            <p:cNvPr id="474" name="Rectangle 473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475" name="Rectangle 474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476" name="Rectangle 475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77" name="Rectangle 476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478" name="Rectangle 477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479" name="TONTO Group 10"/>
          <p:cNvGrpSpPr/>
          <p:nvPr/>
        </p:nvGrpSpPr>
        <p:grpSpPr>
          <a:xfrm>
            <a:off x="3564901" y="916548"/>
            <a:ext cx="1800150" cy="362652"/>
            <a:chOff x="2046548" y="3113450"/>
            <a:chExt cx="1800150" cy="362652"/>
          </a:xfrm>
        </p:grpSpPr>
        <p:sp>
          <p:nvSpPr>
            <p:cNvPr id="480" name="Rectangle 479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81" name="Rectangle 480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482" name="Rectangle 481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485" name="LITHE Group 11"/>
          <p:cNvGrpSpPr/>
          <p:nvPr/>
        </p:nvGrpSpPr>
        <p:grpSpPr>
          <a:xfrm>
            <a:off x="3564917" y="916548"/>
            <a:ext cx="1800119" cy="362652"/>
            <a:chOff x="2046588" y="3476102"/>
            <a:chExt cx="1800119" cy="362652"/>
          </a:xfrm>
        </p:grpSpPr>
        <p:sp>
          <p:nvSpPr>
            <p:cNvPr id="486" name="Rectangle 485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487" name="Rectangle 486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491" name="OTHER Group 12"/>
          <p:cNvGrpSpPr/>
          <p:nvPr/>
        </p:nvGrpSpPr>
        <p:grpSpPr>
          <a:xfrm>
            <a:off x="3564917" y="916548"/>
            <a:ext cx="1800119" cy="362652"/>
            <a:chOff x="2046548" y="3836707"/>
            <a:chExt cx="1800119" cy="362652"/>
          </a:xfrm>
        </p:grpSpPr>
        <p:sp>
          <p:nvSpPr>
            <p:cNvPr id="492" name="Rectangle 491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493" name="Rectangle 492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494" name="Rectangle 493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495" name="Rectangle 494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496" name="Rectangle 495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497" name="YAHOO Group 13"/>
          <p:cNvGrpSpPr/>
          <p:nvPr/>
        </p:nvGrpSpPr>
        <p:grpSpPr>
          <a:xfrm>
            <a:off x="3564917" y="916548"/>
            <a:ext cx="1800119" cy="362652"/>
            <a:chOff x="2046628" y="4192845"/>
            <a:chExt cx="1800119" cy="362652"/>
          </a:xfrm>
        </p:grpSpPr>
        <p:sp>
          <p:nvSpPr>
            <p:cNvPr id="498" name="Rectangle 497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499" name="Rectangle 498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500" name="Rectangle 499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01" name="Rectangle 500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02" name="Rectangle 501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503" name="NERVE Group 14"/>
          <p:cNvGrpSpPr/>
          <p:nvPr/>
        </p:nvGrpSpPr>
        <p:grpSpPr>
          <a:xfrm>
            <a:off x="3564917" y="916548"/>
            <a:ext cx="1790391" cy="362652"/>
            <a:chOff x="2046588" y="4553450"/>
            <a:chExt cx="1790391" cy="362652"/>
          </a:xfrm>
        </p:grpSpPr>
        <p:sp>
          <p:nvSpPr>
            <p:cNvPr id="504" name="Rectangle 503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05" name="Rectangle 504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06" name="Rectangle 505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507" name="Rectangle 506"/>
            <p:cNvSpPr/>
            <p:nvPr/>
          </p:nvSpPr>
          <p:spPr>
            <a:xfrm>
              <a:off x="347713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08" name="Rectangle 507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509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0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1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2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3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4" name="OASIS 7"/>
          <p:cNvSpPr>
            <a:spLocks noChangeAspect="1"/>
          </p:cNvSpPr>
          <p:nvPr/>
        </p:nvSpPr>
        <p:spPr>
          <a:xfrm>
            <a:off x="1599839" y="193973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5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6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7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8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9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20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21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22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23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24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25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26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36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37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38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39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0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1" name="OASIS 7"/>
          <p:cNvSpPr>
            <a:spLocks noChangeAspect="1"/>
          </p:cNvSpPr>
          <p:nvPr/>
        </p:nvSpPr>
        <p:spPr>
          <a:xfrm>
            <a:off x="1599839" y="193973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2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3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4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5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6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7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8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49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50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51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52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53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63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64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65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66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67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68" name="OASIS 7"/>
          <p:cNvSpPr>
            <a:spLocks noChangeAspect="1"/>
          </p:cNvSpPr>
          <p:nvPr/>
        </p:nvSpPr>
        <p:spPr>
          <a:xfrm>
            <a:off x="1599839" y="193973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69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0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1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2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3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4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5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6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7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8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9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80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0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1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2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3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4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5" name="OASIS 7"/>
          <p:cNvSpPr>
            <a:spLocks noChangeAspect="1"/>
          </p:cNvSpPr>
          <p:nvPr/>
        </p:nvSpPr>
        <p:spPr>
          <a:xfrm>
            <a:off x="1599839" y="193973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6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7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8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9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0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1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2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3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4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5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6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7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17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18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19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0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1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2" name="OASIS 7"/>
          <p:cNvSpPr>
            <a:spLocks noChangeAspect="1"/>
          </p:cNvSpPr>
          <p:nvPr/>
        </p:nvSpPr>
        <p:spPr>
          <a:xfrm>
            <a:off x="1599839" y="193973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3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4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5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6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7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8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29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30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31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32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33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34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036" name="ROLES Group 18"/>
          <p:cNvGrpSpPr/>
          <p:nvPr/>
        </p:nvGrpSpPr>
        <p:grpSpPr>
          <a:xfrm>
            <a:off x="4277240" y="3796090"/>
            <a:ext cx="1800119" cy="362652"/>
            <a:chOff x="4205873" y="236467"/>
            <a:chExt cx="1800119" cy="362652"/>
          </a:xfrm>
        </p:grpSpPr>
        <p:sp>
          <p:nvSpPr>
            <p:cNvPr id="1037" name="Rectangle 1036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038" name="Rectangle 1037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039" name="Rectangle 1038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040" name="Rectangle 1039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041" name="Rectangle 1040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042" name="ALIAS Group 2"/>
          <p:cNvGrpSpPr/>
          <p:nvPr/>
        </p:nvGrpSpPr>
        <p:grpSpPr>
          <a:xfrm>
            <a:off x="4277240" y="3796090"/>
            <a:ext cx="1800119" cy="362652"/>
            <a:chOff x="2046588" y="236467"/>
            <a:chExt cx="1800119" cy="362652"/>
          </a:xfrm>
        </p:grpSpPr>
        <p:sp>
          <p:nvSpPr>
            <p:cNvPr id="1043" name="Rectangle 1042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044" name="Rectangle 1043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045" name="Rectangle 1044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046" name="Rectangle 1045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047" name="Rectangle 1046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1048" name="RECAP Group 23"/>
          <p:cNvGrpSpPr/>
          <p:nvPr/>
        </p:nvGrpSpPr>
        <p:grpSpPr>
          <a:xfrm>
            <a:off x="4277240" y="3796090"/>
            <a:ext cx="1800119" cy="362652"/>
            <a:chOff x="4205833" y="597072"/>
            <a:chExt cx="1800119" cy="362652"/>
          </a:xfrm>
        </p:grpSpPr>
        <p:sp>
          <p:nvSpPr>
            <p:cNvPr id="1049" name="Rectangle 1048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050" name="Rectangle 1049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051" name="Rectangle 1050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052" name="Rectangle 1051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053" name="Rectangle 1052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1054" name="INGOT Group 3"/>
          <p:cNvGrpSpPr/>
          <p:nvPr/>
        </p:nvGrpSpPr>
        <p:grpSpPr>
          <a:xfrm>
            <a:off x="4277240" y="3796090"/>
            <a:ext cx="1800119" cy="362652"/>
            <a:chOff x="2046548" y="597072"/>
            <a:chExt cx="1800119" cy="362652"/>
          </a:xfrm>
        </p:grpSpPr>
        <p:sp>
          <p:nvSpPr>
            <p:cNvPr id="1055" name="Rectangle 1054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056" name="Rectangle 1055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057" name="Rectangle 1056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058" name="Rectangle 1057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059" name="Rectangle 1058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060" name="LOGIC Group 29"/>
          <p:cNvGrpSpPr/>
          <p:nvPr/>
        </p:nvGrpSpPr>
        <p:grpSpPr>
          <a:xfrm>
            <a:off x="4277240" y="3796090"/>
            <a:ext cx="1800119" cy="362652"/>
            <a:chOff x="4205913" y="953210"/>
            <a:chExt cx="1800119" cy="362652"/>
          </a:xfrm>
        </p:grpSpPr>
        <p:sp>
          <p:nvSpPr>
            <p:cNvPr id="1061" name="Rectangle 1060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062" name="Rectangle 1061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063" name="Rectangle 1062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064" name="Rectangle 1063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065" name="Rectangle 1064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1066" name="FUDGE Group 4"/>
          <p:cNvGrpSpPr/>
          <p:nvPr/>
        </p:nvGrpSpPr>
        <p:grpSpPr>
          <a:xfrm>
            <a:off x="4277240" y="3796090"/>
            <a:ext cx="1800119" cy="362652"/>
            <a:chOff x="2046628" y="953210"/>
            <a:chExt cx="1800119" cy="362652"/>
          </a:xfrm>
        </p:grpSpPr>
        <p:sp>
          <p:nvSpPr>
            <p:cNvPr id="1067" name="Rectangle 1066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068" name="Rectangle 1067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069" name="Rectangle 1068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070" name="Rectangle 1069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071" name="Rectangle 1070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1072" name="CLOGS Group 30"/>
          <p:cNvGrpSpPr/>
          <p:nvPr/>
        </p:nvGrpSpPr>
        <p:grpSpPr>
          <a:xfrm>
            <a:off x="4277240" y="3796090"/>
            <a:ext cx="1800119" cy="362652"/>
            <a:chOff x="4205873" y="1313815"/>
            <a:chExt cx="1800119" cy="362652"/>
          </a:xfrm>
        </p:grpSpPr>
        <p:sp>
          <p:nvSpPr>
            <p:cNvPr id="1073" name="Rectangle 1072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074" name="Rectangle 1073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075" name="Rectangle 1074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076" name="Rectangle 1075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077" name="Rectangle 1076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078" name="FORMS Group 5"/>
          <p:cNvGrpSpPr/>
          <p:nvPr/>
        </p:nvGrpSpPr>
        <p:grpSpPr>
          <a:xfrm>
            <a:off x="4277240" y="3796090"/>
            <a:ext cx="1800119" cy="362652"/>
            <a:chOff x="2046588" y="1313815"/>
            <a:chExt cx="1800119" cy="362652"/>
          </a:xfrm>
        </p:grpSpPr>
        <p:sp>
          <p:nvSpPr>
            <p:cNvPr id="1079" name="Rectangle 1078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080" name="Rectangle 1079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081" name="Rectangle 1080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082" name="Rectangle 1081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083" name="Rectangle 1082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1084" name="DEPTH Group 225"/>
          <p:cNvGrpSpPr/>
          <p:nvPr/>
        </p:nvGrpSpPr>
        <p:grpSpPr>
          <a:xfrm>
            <a:off x="4277240" y="3796090"/>
            <a:ext cx="1800119" cy="362652"/>
            <a:chOff x="4205873" y="1676467"/>
            <a:chExt cx="1800119" cy="362652"/>
          </a:xfrm>
        </p:grpSpPr>
        <p:sp>
          <p:nvSpPr>
            <p:cNvPr id="1085" name="Rectangle 1084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086" name="Rectangle 1085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087" name="Rectangle 1086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088" name="Rectangle 1087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089" name="Rectangle 1088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1090" name="GAMER Group 6"/>
          <p:cNvGrpSpPr/>
          <p:nvPr/>
        </p:nvGrpSpPr>
        <p:grpSpPr>
          <a:xfrm>
            <a:off x="4277240" y="3796090"/>
            <a:ext cx="1800119" cy="362652"/>
            <a:chOff x="2046588" y="1676467"/>
            <a:chExt cx="1800119" cy="362652"/>
          </a:xfrm>
        </p:grpSpPr>
        <p:sp>
          <p:nvSpPr>
            <p:cNvPr id="1091" name="Rectangle 1090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092" name="Rectangle 1091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093" name="Rectangle 1092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094" name="Rectangle 1093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095" name="Rectangle 1094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1096" name="OASIS Group 7"/>
          <p:cNvGrpSpPr/>
          <p:nvPr/>
        </p:nvGrpSpPr>
        <p:grpSpPr>
          <a:xfrm>
            <a:off x="4277240" y="3796090"/>
            <a:ext cx="1800119" cy="362652"/>
            <a:chOff x="2046548" y="2037072"/>
            <a:chExt cx="1800119" cy="362652"/>
          </a:xfrm>
        </p:grpSpPr>
        <p:sp>
          <p:nvSpPr>
            <p:cNvPr id="1097" name="Rectangle 1096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098" name="Rectangle 1097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099" name="Rectangle 1098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100" name="Rectangle 1099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101" name="Rectangle 1100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1102" name="TOTEM Group 8"/>
          <p:cNvGrpSpPr/>
          <p:nvPr/>
        </p:nvGrpSpPr>
        <p:grpSpPr>
          <a:xfrm>
            <a:off x="4277240" y="3796090"/>
            <a:ext cx="1800119" cy="362652"/>
            <a:chOff x="2046628" y="2393210"/>
            <a:chExt cx="1800119" cy="362652"/>
          </a:xfrm>
        </p:grpSpPr>
        <p:sp>
          <p:nvSpPr>
            <p:cNvPr id="1103" name="Rectangle 1102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104" name="Rectangle 1103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105" name="Rectangle 1104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106" name="Rectangle 1105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107" name="Rectangle 1106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108" name="SISAL Group 9"/>
          <p:cNvGrpSpPr/>
          <p:nvPr/>
        </p:nvGrpSpPr>
        <p:grpSpPr>
          <a:xfrm>
            <a:off x="4277240" y="3796090"/>
            <a:ext cx="1800119" cy="362652"/>
            <a:chOff x="2046588" y="2753815"/>
            <a:chExt cx="1800119" cy="362652"/>
          </a:xfrm>
        </p:grpSpPr>
        <p:sp>
          <p:nvSpPr>
            <p:cNvPr id="1109" name="Rectangle 1108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110" name="Rectangle 1109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111" name="Rectangle 1110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112" name="Rectangle 1111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113" name="Rectangle 1112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114" name="TONTO Group 10"/>
          <p:cNvGrpSpPr/>
          <p:nvPr/>
        </p:nvGrpSpPr>
        <p:grpSpPr>
          <a:xfrm>
            <a:off x="4277224" y="3796090"/>
            <a:ext cx="1800150" cy="362652"/>
            <a:chOff x="2046548" y="3113450"/>
            <a:chExt cx="1800150" cy="362652"/>
          </a:xfrm>
        </p:grpSpPr>
        <p:sp>
          <p:nvSpPr>
            <p:cNvPr id="1115" name="Rectangle 1114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116" name="Rectangle 1115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117" name="Rectangle 1116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118" name="Rectangle 1117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119" name="Rectangle 1118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120" name="LITHE Group 11"/>
          <p:cNvGrpSpPr/>
          <p:nvPr/>
        </p:nvGrpSpPr>
        <p:grpSpPr>
          <a:xfrm>
            <a:off x="4277240" y="3796090"/>
            <a:ext cx="1800119" cy="362652"/>
            <a:chOff x="2046588" y="3476102"/>
            <a:chExt cx="1800119" cy="362652"/>
          </a:xfrm>
        </p:grpSpPr>
        <p:sp>
          <p:nvSpPr>
            <p:cNvPr id="1121" name="Rectangle 1120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122" name="Rectangle 1121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123" name="Rectangle 1122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124" name="Rectangle 1123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125" name="Rectangle 1124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1126" name="OTHER Group 12"/>
          <p:cNvGrpSpPr/>
          <p:nvPr/>
        </p:nvGrpSpPr>
        <p:grpSpPr>
          <a:xfrm>
            <a:off x="4277240" y="3796090"/>
            <a:ext cx="1800119" cy="362652"/>
            <a:chOff x="2046548" y="3836707"/>
            <a:chExt cx="1800119" cy="362652"/>
          </a:xfrm>
        </p:grpSpPr>
        <p:sp>
          <p:nvSpPr>
            <p:cNvPr id="1127" name="Rectangle 1126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128" name="Rectangle 1127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129" name="Rectangle 1128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130" name="Rectangle 1129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131" name="Rectangle 1130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1132" name="YAHOO Group 13"/>
          <p:cNvGrpSpPr/>
          <p:nvPr/>
        </p:nvGrpSpPr>
        <p:grpSpPr>
          <a:xfrm>
            <a:off x="4277240" y="3796090"/>
            <a:ext cx="1800119" cy="362652"/>
            <a:chOff x="2046628" y="4192845"/>
            <a:chExt cx="1800119" cy="362652"/>
          </a:xfrm>
        </p:grpSpPr>
        <p:sp>
          <p:nvSpPr>
            <p:cNvPr id="1133" name="Rectangle 1132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134" name="Rectangle 1133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135" name="Rectangle 1134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136" name="Rectangle 1135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137" name="Rectangle 1136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1138" name="NERVE Group 14"/>
          <p:cNvGrpSpPr/>
          <p:nvPr/>
        </p:nvGrpSpPr>
        <p:grpSpPr>
          <a:xfrm>
            <a:off x="4277240" y="3796090"/>
            <a:ext cx="1800119" cy="362652"/>
            <a:chOff x="2046588" y="4553450"/>
            <a:chExt cx="1800119" cy="362652"/>
          </a:xfrm>
        </p:grpSpPr>
        <p:sp>
          <p:nvSpPr>
            <p:cNvPr id="1139" name="Rectangle 1138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140" name="Rectangle 1139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141" name="Rectangle 1140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1142" name="Rectangle 1141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143" name="Rectangle 1142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1144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45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46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47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48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49" name="OASIS 7"/>
          <p:cNvSpPr>
            <a:spLocks noChangeAspect="1"/>
          </p:cNvSpPr>
          <p:nvPr/>
        </p:nvSpPr>
        <p:spPr>
          <a:xfrm>
            <a:off x="1599839" y="193973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0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1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2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3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4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5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6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7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8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9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60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61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71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72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73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74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75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76" name="OASIS 7"/>
          <p:cNvSpPr>
            <a:spLocks noChangeAspect="1"/>
          </p:cNvSpPr>
          <p:nvPr/>
        </p:nvSpPr>
        <p:spPr>
          <a:xfrm>
            <a:off x="1599839" y="193973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77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78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79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80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81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82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83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84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85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86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87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88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290" name="ROLES Group 18"/>
          <p:cNvGrpSpPr/>
          <p:nvPr/>
        </p:nvGrpSpPr>
        <p:grpSpPr>
          <a:xfrm>
            <a:off x="5010115" y="4515013"/>
            <a:ext cx="1800119" cy="362652"/>
            <a:chOff x="4205873" y="236467"/>
            <a:chExt cx="1800119" cy="362652"/>
          </a:xfrm>
        </p:grpSpPr>
        <p:sp>
          <p:nvSpPr>
            <p:cNvPr id="1291" name="Rectangle 1290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292" name="Rectangle 1291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293" name="Rectangle 1292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294" name="Rectangle 1293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295" name="Rectangle 1294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296" name="ALIAS Group 2"/>
          <p:cNvGrpSpPr/>
          <p:nvPr/>
        </p:nvGrpSpPr>
        <p:grpSpPr>
          <a:xfrm>
            <a:off x="5010115" y="4515013"/>
            <a:ext cx="1800119" cy="362652"/>
            <a:chOff x="2046588" y="236467"/>
            <a:chExt cx="1800119" cy="362652"/>
          </a:xfrm>
        </p:grpSpPr>
        <p:sp>
          <p:nvSpPr>
            <p:cNvPr id="1297" name="Rectangle 1296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298" name="Rectangle 1297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299" name="Rectangle 1298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00" name="Rectangle 1299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01" name="Rectangle 1300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1302" name="RECAP Group 23"/>
          <p:cNvGrpSpPr/>
          <p:nvPr/>
        </p:nvGrpSpPr>
        <p:grpSpPr>
          <a:xfrm>
            <a:off x="5010115" y="4515013"/>
            <a:ext cx="1800119" cy="362652"/>
            <a:chOff x="4205833" y="597072"/>
            <a:chExt cx="1800119" cy="362652"/>
          </a:xfrm>
        </p:grpSpPr>
        <p:sp>
          <p:nvSpPr>
            <p:cNvPr id="1303" name="Rectangle 1302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304" name="Rectangle 1303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05" name="Rectangle 1304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306" name="Rectangle 1305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07" name="Rectangle 1306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1308" name="INGOT Group 3"/>
          <p:cNvGrpSpPr/>
          <p:nvPr/>
        </p:nvGrpSpPr>
        <p:grpSpPr>
          <a:xfrm>
            <a:off x="5010115" y="4515013"/>
            <a:ext cx="1800119" cy="362652"/>
            <a:chOff x="2046548" y="597072"/>
            <a:chExt cx="1800119" cy="362652"/>
          </a:xfrm>
        </p:grpSpPr>
        <p:sp>
          <p:nvSpPr>
            <p:cNvPr id="1309" name="Rectangle 1308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310" name="Rectangle 1309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311" name="Rectangle 1310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12" name="Rectangle 1311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13" name="Rectangle 1312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314" name="LOGIC Group 29"/>
          <p:cNvGrpSpPr/>
          <p:nvPr/>
        </p:nvGrpSpPr>
        <p:grpSpPr>
          <a:xfrm>
            <a:off x="5010115" y="4515013"/>
            <a:ext cx="1800119" cy="362652"/>
            <a:chOff x="4205913" y="953210"/>
            <a:chExt cx="1800119" cy="362652"/>
          </a:xfrm>
        </p:grpSpPr>
        <p:sp>
          <p:nvSpPr>
            <p:cNvPr id="1315" name="Rectangle 1314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316" name="Rectangle 1315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17" name="Rectangle 1316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318" name="Rectangle 1317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319" name="Rectangle 1318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1320" name="FUDGE Group 4"/>
          <p:cNvGrpSpPr/>
          <p:nvPr/>
        </p:nvGrpSpPr>
        <p:grpSpPr>
          <a:xfrm>
            <a:off x="5010115" y="4515013"/>
            <a:ext cx="1800119" cy="362652"/>
            <a:chOff x="2046628" y="953210"/>
            <a:chExt cx="1800119" cy="362652"/>
          </a:xfrm>
        </p:grpSpPr>
        <p:sp>
          <p:nvSpPr>
            <p:cNvPr id="1321" name="Rectangle 1320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322" name="Rectangle 1321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323" name="Rectangle 1322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324" name="Rectangle 1323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25" name="Rectangle 1324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1326" name="CLOGS Group 30"/>
          <p:cNvGrpSpPr/>
          <p:nvPr/>
        </p:nvGrpSpPr>
        <p:grpSpPr>
          <a:xfrm>
            <a:off x="5010115" y="4515013"/>
            <a:ext cx="1800119" cy="362652"/>
            <a:chOff x="4205873" y="1313815"/>
            <a:chExt cx="1800119" cy="362652"/>
          </a:xfrm>
        </p:grpSpPr>
        <p:sp>
          <p:nvSpPr>
            <p:cNvPr id="1327" name="Rectangle 1326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328" name="Rectangle 1327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329" name="Rectangle 1328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30" name="Rectangle 1329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331" name="Rectangle 1330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332" name="FORMS Group 5"/>
          <p:cNvGrpSpPr/>
          <p:nvPr/>
        </p:nvGrpSpPr>
        <p:grpSpPr>
          <a:xfrm>
            <a:off x="5010115" y="4515013"/>
            <a:ext cx="1800119" cy="362652"/>
            <a:chOff x="2046588" y="1313815"/>
            <a:chExt cx="1800119" cy="362652"/>
          </a:xfrm>
        </p:grpSpPr>
        <p:sp>
          <p:nvSpPr>
            <p:cNvPr id="1333" name="Rectangle 1332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34" name="Rectangle 1333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335" name="Rectangle 1334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336" name="Rectangle 1335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37" name="Rectangle 1336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1338" name="DEPTH Group 225"/>
          <p:cNvGrpSpPr/>
          <p:nvPr/>
        </p:nvGrpSpPr>
        <p:grpSpPr>
          <a:xfrm>
            <a:off x="5010115" y="4515013"/>
            <a:ext cx="1800119" cy="362652"/>
            <a:chOff x="4205873" y="1676467"/>
            <a:chExt cx="1800119" cy="362652"/>
          </a:xfrm>
        </p:grpSpPr>
        <p:sp>
          <p:nvSpPr>
            <p:cNvPr id="1339" name="Rectangle 1338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340" name="Rectangle 1339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41" name="Rectangle 1340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342" name="Rectangle 1341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43" name="Rectangle 1342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1344" name="GAMER Group 6"/>
          <p:cNvGrpSpPr/>
          <p:nvPr/>
        </p:nvGrpSpPr>
        <p:grpSpPr>
          <a:xfrm>
            <a:off x="5010115" y="4515013"/>
            <a:ext cx="1800119" cy="362652"/>
            <a:chOff x="2046588" y="1676467"/>
            <a:chExt cx="1800119" cy="362652"/>
          </a:xfrm>
        </p:grpSpPr>
        <p:sp>
          <p:nvSpPr>
            <p:cNvPr id="1345" name="Rectangle 1344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46" name="Rectangle 1345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347" name="Rectangle 1346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48" name="Rectangle 1347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349" name="Rectangle 1348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1350" name="OASIS Group 7"/>
          <p:cNvGrpSpPr/>
          <p:nvPr/>
        </p:nvGrpSpPr>
        <p:grpSpPr>
          <a:xfrm>
            <a:off x="5010115" y="4515013"/>
            <a:ext cx="1800119" cy="362652"/>
            <a:chOff x="2046548" y="2037072"/>
            <a:chExt cx="1800119" cy="362652"/>
          </a:xfrm>
        </p:grpSpPr>
        <p:sp>
          <p:nvSpPr>
            <p:cNvPr id="1351" name="Rectangle 1350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52" name="Rectangle 1351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53" name="Rectangle 1352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354" name="Rectangle 1353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55" name="Rectangle 1354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1356" name="TOTEM Group 8"/>
          <p:cNvGrpSpPr/>
          <p:nvPr/>
        </p:nvGrpSpPr>
        <p:grpSpPr>
          <a:xfrm>
            <a:off x="5010115" y="4515013"/>
            <a:ext cx="1800119" cy="362652"/>
            <a:chOff x="2046628" y="2393210"/>
            <a:chExt cx="1800119" cy="362652"/>
          </a:xfrm>
        </p:grpSpPr>
        <p:sp>
          <p:nvSpPr>
            <p:cNvPr id="1357" name="Rectangle 1356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58" name="Rectangle 1357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59" name="Rectangle 1358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60" name="Rectangle 1359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361" name="Rectangle 1360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362" name="SISAL Group 9"/>
          <p:cNvGrpSpPr/>
          <p:nvPr/>
        </p:nvGrpSpPr>
        <p:grpSpPr>
          <a:xfrm>
            <a:off x="5010115" y="4515013"/>
            <a:ext cx="1800119" cy="362652"/>
            <a:chOff x="2046588" y="2753815"/>
            <a:chExt cx="1800119" cy="362652"/>
          </a:xfrm>
        </p:grpSpPr>
        <p:sp>
          <p:nvSpPr>
            <p:cNvPr id="1363" name="Rectangle 1362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364" name="Rectangle 1363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365" name="Rectangle 1364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66" name="Rectangle 1365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367" name="Rectangle 1366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368" name="TONTO Group 10"/>
          <p:cNvGrpSpPr/>
          <p:nvPr/>
        </p:nvGrpSpPr>
        <p:grpSpPr>
          <a:xfrm>
            <a:off x="5010099" y="4515013"/>
            <a:ext cx="1800150" cy="362652"/>
            <a:chOff x="2046548" y="3113450"/>
            <a:chExt cx="1800150" cy="362652"/>
          </a:xfrm>
        </p:grpSpPr>
        <p:sp>
          <p:nvSpPr>
            <p:cNvPr id="1369" name="Rectangle 1368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70" name="Rectangle 1369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371" name="Rectangle 1370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72" name="Rectangle 1371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73" name="Rectangle 1372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374" name="LITHE Group 11"/>
          <p:cNvGrpSpPr/>
          <p:nvPr/>
        </p:nvGrpSpPr>
        <p:grpSpPr>
          <a:xfrm>
            <a:off x="5010115" y="4515013"/>
            <a:ext cx="1800119" cy="362652"/>
            <a:chOff x="2046588" y="3476102"/>
            <a:chExt cx="1800119" cy="362652"/>
          </a:xfrm>
        </p:grpSpPr>
        <p:sp>
          <p:nvSpPr>
            <p:cNvPr id="1375" name="Rectangle 1374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376" name="Rectangle 1375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77" name="Rectangle 1376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378" name="Rectangle 1377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79" name="Rectangle 1378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1380" name="OTHER Group 12"/>
          <p:cNvGrpSpPr/>
          <p:nvPr/>
        </p:nvGrpSpPr>
        <p:grpSpPr>
          <a:xfrm>
            <a:off x="5010115" y="4515013"/>
            <a:ext cx="1800119" cy="362652"/>
            <a:chOff x="2046548" y="3836707"/>
            <a:chExt cx="1800119" cy="362652"/>
          </a:xfrm>
        </p:grpSpPr>
        <p:sp>
          <p:nvSpPr>
            <p:cNvPr id="1381" name="Rectangle 1380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382" name="Rectangle 1381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383" name="Rectangle 1382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84" name="Rectangle 1383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385" name="Rectangle 1384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1386" name="YAHOO Group 13"/>
          <p:cNvGrpSpPr/>
          <p:nvPr/>
        </p:nvGrpSpPr>
        <p:grpSpPr>
          <a:xfrm>
            <a:off x="5010115" y="4515013"/>
            <a:ext cx="1800119" cy="362652"/>
            <a:chOff x="2046628" y="4192845"/>
            <a:chExt cx="1800119" cy="362652"/>
          </a:xfrm>
        </p:grpSpPr>
        <p:sp>
          <p:nvSpPr>
            <p:cNvPr id="1387" name="Rectangle 1386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388" name="Rectangle 1387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389" name="Rectangle 1388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90" name="Rectangle 1389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391" name="Rectangle 1390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1392" name="NERVE Group 14"/>
          <p:cNvGrpSpPr/>
          <p:nvPr/>
        </p:nvGrpSpPr>
        <p:grpSpPr>
          <a:xfrm>
            <a:off x="5010115" y="4515013"/>
            <a:ext cx="1800119" cy="362652"/>
            <a:chOff x="2046588" y="4553450"/>
            <a:chExt cx="1800119" cy="362652"/>
          </a:xfrm>
        </p:grpSpPr>
        <p:sp>
          <p:nvSpPr>
            <p:cNvPr id="1393" name="Rectangle 1392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94" name="Rectangle 1393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395" name="Rectangle 1394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1396" name="Rectangle 1395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397" name="Rectangle 1396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1398" name="ALIAS 7"/>
          <p:cNvSpPr>
            <a:spLocks noChangeAspect="1"/>
          </p:cNvSpPr>
          <p:nvPr/>
        </p:nvSpPr>
        <p:spPr>
          <a:xfrm>
            <a:off x="1599839" y="71896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99" name="INGOT 7"/>
          <p:cNvSpPr>
            <a:spLocks noChangeAspect="1"/>
          </p:cNvSpPr>
          <p:nvPr/>
        </p:nvSpPr>
        <p:spPr>
          <a:xfrm>
            <a:off x="1599839" y="96311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0" name="FUDGE 7"/>
          <p:cNvSpPr>
            <a:spLocks noChangeAspect="1"/>
          </p:cNvSpPr>
          <p:nvPr/>
        </p:nvSpPr>
        <p:spPr>
          <a:xfrm>
            <a:off x="1599839" y="120727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1" name="FORMS 7"/>
          <p:cNvSpPr>
            <a:spLocks noChangeAspect="1"/>
          </p:cNvSpPr>
          <p:nvPr/>
        </p:nvSpPr>
        <p:spPr>
          <a:xfrm>
            <a:off x="1599839" y="145142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2" name="GAMER 7"/>
          <p:cNvSpPr>
            <a:spLocks noChangeAspect="1"/>
          </p:cNvSpPr>
          <p:nvPr/>
        </p:nvSpPr>
        <p:spPr>
          <a:xfrm>
            <a:off x="1599839" y="169558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3" name="OASIS 7"/>
          <p:cNvSpPr>
            <a:spLocks noChangeAspect="1"/>
          </p:cNvSpPr>
          <p:nvPr/>
        </p:nvSpPr>
        <p:spPr>
          <a:xfrm>
            <a:off x="1599839" y="1960023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4" name="TOTEM 7"/>
          <p:cNvSpPr>
            <a:spLocks noChangeAspect="1"/>
          </p:cNvSpPr>
          <p:nvPr/>
        </p:nvSpPr>
        <p:spPr>
          <a:xfrm>
            <a:off x="1599839" y="218389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5" name="SISAL 7"/>
          <p:cNvSpPr>
            <a:spLocks noChangeAspect="1"/>
          </p:cNvSpPr>
          <p:nvPr/>
        </p:nvSpPr>
        <p:spPr>
          <a:xfrm>
            <a:off x="1599839" y="242804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6" name="TONTO 7"/>
          <p:cNvSpPr>
            <a:spLocks noChangeAspect="1"/>
          </p:cNvSpPr>
          <p:nvPr/>
        </p:nvSpPr>
        <p:spPr>
          <a:xfrm>
            <a:off x="1599839" y="267220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7" name="LITHE 7"/>
          <p:cNvSpPr>
            <a:spLocks noChangeAspect="1"/>
          </p:cNvSpPr>
          <p:nvPr/>
        </p:nvSpPr>
        <p:spPr>
          <a:xfrm>
            <a:off x="1599839" y="291635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8" name="OTHER 7"/>
          <p:cNvSpPr>
            <a:spLocks noChangeAspect="1"/>
          </p:cNvSpPr>
          <p:nvPr/>
        </p:nvSpPr>
        <p:spPr>
          <a:xfrm>
            <a:off x="1599839" y="316051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09" name="YAHOO 7"/>
          <p:cNvSpPr>
            <a:spLocks noChangeAspect="1"/>
          </p:cNvSpPr>
          <p:nvPr/>
        </p:nvSpPr>
        <p:spPr>
          <a:xfrm>
            <a:off x="1599839" y="340466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10" name="NERVE 7"/>
          <p:cNvSpPr>
            <a:spLocks noChangeAspect="1"/>
          </p:cNvSpPr>
          <p:nvPr/>
        </p:nvSpPr>
        <p:spPr>
          <a:xfrm>
            <a:off x="1599839" y="364882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11" name="ROLES 7"/>
          <p:cNvSpPr>
            <a:spLocks noChangeAspect="1"/>
          </p:cNvSpPr>
          <p:nvPr/>
        </p:nvSpPr>
        <p:spPr>
          <a:xfrm>
            <a:off x="1599839" y="389297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12" name="RECAP 7"/>
          <p:cNvSpPr>
            <a:spLocks noChangeAspect="1"/>
          </p:cNvSpPr>
          <p:nvPr/>
        </p:nvSpPr>
        <p:spPr>
          <a:xfrm>
            <a:off x="1599839" y="413713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13" name="LOGIC 7"/>
          <p:cNvSpPr>
            <a:spLocks noChangeAspect="1"/>
          </p:cNvSpPr>
          <p:nvPr/>
        </p:nvSpPr>
        <p:spPr>
          <a:xfrm>
            <a:off x="1599839" y="4381285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14" name="CLOGS 7"/>
          <p:cNvSpPr>
            <a:spLocks noChangeAspect="1"/>
          </p:cNvSpPr>
          <p:nvPr/>
        </p:nvSpPr>
        <p:spPr>
          <a:xfrm>
            <a:off x="1599839" y="4625440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15" name="DEPTH 7"/>
          <p:cNvSpPr>
            <a:spLocks noChangeAspect="1"/>
          </p:cNvSpPr>
          <p:nvPr/>
        </p:nvSpPr>
        <p:spPr>
          <a:xfrm>
            <a:off x="1599839" y="4869602"/>
            <a:ext cx="144000" cy="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16" name="Blue10  Rectangle 4"/>
          <p:cNvSpPr/>
          <p:nvPr/>
        </p:nvSpPr>
        <p:spPr>
          <a:xfrm>
            <a:off x="5010463" y="4525951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grpSp>
        <p:nvGrpSpPr>
          <p:cNvPr id="2867" name="ROLES Group 18"/>
          <p:cNvGrpSpPr/>
          <p:nvPr/>
        </p:nvGrpSpPr>
        <p:grpSpPr>
          <a:xfrm rot="5400000">
            <a:off x="2848913" y="919986"/>
            <a:ext cx="1800119" cy="362652"/>
            <a:chOff x="4205873" y="236467"/>
            <a:chExt cx="1800119" cy="362652"/>
          </a:xfrm>
        </p:grpSpPr>
        <p:sp>
          <p:nvSpPr>
            <p:cNvPr id="2868" name="Rectangle 2867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869" name="Rectangle 2868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870" name="Rectangle 2869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871" name="Rectangle 2870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72" name="Rectangle 2871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2873" name="ALIAS Group 2"/>
          <p:cNvGrpSpPr/>
          <p:nvPr/>
        </p:nvGrpSpPr>
        <p:grpSpPr>
          <a:xfrm rot="5400000">
            <a:off x="2848913" y="919986"/>
            <a:ext cx="1800119" cy="362652"/>
            <a:chOff x="2046588" y="236467"/>
            <a:chExt cx="1800119" cy="362652"/>
          </a:xfrm>
        </p:grpSpPr>
        <p:sp>
          <p:nvSpPr>
            <p:cNvPr id="2874" name="Rectangle 2873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875" name="Rectangle 2874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76" name="Rectangle 2875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877" name="Rectangle 2876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78" name="Rectangle 2877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2879" name="RECAP Group 23"/>
          <p:cNvGrpSpPr/>
          <p:nvPr/>
        </p:nvGrpSpPr>
        <p:grpSpPr>
          <a:xfrm rot="5400000">
            <a:off x="2848913" y="919986"/>
            <a:ext cx="1800119" cy="362652"/>
            <a:chOff x="4205833" y="597072"/>
            <a:chExt cx="1800119" cy="362652"/>
          </a:xfrm>
        </p:grpSpPr>
        <p:sp>
          <p:nvSpPr>
            <p:cNvPr id="2880" name="Rectangle 2879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881" name="Rectangle 2880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82" name="Rectangle 2881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2883" name="Rectangle 2882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884" name="Rectangle 2883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2885" name="INGOT Group 3"/>
          <p:cNvGrpSpPr/>
          <p:nvPr/>
        </p:nvGrpSpPr>
        <p:grpSpPr>
          <a:xfrm rot="5400000">
            <a:off x="2848913" y="919986"/>
            <a:ext cx="1800119" cy="362652"/>
            <a:chOff x="2046548" y="597072"/>
            <a:chExt cx="1800119" cy="362652"/>
          </a:xfrm>
        </p:grpSpPr>
        <p:sp>
          <p:nvSpPr>
            <p:cNvPr id="2886" name="Rectangle 2885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887" name="Rectangle 2886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2888" name="Rectangle 2887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889" name="Rectangle 2888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890" name="Rectangle 2889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2891" name="LOGIC Group 29"/>
          <p:cNvGrpSpPr/>
          <p:nvPr/>
        </p:nvGrpSpPr>
        <p:grpSpPr>
          <a:xfrm rot="5400000">
            <a:off x="2848913" y="919986"/>
            <a:ext cx="1800119" cy="362652"/>
            <a:chOff x="4205913" y="953210"/>
            <a:chExt cx="1800119" cy="362652"/>
          </a:xfrm>
        </p:grpSpPr>
        <p:sp>
          <p:nvSpPr>
            <p:cNvPr id="2892" name="Rectangle 2891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893" name="Rectangle 2892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894" name="Rectangle 2893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2895" name="Rectangle 2894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96" name="Rectangle 2895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2897" name="FUDGE Group 4"/>
          <p:cNvGrpSpPr/>
          <p:nvPr/>
        </p:nvGrpSpPr>
        <p:grpSpPr>
          <a:xfrm rot="5400000">
            <a:off x="2848913" y="919986"/>
            <a:ext cx="1800119" cy="362652"/>
            <a:chOff x="2046628" y="953210"/>
            <a:chExt cx="1800119" cy="362652"/>
          </a:xfrm>
        </p:grpSpPr>
        <p:sp>
          <p:nvSpPr>
            <p:cNvPr id="2898" name="Rectangle 2897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2899" name="Rectangle 2898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900" name="Rectangle 2899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2901" name="Rectangle 2900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02" name="Rectangle 2901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2903" name="CLOGS Group 30"/>
          <p:cNvGrpSpPr/>
          <p:nvPr/>
        </p:nvGrpSpPr>
        <p:grpSpPr>
          <a:xfrm rot="5400000">
            <a:off x="2848913" y="919986"/>
            <a:ext cx="1800119" cy="362652"/>
            <a:chOff x="4205873" y="1313815"/>
            <a:chExt cx="1800119" cy="362652"/>
          </a:xfrm>
        </p:grpSpPr>
        <p:sp>
          <p:nvSpPr>
            <p:cNvPr id="2904" name="Rectangle 2903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2905" name="Rectangle 2904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906" name="Rectangle 2905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07" name="Rectangle 2906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2908" name="Rectangle 2907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2909" name="FORMS Group 5"/>
          <p:cNvGrpSpPr/>
          <p:nvPr/>
        </p:nvGrpSpPr>
        <p:grpSpPr>
          <a:xfrm rot="5400000">
            <a:off x="2848913" y="919986"/>
            <a:ext cx="1800119" cy="362652"/>
            <a:chOff x="2046588" y="1313815"/>
            <a:chExt cx="1800119" cy="362652"/>
          </a:xfrm>
        </p:grpSpPr>
        <p:sp>
          <p:nvSpPr>
            <p:cNvPr id="2910" name="Rectangle 2909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11" name="Rectangle 2910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12" name="Rectangle 2911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2913" name="Rectangle 2912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14" name="Rectangle 2913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2915" name="DEPTH Group 225"/>
          <p:cNvGrpSpPr/>
          <p:nvPr/>
        </p:nvGrpSpPr>
        <p:grpSpPr>
          <a:xfrm rot="5400000">
            <a:off x="2848913" y="919986"/>
            <a:ext cx="1800119" cy="362652"/>
            <a:chOff x="4205873" y="1676467"/>
            <a:chExt cx="1800119" cy="362652"/>
          </a:xfrm>
        </p:grpSpPr>
        <p:sp>
          <p:nvSpPr>
            <p:cNvPr id="2916" name="Rectangle 2915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917" name="Rectangle 2916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18" name="Rectangle 2917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919" name="Rectangle 2918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20" name="Rectangle 2919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2921" name="GAMER Group 6"/>
          <p:cNvGrpSpPr/>
          <p:nvPr/>
        </p:nvGrpSpPr>
        <p:grpSpPr>
          <a:xfrm rot="5400000">
            <a:off x="2848913" y="919986"/>
            <a:ext cx="1800119" cy="362652"/>
            <a:chOff x="2046588" y="1676467"/>
            <a:chExt cx="1800119" cy="362652"/>
          </a:xfrm>
        </p:grpSpPr>
        <p:sp>
          <p:nvSpPr>
            <p:cNvPr id="2922" name="Rectangle 2921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23" name="Rectangle 2922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2924" name="Rectangle 2923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25" name="Rectangle 2924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26" name="Rectangle 2925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2927" name="OASIS Group 7"/>
          <p:cNvGrpSpPr/>
          <p:nvPr/>
        </p:nvGrpSpPr>
        <p:grpSpPr>
          <a:xfrm rot="5400000">
            <a:off x="2848913" y="919986"/>
            <a:ext cx="1800119" cy="362652"/>
            <a:chOff x="2046548" y="2037072"/>
            <a:chExt cx="1800119" cy="362652"/>
          </a:xfrm>
        </p:grpSpPr>
        <p:sp>
          <p:nvSpPr>
            <p:cNvPr id="2928" name="Rectangle 2927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29" name="Rectangle 2928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30" name="Rectangle 2929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31" name="Rectangle 2930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32" name="Rectangle 2931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2933" name="TOTEM Group 8"/>
          <p:cNvGrpSpPr/>
          <p:nvPr/>
        </p:nvGrpSpPr>
        <p:grpSpPr>
          <a:xfrm rot="5400000">
            <a:off x="2848913" y="919986"/>
            <a:ext cx="1800119" cy="362652"/>
            <a:chOff x="2046628" y="2393210"/>
            <a:chExt cx="1800119" cy="362652"/>
          </a:xfrm>
        </p:grpSpPr>
        <p:sp>
          <p:nvSpPr>
            <p:cNvPr id="2934" name="Rectangle 2933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35" name="Rectangle 2934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36" name="Rectangle 2935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37" name="Rectangle 2936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2938" name="Rectangle 2937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2939" name="SISAL Group 9"/>
          <p:cNvGrpSpPr/>
          <p:nvPr/>
        </p:nvGrpSpPr>
        <p:grpSpPr>
          <a:xfrm rot="5400000">
            <a:off x="2848913" y="919986"/>
            <a:ext cx="1800119" cy="362652"/>
            <a:chOff x="2046588" y="2753815"/>
            <a:chExt cx="1800119" cy="362652"/>
          </a:xfrm>
        </p:grpSpPr>
        <p:sp>
          <p:nvSpPr>
            <p:cNvPr id="2940" name="Rectangle 2939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41" name="Rectangle 2940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942" name="Rectangle 2941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43" name="Rectangle 2942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944" name="Rectangle 2943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2945" name="TONTO Group 10"/>
          <p:cNvGrpSpPr/>
          <p:nvPr/>
        </p:nvGrpSpPr>
        <p:grpSpPr>
          <a:xfrm rot="5400000">
            <a:off x="2848897" y="919986"/>
            <a:ext cx="1800150" cy="362652"/>
            <a:chOff x="2046548" y="3113450"/>
            <a:chExt cx="1800150" cy="362652"/>
          </a:xfrm>
        </p:grpSpPr>
        <p:sp>
          <p:nvSpPr>
            <p:cNvPr id="2946" name="Rectangle 2945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47" name="Rectangle 2946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948" name="Rectangle 2947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49" name="Rectangle 2948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50" name="Rectangle 2949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2951" name="LITHE Group 11"/>
          <p:cNvGrpSpPr/>
          <p:nvPr/>
        </p:nvGrpSpPr>
        <p:grpSpPr>
          <a:xfrm rot="5400000">
            <a:off x="2848913" y="919986"/>
            <a:ext cx="1800119" cy="362652"/>
            <a:chOff x="2046588" y="3476102"/>
            <a:chExt cx="1800119" cy="362652"/>
          </a:xfrm>
        </p:grpSpPr>
        <p:sp>
          <p:nvSpPr>
            <p:cNvPr id="2952" name="Rectangle 2951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953" name="Rectangle 2952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54" name="Rectangle 2953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955" name="Rectangle 2954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56" name="Rectangle 2955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2957" name="OTHER Group 12"/>
          <p:cNvGrpSpPr/>
          <p:nvPr/>
        </p:nvGrpSpPr>
        <p:grpSpPr>
          <a:xfrm rot="5400000">
            <a:off x="2848913" y="919986"/>
            <a:ext cx="1800119" cy="362652"/>
            <a:chOff x="2046548" y="3836707"/>
            <a:chExt cx="1800119" cy="362652"/>
          </a:xfrm>
        </p:grpSpPr>
        <p:sp>
          <p:nvSpPr>
            <p:cNvPr id="2958" name="Rectangle 2957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59" name="Rectangle 2958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960" name="Rectangle 2959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61" name="Rectangle 2960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62" name="Rectangle 2961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2963" name="YAHOO Group 13"/>
          <p:cNvGrpSpPr/>
          <p:nvPr/>
        </p:nvGrpSpPr>
        <p:grpSpPr>
          <a:xfrm rot="5400000">
            <a:off x="2848913" y="919986"/>
            <a:ext cx="1800119" cy="362652"/>
            <a:chOff x="2046628" y="4192845"/>
            <a:chExt cx="1800119" cy="362652"/>
          </a:xfrm>
        </p:grpSpPr>
        <p:sp>
          <p:nvSpPr>
            <p:cNvPr id="2964" name="Rectangle 2963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65" name="Rectangle 2964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2966" name="Rectangle 2965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67" name="Rectangle 2966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68" name="Rectangle 2967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2969" name="NERVE Group 14"/>
          <p:cNvGrpSpPr/>
          <p:nvPr/>
        </p:nvGrpSpPr>
        <p:grpSpPr>
          <a:xfrm rot="5400000">
            <a:off x="2848913" y="919986"/>
            <a:ext cx="1800119" cy="362652"/>
            <a:chOff x="2046588" y="4553450"/>
            <a:chExt cx="1800119" cy="362652"/>
          </a:xfrm>
        </p:grpSpPr>
        <p:sp>
          <p:nvSpPr>
            <p:cNvPr id="2970" name="Rectangle 2969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71" name="Rectangle 2970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72" name="Rectangle 2971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2973" name="Rectangle 2972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74" name="Rectangle 2973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2975" name="ALIAS 7"/>
          <p:cNvSpPr>
            <a:spLocks noChangeAspect="1"/>
          </p:cNvSpPr>
          <p:nvPr/>
        </p:nvSpPr>
        <p:spPr>
          <a:xfrm>
            <a:off x="1882552" y="7189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76" name="INGOT 7"/>
          <p:cNvSpPr>
            <a:spLocks noChangeAspect="1"/>
          </p:cNvSpPr>
          <p:nvPr/>
        </p:nvSpPr>
        <p:spPr>
          <a:xfrm>
            <a:off x="1882552" y="9631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77" name="FUDGE 7"/>
          <p:cNvSpPr>
            <a:spLocks noChangeAspect="1"/>
          </p:cNvSpPr>
          <p:nvPr/>
        </p:nvSpPr>
        <p:spPr>
          <a:xfrm>
            <a:off x="1882552" y="120727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78" name="FORMS 7"/>
          <p:cNvSpPr>
            <a:spLocks noChangeAspect="1"/>
          </p:cNvSpPr>
          <p:nvPr/>
        </p:nvSpPr>
        <p:spPr>
          <a:xfrm>
            <a:off x="1882552" y="145142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79" name="GAMER 7"/>
          <p:cNvSpPr>
            <a:spLocks noChangeAspect="1"/>
          </p:cNvSpPr>
          <p:nvPr/>
        </p:nvSpPr>
        <p:spPr>
          <a:xfrm>
            <a:off x="1882552" y="169558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0" name="OASIS 7"/>
          <p:cNvSpPr>
            <a:spLocks noChangeAspect="1"/>
          </p:cNvSpPr>
          <p:nvPr/>
        </p:nvSpPr>
        <p:spPr>
          <a:xfrm>
            <a:off x="1882552" y="193973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1" name="TOTEM 7"/>
          <p:cNvSpPr>
            <a:spLocks noChangeAspect="1"/>
          </p:cNvSpPr>
          <p:nvPr/>
        </p:nvSpPr>
        <p:spPr>
          <a:xfrm>
            <a:off x="1882552" y="218389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2" name="SISAL 7"/>
          <p:cNvSpPr>
            <a:spLocks noChangeAspect="1"/>
          </p:cNvSpPr>
          <p:nvPr/>
        </p:nvSpPr>
        <p:spPr>
          <a:xfrm>
            <a:off x="1882552" y="24280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3" name="TONTO 7"/>
          <p:cNvSpPr>
            <a:spLocks noChangeAspect="1"/>
          </p:cNvSpPr>
          <p:nvPr/>
        </p:nvSpPr>
        <p:spPr>
          <a:xfrm>
            <a:off x="1882552" y="26722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4" name="LITHE 7"/>
          <p:cNvSpPr>
            <a:spLocks noChangeAspect="1"/>
          </p:cNvSpPr>
          <p:nvPr/>
        </p:nvSpPr>
        <p:spPr>
          <a:xfrm>
            <a:off x="1882552" y="291635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5" name="OTHER 7"/>
          <p:cNvSpPr>
            <a:spLocks noChangeAspect="1"/>
          </p:cNvSpPr>
          <p:nvPr/>
        </p:nvSpPr>
        <p:spPr>
          <a:xfrm>
            <a:off x="1882552" y="316051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6" name="YAHOO 7"/>
          <p:cNvSpPr>
            <a:spLocks noChangeAspect="1"/>
          </p:cNvSpPr>
          <p:nvPr/>
        </p:nvSpPr>
        <p:spPr>
          <a:xfrm>
            <a:off x="1882552" y="340466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7" name="NERVE 7"/>
          <p:cNvSpPr>
            <a:spLocks noChangeAspect="1"/>
          </p:cNvSpPr>
          <p:nvPr/>
        </p:nvSpPr>
        <p:spPr>
          <a:xfrm>
            <a:off x="1882552" y="364882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8" name="ROLES 7"/>
          <p:cNvSpPr>
            <a:spLocks noChangeAspect="1"/>
          </p:cNvSpPr>
          <p:nvPr/>
        </p:nvSpPr>
        <p:spPr>
          <a:xfrm>
            <a:off x="1882552" y="389297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89" name="RECAP 7"/>
          <p:cNvSpPr>
            <a:spLocks noChangeAspect="1"/>
          </p:cNvSpPr>
          <p:nvPr/>
        </p:nvSpPr>
        <p:spPr>
          <a:xfrm>
            <a:off x="1882552" y="413713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0" name="LOGIC 7"/>
          <p:cNvSpPr>
            <a:spLocks noChangeAspect="1"/>
          </p:cNvSpPr>
          <p:nvPr/>
        </p:nvSpPr>
        <p:spPr>
          <a:xfrm>
            <a:off x="1882552" y="438128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1" name="CLOGS 7"/>
          <p:cNvSpPr>
            <a:spLocks noChangeAspect="1"/>
          </p:cNvSpPr>
          <p:nvPr/>
        </p:nvSpPr>
        <p:spPr>
          <a:xfrm>
            <a:off x="1882552" y="46254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2" name="DEPTH 7"/>
          <p:cNvSpPr>
            <a:spLocks noChangeAspect="1"/>
          </p:cNvSpPr>
          <p:nvPr/>
        </p:nvSpPr>
        <p:spPr>
          <a:xfrm>
            <a:off x="1882552" y="48696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93" name="Blue 1 Rectangle 4"/>
          <p:cNvSpPr/>
          <p:nvPr/>
        </p:nvSpPr>
        <p:spPr>
          <a:xfrm rot="5400000">
            <a:off x="3827519" y="465810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grpSp>
        <p:nvGrpSpPr>
          <p:cNvPr id="2994" name="ROLES Group 18"/>
          <p:cNvGrpSpPr/>
          <p:nvPr/>
        </p:nvGrpSpPr>
        <p:grpSpPr>
          <a:xfrm rot="5400000">
            <a:off x="5005727" y="3791246"/>
            <a:ext cx="1800119" cy="362652"/>
            <a:chOff x="4205873" y="236467"/>
            <a:chExt cx="1800119" cy="362652"/>
          </a:xfrm>
        </p:grpSpPr>
        <p:sp>
          <p:nvSpPr>
            <p:cNvPr id="2995" name="Rectangle 2994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996" name="Rectangle 2995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97" name="Rectangle 2996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998" name="Rectangle 2997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999" name="Rectangle 2998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000" name="ALIAS Group 2"/>
          <p:cNvGrpSpPr/>
          <p:nvPr/>
        </p:nvGrpSpPr>
        <p:grpSpPr>
          <a:xfrm rot="5400000">
            <a:off x="5005727" y="3791246"/>
            <a:ext cx="1800119" cy="362652"/>
            <a:chOff x="2046588" y="236467"/>
            <a:chExt cx="1800119" cy="362652"/>
          </a:xfrm>
        </p:grpSpPr>
        <p:sp>
          <p:nvSpPr>
            <p:cNvPr id="3001" name="Rectangle 3000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002" name="Rectangle 3001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003" name="Rectangle 3002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004" name="Rectangle 3003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05" name="Rectangle 3004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3006" name="RECAP Group 23"/>
          <p:cNvGrpSpPr/>
          <p:nvPr/>
        </p:nvGrpSpPr>
        <p:grpSpPr>
          <a:xfrm rot="5400000">
            <a:off x="5005727" y="3791246"/>
            <a:ext cx="1800119" cy="362652"/>
            <a:chOff x="4205833" y="597072"/>
            <a:chExt cx="1800119" cy="362652"/>
          </a:xfrm>
        </p:grpSpPr>
        <p:sp>
          <p:nvSpPr>
            <p:cNvPr id="3007" name="Rectangle 3006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008" name="Rectangle 3007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09" name="Rectangle 3008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010" name="Rectangle 3009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011" name="Rectangle 3010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3012" name="INGOT Group 3"/>
          <p:cNvGrpSpPr/>
          <p:nvPr/>
        </p:nvGrpSpPr>
        <p:grpSpPr>
          <a:xfrm rot="5400000">
            <a:off x="5005727" y="3791246"/>
            <a:ext cx="1800119" cy="362652"/>
            <a:chOff x="2046548" y="597072"/>
            <a:chExt cx="1800119" cy="362652"/>
          </a:xfrm>
        </p:grpSpPr>
        <p:sp>
          <p:nvSpPr>
            <p:cNvPr id="3013" name="Rectangle 3012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014" name="Rectangle 3013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015" name="Rectangle 3014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16" name="Rectangle 3015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017" name="Rectangle 3016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018" name="LOGIC Group 29"/>
          <p:cNvGrpSpPr/>
          <p:nvPr/>
        </p:nvGrpSpPr>
        <p:grpSpPr>
          <a:xfrm rot="5400000">
            <a:off x="5005727" y="3791246"/>
            <a:ext cx="1800119" cy="362652"/>
            <a:chOff x="4205913" y="953210"/>
            <a:chExt cx="1800119" cy="362652"/>
          </a:xfrm>
        </p:grpSpPr>
        <p:sp>
          <p:nvSpPr>
            <p:cNvPr id="3019" name="Rectangle 3018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020" name="Rectangle 3019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21" name="Rectangle 3020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022" name="Rectangle 3021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023" name="Rectangle 3022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3024" name="FUDGE Group 4"/>
          <p:cNvGrpSpPr/>
          <p:nvPr/>
        </p:nvGrpSpPr>
        <p:grpSpPr>
          <a:xfrm rot="5400000">
            <a:off x="5005727" y="3791246"/>
            <a:ext cx="1800119" cy="362652"/>
            <a:chOff x="2046628" y="953210"/>
            <a:chExt cx="1800119" cy="362652"/>
          </a:xfrm>
        </p:grpSpPr>
        <p:sp>
          <p:nvSpPr>
            <p:cNvPr id="3025" name="Rectangle 3024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026" name="Rectangle 3025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027" name="Rectangle 3026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028" name="Rectangle 3027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29" name="Rectangle 3028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030" name="CLOGS Group 30"/>
          <p:cNvGrpSpPr/>
          <p:nvPr/>
        </p:nvGrpSpPr>
        <p:grpSpPr>
          <a:xfrm rot="5400000">
            <a:off x="5005727" y="3791246"/>
            <a:ext cx="1800119" cy="362652"/>
            <a:chOff x="4205873" y="1313815"/>
            <a:chExt cx="1800119" cy="362652"/>
          </a:xfrm>
        </p:grpSpPr>
        <p:sp>
          <p:nvSpPr>
            <p:cNvPr id="3031" name="Rectangle 3030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032" name="Rectangle 3031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033" name="Rectangle 3032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34" name="Rectangle 3033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035" name="Rectangle 3034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036" name="FORMS Group 5"/>
          <p:cNvGrpSpPr/>
          <p:nvPr/>
        </p:nvGrpSpPr>
        <p:grpSpPr>
          <a:xfrm rot="5400000">
            <a:off x="5005727" y="3791246"/>
            <a:ext cx="1800119" cy="362652"/>
            <a:chOff x="2046588" y="1313815"/>
            <a:chExt cx="1800119" cy="362652"/>
          </a:xfrm>
        </p:grpSpPr>
        <p:sp>
          <p:nvSpPr>
            <p:cNvPr id="3037" name="Rectangle 3036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38" name="Rectangle 3037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039" name="Rectangle 3038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040" name="Rectangle 3039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41" name="Rectangle 3040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042" name="DEPTH Group 225"/>
          <p:cNvGrpSpPr/>
          <p:nvPr/>
        </p:nvGrpSpPr>
        <p:grpSpPr>
          <a:xfrm rot="5400000">
            <a:off x="5005727" y="3791246"/>
            <a:ext cx="1800119" cy="362652"/>
            <a:chOff x="4205873" y="1676467"/>
            <a:chExt cx="1800119" cy="362652"/>
          </a:xfrm>
        </p:grpSpPr>
        <p:sp>
          <p:nvSpPr>
            <p:cNvPr id="3043" name="Rectangle 3042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044" name="Rectangle 3043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45" name="Rectangle 3044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3046" name="Rectangle 3045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047" name="Rectangle 3046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3048" name="GAMER Group 6"/>
          <p:cNvGrpSpPr/>
          <p:nvPr/>
        </p:nvGrpSpPr>
        <p:grpSpPr>
          <a:xfrm rot="5400000">
            <a:off x="5005727" y="3791246"/>
            <a:ext cx="1800119" cy="362652"/>
            <a:chOff x="2046588" y="1676467"/>
            <a:chExt cx="1800119" cy="362652"/>
          </a:xfrm>
        </p:grpSpPr>
        <p:sp>
          <p:nvSpPr>
            <p:cNvPr id="3049" name="Rectangle 3048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050" name="Rectangle 3049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051" name="Rectangle 3050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52" name="Rectangle 3051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053" name="Rectangle 3052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3054" name="OASIS Group 7"/>
          <p:cNvGrpSpPr/>
          <p:nvPr/>
        </p:nvGrpSpPr>
        <p:grpSpPr>
          <a:xfrm rot="5400000">
            <a:off x="5005727" y="3791246"/>
            <a:ext cx="1800119" cy="362652"/>
            <a:chOff x="2046548" y="2037072"/>
            <a:chExt cx="1800119" cy="362652"/>
          </a:xfrm>
        </p:grpSpPr>
        <p:sp>
          <p:nvSpPr>
            <p:cNvPr id="3055" name="Rectangle 3054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056" name="Rectangle 3055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57" name="Rectangle 3056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058" name="Rectangle 3057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59" name="Rectangle 3058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060" name="TOTEM Group 8"/>
          <p:cNvGrpSpPr/>
          <p:nvPr/>
        </p:nvGrpSpPr>
        <p:grpSpPr>
          <a:xfrm rot="5400000">
            <a:off x="5005727" y="3791246"/>
            <a:ext cx="1800119" cy="362652"/>
            <a:chOff x="2046628" y="2393210"/>
            <a:chExt cx="1800119" cy="362652"/>
          </a:xfrm>
        </p:grpSpPr>
        <p:sp>
          <p:nvSpPr>
            <p:cNvPr id="3061" name="Rectangle 3060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62" name="Rectangle 3061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063" name="Rectangle 3062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64" name="Rectangle 3063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065" name="Rectangle 3064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066" name="SISAL Group 9"/>
          <p:cNvGrpSpPr/>
          <p:nvPr/>
        </p:nvGrpSpPr>
        <p:grpSpPr>
          <a:xfrm rot="5400000">
            <a:off x="5005727" y="3791246"/>
            <a:ext cx="1800119" cy="362652"/>
            <a:chOff x="2046588" y="2753815"/>
            <a:chExt cx="1800119" cy="362652"/>
          </a:xfrm>
        </p:grpSpPr>
        <p:sp>
          <p:nvSpPr>
            <p:cNvPr id="3067" name="Rectangle 3066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068" name="Rectangle 3067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069" name="Rectangle 3068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070" name="Rectangle 3069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071" name="Rectangle 3070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072" name="TONTO Group 10"/>
          <p:cNvGrpSpPr/>
          <p:nvPr/>
        </p:nvGrpSpPr>
        <p:grpSpPr>
          <a:xfrm rot="5400000">
            <a:off x="5005711" y="3791246"/>
            <a:ext cx="1800150" cy="362652"/>
            <a:chOff x="2046548" y="3113450"/>
            <a:chExt cx="1800150" cy="362652"/>
          </a:xfrm>
        </p:grpSpPr>
        <p:sp>
          <p:nvSpPr>
            <p:cNvPr id="3073" name="Rectangle 3072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74" name="Rectangle 3073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075" name="Rectangle 3074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076" name="Rectangle 3075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77" name="Rectangle 3076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078" name="LITHE Group 11"/>
          <p:cNvGrpSpPr/>
          <p:nvPr/>
        </p:nvGrpSpPr>
        <p:grpSpPr>
          <a:xfrm rot="5400000">
            <a:off x="5005727" y="3791246"/>
            <a:ext cx="1800119" cy="362652"/>
            <a:chOff x="2046588" y="3476102"/>
            <a:chExt cx="1800119" cy="362652"/>
          </a:xfrm>
        </p:grpSpPr>
        <p:sp>
          <p:nvSpPr>
            <p:cNvPr id="3079" name="Rectangle 3078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080" name="Rectangle 3079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081" name="Rectangle 3080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082" name="Rectangle 3081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83" name="Rectangle 3082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3084" name="OTHER Group 12"/>
          <p:cNvGrpSpPr/>
          <p:nvPr/>
        </p:nvGrpSpPr>
        <p:grpSpPr>
          <a:xfrm rot="5400000">
            <a:off x="5005727" y="3791246"/>
            <a:ext cx="1800119" cy="362652"/>
            <a:chOff x="2046548" y="3836707"/>
            <a:chExt cx="1800119" cy="362652"/>
          </a:xfrm>
        </p:grpSpPr>
        <p:sp>
          <p:nvSpPr>
            <p:cNvPr id="3085" name="Rectangle 3084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086" name="Rectangle 3085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087" name="Rectangle 3086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88" name="Rectangle 3087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089" name="Rectangle 3088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090" name="YAHOO Group 13"/>
          <p:cNvGrpSpPr/>
          <p:nvPr/>
        </p:nvGrpSpPr>
        <p:grpSpPr>
          <a:xfrm rot="5400000">
            <a:off x="5005727" y="3791246"/>
            <a:ext cx="1800119" cy="362652"/>
            <a:chOff x="2046628" y="4192845"/>
            <a:chExt cx="1800119" cy="362652"/>
          </a:xfrm>
        </p:grpSpPr>
        <p:sp>
          <p:nvSpPr>
            <p:cNvPr id="3091" name="Rectangle 3090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092" name="Rectangle 3091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093" name="Rectangle 3092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94" name="Rectangle 3093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95" name="Rectangle 3094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3096" name="NERVE Group 14"/>
          <p:cNvGrpSpPr/>
          <p:nvPr/>
        </p:nvGrpSpPr>
        <p:grpSpPr>
          <a:xfrm rot="5400000">
            <a:off x="5005727" y="3791246"/>
            <a:ext cx="1800119" cy="362652"/>
            <a:chOff x="2046588" y="4553450"/>
            <a:chExt cx="1800119" cy="362652"/>
          </a:xfrm>
        </p:grpSpPr>
        <p:sp>
          <p:nvSpPr>
            <p:cNvPr id="3097" name="Rectangle 3096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98" name="Rectangle 3097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099" name="Rectangle 3098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3100" name="Rectangle 3099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101" name="Rectangle 3100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3102" name="ALIAS 7"/>
          <p:cNvSpPr>
            <a:spLocks noChangeAspect="1"/>
          </p:cNvSpPr>
          <p:nvPr/>
        </p:nvSpPr>
        <p:spPr>
          <a:xfrm>
            <a:off x="1882552" y="7189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03" name="INGOT 7"/>
          <p:cNvSpPr>
            <a:spLocks noChangeAspect="1"/>
          </p:cNvSpPr>
          <p:nvPr/>
        </p:nvSpPr>
        <p:spPr>
          <a:xfrm>
            <a:off x="1882552" y="9631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04" name="FUDGE 7"/>
          <p:cNvSpPr>
            <a:spLocks noChangeAspect="1"/>
          </p:cNvSpPr>
          <p:nvPr/>
        </p:nvSpPr>
        <p:spPr>
          <a:xfrm>
            <a:off x="1882552" y="120727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05" name="FORMS 7"/>
          <p:cNvSpPr>
            <a:spLocks noChangeAspect="1"/>
          </p:cNvSpPr>
          <p:nvPr/>
        </p:nvSpPr>
        <p:spPr>
          <a:xfrm>
            <a:off x="1882552" y="145142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06" name="GAMER 7"/>
          <p:cNvSpPr>
            <a:spLocks noChangeAspect="1"/>
          </p:cNvSpPr>
          <p:nvPr/>
        </p:nvSpPr>
        <p:spPr>
          <a:xfrm>
            <a:off x="1882552" y="169558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07" name="OASIS 7"/>
          <p:cNvSpPr>
            <a:spLocks noChangeAspect="1"/>
          </p:cNvSpPr>
          <p:nvPr/>
        </p:nvSpPr>
        <p:spPr>
          <a:xfrm>
            <a:off x="1882552" y="193973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08" name="TOTEM 7"/>
          <p:cNvSpPr>
            <a:spLocks noChangeAspect="1"/>
          </p:cNvSpPr>
          <p:nvPr/>
        </p:nvSpPr>
        <p:spPr>
          <a:xfrm>
            <a:off x="1882552" y="218389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09" name="SISAL 7"/>
          <p:cNvSpPr>
            <a:spLocks noChangeAspect="1"/>
          </p:cNvSpPr>
          <p:nvPr/>
        </p:nvSpPr>
        <p:spPr>
          <a:xfrm>
            <a:off x="1882552" y="24280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0" name="TONTO 7"/>
          <p:cNvSpPr>
            <a:spLocks noChangeAspect="1"/>
          </p:cNvSpPr>
          <p:nvPr/>
        </p:nvSpPr>
        <p:spPr>
          <a:xfrm>
            <a:off x="1882552" y="26722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1" name="LITHE 7"/>
          <p:cNvSpPr>
            <a:spLocks noChangeAspect="1"/>
          </p:cNvSpPr>
          <p:nvPr/>
        </p:nvSpPr>
        <p:spPr>
          <a:xfrm>
            <a:off x="1882552" y="291635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2" name="OTHER 7"/>
          <p:cNvSpPr>
            <a:spLocks noChangeAspect="1"/>
          </p:cNvSpPr>
          <p:nvPr/>
        </p:nvSpPr>
        <p:spPr>
          <a:xfrm>
            <a:off x="1882552" y="316051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3" name="YAHOO 7"/>
          <p:cNvSpPr>
            <a:spLocks noChangeAspect="1"/>
          </p:cNvSpPr>
          <p:nvPr/>
        </p:nvSpPr>
        <p:spPr>
          <a:xfrm>
            <a:off x="1882552" y="340466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4" name="NERVE 7"/>
          <p:cNvSpPr>
            <a:spLocks noChangeAspect="1"/>
          </p:cNvSpPr>
          <p:nvPr/>
        </p:nvSpPr>
        <p:spPr>
          <a:xfrm>
            <a:off x="1882552" y="364882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5" name="ROLES 7"/>
          <p:cNvSpPr>
            <a:spLocks noChangeAspect="1"/>
          </p:cNvSpPr>
          <p:nvPr/>
        </p:nvSpPr>
        <p:spPr>
          <a:xfrm>
            <a:off x="1882552" y="389297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6" name="RECAP 7"/>
          <p:cNvSpPr>
            <a:spLocks noChangeAspect="1"/>
          </p:cNvSpPr>
          <p:nvPr/>
        </p:nvSpPr>
        <p:spPr>
          <a:xfrm>
            <a:off x="1882552" y="413713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7" name="LOGIC 7"/>
          <p:cNvSpPr>
            <a:spLocks noChangeAspect="1"/>
          </p:cNvSpPr>
          <p:nvPr/>
        </p:nvSpPr>
        <p:spPr>
          <a:xfrm>
            <a:off x="1882552" y="438128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8" name="CLOGS 7"/>
          <p:cNvSpPr>
            <a:spLocks noChangeAspect="1"/>
          </p:cNvSpPr>
          <p:nvPr/>
        </p:nvSpPr>
        <p:spPr>
          <a:xfrm>
            <a:off x="1882552" y="46254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19" name="DEPTH 7"/>
          <p:cNvSpPr>
            <a:spLocks noChangeAspect="1"/>
          </p:cNvSpPr>
          <p:nvPr/>
        </p:nvSpPr>
        <p:spPr>
          <a:xfrm>
            <a:off x="1882552" y="48696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29" name="ALIAS 7"/>
          <p:cNvSpPr>
            <a:spLocks noChangeAspect="1"/>
          </p:cNvSpPr>
          <p:nvPr/>
        </p:nvSpPr>
        <p:spPr>
          <a:xfrm>
            <a:off x="1882552" y="7189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0" name="INGOT 7"/>
          <p:cNvSpPr>
            <a:spLocks noChangeAspect="1"/>
          </p:cNvSpPr>
          <p:nvPr/>
        </p:nvSpPr>
        <p:spPr>
          <a:xfrm>
            <a:off x="1882552" y="9631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1" name="FUDGE 7"/>
          <p:cNvSpPr>
            <a:spLocks noChangeAspect="1"/>
          </p:cNvSpPr>
          <p:nvPr/>
        </p:nvSpPr>
        <p:spPr>
          <a:xfrm>
            <a:off x="1882552" y="120727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2" name="FORMS 7"/>
          <p:cNvSpPr>
            <a:spLocks noChangeAspect="1"/>
          </p:cNvSpPr>
          <p:nvPr/>
        </p:nvSpPr>
        <p:spPr>
          <a:xfrm>
            <a:off x="1882552" y="145142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3" name="GAMER 7"/>
          <p:cNvSpPr>
            <a:spLocks noChangeAspect="1"/>
          </p:cNvSpPr>
          <p:nvPr/>
        </p:nvSpPr>
        <p:spPr>
          <a:xfrm>
            <a:off x="1882552" y="169558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4" name="OASIS 7"/>
          <p:cNvSpPr>
            <a:spLocks noChangeAspect="1"/>
          </p:cNvSpPr>
          <p:nvPr/>
        </p:nvSpPr>
        <p:spPr>
          <a:xfrm>
            <a:off x="1882552" y="193973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5" name="TOTEM 7"/>
          <p:cNvSpPr>
            <a:spLocks noChangeAspect="1"/>
          </p:cNvSpPr>
          <p:nvPr/>
        </p:nvSpPr>
        <p:spPr>
          <a:xfrm>
            <a:off x="1882552" y="218389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6" name="SISAL 7"/>
          <p:cNvSpPr>
            <a:spLocks noChangeAspect="1"/>
          </p:cNvSpPr>
          <p:nvPr/>
        </p:nvSpPr>
        <p:spPr>
          <a:xfrm>
            <a:off x="1882552" y="24280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7" name="TONTO 7"/>
          <p:cNvSpPr>
            <a:spLocks noChangeAspect="1"/>
          </p:cNvSpPr>
          <p:nvPr/>
        </p:nvSpPr>
        <p:spPr>
          <a:xfrm>
            <a:off x="1882552" y="26722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8" name="LITHE 7"/>
          <p:cNvSpPr>
            <a:spLocks noChangeAspect="1"/>
          </p:cNvSpPr>
          <p:nvPr/>
        </p:nvSpPr>
        <p:spPr>
          <a:xfrm>
            <a:off x="1882552" y="291635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39" name="OTHER 7"/>
          <p:cNvSpPr>
            <a:spLocks noChangeAspect="1"/>
          </p:cNvSpPr>
          <p:nvPr/>
        </p:nvSpPr>
        <p:spPr>
          <a:xfrm>
            <a:off x="1882552" y="316051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40" name="YAHOO 7"/>
          <p:cNvSpPr>
            <a:spLocks noChangeAspect="1"/>
          </p:cNvSpPr>
          <p:nvPr/>
        </p:nvSpPr>
        <p:spPr>
          <a:xfrm>
            <a:off x="1882552" y="340466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41" name="NERVE 7"/>
          <p:cNvSpPr>
            <a:spLocks noChangeAspect="1"/>
          </p:cNvSpPr>
          <p:nvPr/>
        </p:nvSpPr>
        <p:spPr>
          <a:xfrm>
            <a:off x="1882552" y="364882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42" name="ROLES 7"/>
          <p:cNvSpPr>
            <a:spLocks noChangeAspect="1"/>
          </p:cNvSpPr>
          <p:nvPr/>
        </p:nvSpPr>
        <p:spPr>
          <a:xfrm>
            <a:off x="1882552" y="389297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43" name="RECAP 7"/>
          <p:cNvSpPr>
            <a:spLocks noChangeAspect="1"/>
          </p:cNvSpPr>
          <p:nvPr/>
        </p:nvSpPr>
        <p:spPr>
          <a:xfrm>
            <a:off x="1882552" y="413713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44" name="LOGIC 7"/>
          <p:cNvSpPr>
            <a:spLocks noChangeAspect="1"/>
          </p:cNvSpPr>
          <p:nvPr/>
        </p:nvSpPr>
        <p:spPr>
          <a:xfrm>
            <a:off x="1882552" y="438128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45" name="CLOGS 7"/>
          <p:cNvSpPr>
            <a:spLocks noChangeAspect="1"/>
          </p:cNvSpPr>
          <p:nvPr/>
        </p:nvSpPr>
        <p:spPr>
          <a:xfrm>
            <a:off x="1882552" y="46254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46" name="DEPTH 7"/>
          <p:cNvSpPr>
            <a:spLocks noChangeAspect="1"/>
          </p:cNvSpPr>
          <p:nvPr/>
        </p:nvSpPr>
        <p:spPr>
          <a:xfrm>
            <a:off x="1882552" y="48696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55" name="ALIAS 7"/>
          <p:cNvSpPr>
            <a:spLocks noChangeAspect="1"/>
          </p:cNvSpPr>
          <p:nvPr/>
        </p:nvSpPr>
        <p:spPr>
          <a:xfrm>
            <a:off x="1882552" y="7189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56" name="INGOT 7"/>
          <p:cNvSpPr>
            <a:spLocks noChangeAspect="1"/>
          </p:cNvSpPr>
          <p:nvPr/>
        </p:nvSpPr>
        <p:spPr>
          <a:xfrm>
            <a:off x="1882552" y="9631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57" name="FUDGE 7"/>
          <p:cNvSpPr>
            <a:spLocks noChangeAspect="1"/>
          </p:cNvSpPr>
          <p:nvPr/>
        </p:nvSpPr>
        <p:spPr>
          <a:xfrm>
            <a:off x="1882552" y="120727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58" name="FORMS 7"/>
          <p:cNvSpPr>
            <a:spLocks noChangeAspect="1"/>
          </p:cNvSpPr>
          <p:nvPr/>
        </p:nvSpPr>
        <p:spPr>
          <a:xfrm>
            <a:off x="1882552" y="145142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59" name="GAMER 7"/>
          <p:cNvSpPr>
            <a:spLocks noChangeAspect="1"/>
          </p:cNvSpPr>
          <p:nvPr/>
        </p:nvSpPr>
        <p:spPr>
          <a:xfrm>
            <a:off x="1882552" y="169558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0" name="OASIS 7"/>
          <p:cNvSpPr>
            <a:spLocks noChangeAspect="1"/>
          </p:cNvSpPr>
          <p:nvPr/>
        </p:nvSpPr>
        <p:spPr>
          <a:xfrm>
            <a:off x="1882552" y="193973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1" name="TOTEM 7"/>
          <p:cNvSpPr>
            <a:spLocks noChangeAspect="1"/>
          </p:cNvSpPr>
          <p:nvPr/>
        </p:nvSpPr>
        <p:spPr>
          <a:xfrm>
            <a:off x="1882552" y="218389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2" name="SISAL 7"/>
          <p:cNvSpPr>
            <a:spLocks noChangeAspect="1"/>
          </p:cNvSpPr>
          <p:nvPr/>
        </p:nvSpPr>
        <p:spPr>
          <a:xfrm>
            <a:off x="1882552" y="24280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3" name="TONTO 7"/>
          <p:cNvSpPr>
            <a:spLocks noChangeAspect="1"/>
          </p:cNvSpPr>
          <p:nvPr/>
        </p:nvSpPr>
        <p:spPr>
          <a:xfrm>
            <a:off x="1882552" y="26722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4" name="LITHE 7"/>
          <p:cNvSpPr>
            <a:spLocks noChangeAspect="1"/>
          </p:cNvSpPr>
          <p:nvPr/>
        </p:nvSpPr>
        <p:spPr>
          <a:xfrm>
            <a:off x="1882552" y="291635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5" name="OTHER 7"/>
          <p:cNvSpPr>
            <a:spLocks noChangeAspect="1"/>
          </p:cNvSpPr>
          <p:nvPr/>
        </p:nvSpPr>
        <p:spPr>
          <a:xfrm>
            <a:off x="1882552" y="316051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6" name="YAHOO 7"/>
          <p:cNvSpPr>
            <a:spLocks noChangeAspect="1"/>
          </p:cNvSpPr>
          <p:nvPr/>
        </p:nvSpPr>
        <p:spPr>
          <a:xfrm>
            <a:off x="1882552" y="340466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7" name="NERVE 7"/>
          <p:cNvSpPr>
            <a:spLocks noChangeAspect="1"/>
          </p:cNvSpPr>
          <p:nvPr/>
        </p:nvSpPr>
        <p:spPr>
          <a:xfrm>
            <a:off x="1882552" y="364882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8" name="ROLES 7"/>
          <p:cNvSpPr>
            <a:spLocks noChangeAspect="1"/>
          </p:cNvSpPr>
          <p:nvPr/>
        </p:nvSpPr>
        <p:spPr>
          <a:xfrm>
            <a:off x="1882552" y="389297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69" name="RECAP 7"/>
          <p:cNvSpPr>
            <a:spLocks noChangeAspect="1"/>
          </p:cNvSpPr>
          <p:nvPr/>
        </p:nvSpPr>
        <p:spPr>
          <a:xfrm>
            <a:off x="1882552" y="413713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70" name="LOGIC 7"/>
          <p:cNvSpPr>
            <a:spLocks noChangeAspect="1"/>
          </p:cNvSpPr>
          <p:nvPr/>
        </p:nvSpPr>
        <p:spPr>
          <a:xfrm>
            <a:off x="1882552" y="438128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71" name="CLOGS 7"/>
          <p:cNvSpPr>
            <a:spLocks noChangeAspect="1"/>
          </p:cNvSpPr>
          <p:nvPr/>
        </p:nvSpPr>
        <p:spPr>
          <a:xfrm>
            <a:off x="1882552" y="46254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72" name="DEPTH 7"/>
          <p:cNvSpPr>
            <a:spLocks noChangeAspect="1"/>
          </p:cNvSpPr>
          <p:nvPr/>
        </p:nvSpPr>
        <p:spPr>
          <a:xfrm>
            <a:off x="1882552" y="48696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82" name="ALIAS 7"/>
          <p:cNvSpPr>
            <a:spLocks noChangeAspect="1"/>
          </p:cNvSpPr>
          <p:nvPr/>
        </p:nvSpPr>
        <p:spPr>
          <a:xfrm>
            <a:off x="1882552" y="7189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83" name="INGOT 7"/>
          <p:cNvSpPr>
            <a:spLocks noChangeAspect="1"/>
          </p:cNvSpPr>
          <p:nvPr/>
        </p:nvSpPr>
        <p:spPr>
          <a:xfrm>
            <a:off x="1882552" y="9631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84" name="FUDGE 7"/>
          <p:cNvSpPr>
            <a:spLocks noChangeAspect="1"/>
          </p:cNvSpPr>
          <p:nvPr/>
        </p:nvSpPr>
        <p:spPr>
          <a:xfrm>
            <a:off x="1882552" y="120727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85" name="FORMS 7"/>
          <p:cNvSpPr>
            <a:spLocks noChangeAspect="1"/>
          </p:cNvSpPr>
          <p:nvPr/>
        </p:nvSpPr>
        <p:spPr>
          <a:xfrm>
            <a:off x="1882552" y="145142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86" name="GAMER 7"/>
          <p:cNvSpPr>
            <a:spLocks noChangeAspect="1"/>
          </p:cNvSpPr>
          <p:nvPr/>
        </p:nvSpPr>
        <p:spPr>
          <a:xfrm>
            <a:off x="1882552" y="169558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87" name="OASIS 7"/>
          <p:cNvSpPr>
            <a:spLocks noChangeAspect="1"/>
          </p:cNvSpPr>
          <p:nvPr/>
        </p:nvSpPr>
        <p:spPr>
          <a:xfrm>
            <a:off x="1882552" y="193973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88" name="TOTEM 7"/>
          <p:cNvSpPr>
            <a:spLocks noChangeAspect="1"/>
          </p:cNvSpPr>
          <p:nvPr/>
        </p:nvSpPr>
        <p:spPr>
          <a:xfrm>
            <a:off x="1882552" y="218389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89" name="SISAL 7"/>
          <p:cNvSpPr>
            <a:spLocks noChangeAspect="1"/>
          </p:cNvSpPr>
          <p:nvPr/>
        </p:nvSpPr>
        <p:spPr>
          <a:xfrm>
            <a:off x="1882552" y="24280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0" name="TONTO 7"/>
          <p:cNvSpPr>
            <a:spLocks noChangeAspect="1"/>
          </p:cNvSpPr>
          <p:nvPr/>
        </p:nvSpPr>
        <p:spPr>
          <a:xfrm>
            <a:off x="1882552" y="26722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1" name="LITHE 7"/>
          <p:cNvSpPr>
            <a:spLocks noChangeAspect="1"/>
          </p:cNvSpPr>
          <p:nvPr/>
        </p:nvSpPr>
        <p:spPr>
          <a:xfrm>
            <a:off x="1882552" y="291635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2" name="OTHER 7"/>
          <p:cNvSpPr>
            <a:spLocks noChangeAspect="1"/>
          </p:cNvSpPr>
          <p:nvPr/>
        </p:nvSpPr>
        <p:spPr>
          <a:xfrm>
            <a:off x="1882552" y="316051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3" name="YAHOO 7"/>
          <p:cNvSpPr>
            <a:spLocks noChangeAspect="1"/>
          </p:cNvSpPr>
          <p:nvPr/>
        </p:nvSpPr>
        <p:spPr>
          <a:xfrm>
            <a:off x="1882552" y="340466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4" name="NERVE 7"/>
          <p:cNvSpPr>
            <a:spLocks noChangeAspect="1"/>
          </p:cNvSpPr>
          <p:nvPr/>
        </p:nvSpPr>
        <p:spPr>
          <a:xfrm>
            <a:off x="1882552" y="364882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5" name="ROLES 7"/>
          <p:cNvSpPr>
            <a:spLocks noChangeAspect="1"/>
          </p:cNvSpPr>
          <p:nvPr/>
        </p:nvSpPr>
        <p:spPr>
          <a:xfrm>
            <a:off x="1882552" y="389297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6" name="RECAP 7"/>
          <p:cNvSpPr>
            <a:spLocks noChangeAspect="1"/>
          </p:cNvSpPr>
          <p:nvPr/>
        </p:nvSpPr>
        <p:spPr>
          <a:xfrm>
            <a:off x="1882552" y="413713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7" name="LOGIC 7"/>
          <p:cNvSpPr>
            <a:spLocks noChangeAspect="1"/>
          </p:cNvSpPr>
          <p:nvPr/>
        </p:nvSpPr>
        <p:spPr>
          <a:xfrm>
            <a:off x="1882552" y="438128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8" name="CLOGS 7"/>
          <p:cNvSpPr>
            <a:spLocks noChangeAspect="1"/>
          </p:cNvSpPr>
          <p:nvPr/>
        </p:nvSpPr>
        <p:spPr>
          <a:xfrm>
            <a:off x="1882552" y="46254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9" name="DEPTH 7"/>
          <p:cNvSpPr>
            <a:spLocks noChangeAspect="1"/>
          </p:cNvSpPr>
          <p:nvPr/>
        </p:nvSpPr>
        <p:spPr>
          <a:xfrm>
            <a:off x="1882552" y="48696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09" name="ALIAS 7"/>
          <p:cNvSpPr>
            <a:spLocks noChangeAspect="1"/>
          </p:cNvSpPr>
          <p:nvPr/>
        </p:nvSpPr>
        <p:spPr>
          <a:xfrm>
            <a:off x="1882552" y="7189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0" name="INGOT 7"/>
          <p:cNvSpPr>
            <a:spLocks noChangeAspect="1"/>
          </p:cNvSpPr>
          <p:nvPr/>
        </p:nvSpPr>
        <p:spPr>
          <a:xfrm>
            <a:off x="1882552" y="9631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1" name="FUDGE 7"/>
          <p:cNvSpPr>
            <a:spLocks noChangeAspect="1"/>
          </p:cNvSpPr>
          <p:nvPr/>
        </p:nvSpPr>
        <p:spPr>
          <a:xfrm>
            <a:off x="1882552" y="120727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2" name="FORMS 7"/>
          <p:cNvSpPr>
            <a:spLocks noChangeAspect="1"/>
          </p:cNvSpPr>
          <p:nvPr/>
        </p:nvSpPr>
        <p:spPr>
          <a:xfrm>
            <a:off x="1882552" y="145142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3" name="GAMER 7"/>
          <p:cNvSpPr>
            <a:spLocks noChangeAspect="1"/>
          </p:cNvSpPr>
          <p:nvPr/>
        </p:nvSpPr>
        <p:spPr>
          <a:xfrm>
            <a:off x="1882552" y="169558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4" name="OASIS 7"/>
          <p:cNvSpPr>
            <a:spLocks noChangeAspect="1"/>
          </p:cNvSpPr>
          <p:nvPr/>
        </p:nvSpPr>
        <p:spPr>
          <a:xfrm>
            <a:off x="1882552" y="193973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5" name="TOTEM 7"/>
          <p:cNvSpPr>
            <a:spLocks noChangeAspect="1"/>
          </p:cNvSpPr>
          <p:nvPr/>
        </p:nvSpPr>
        <p:spPr>
          <a:xfrm>
            <a:off x="1882552" y="218389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6" name="SISAL 7"/>
          <p:cNvSpPr>
            <a:spLocks noChangeAspect="1"/>
          </p:cNvSpPr>
          <p:nvPr/>
        </p:nvSpPr>
        <p:spPr>
          <a:xfrm>
            <a:off x="1882552" y="24280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7" name="TONTO 7"/>
          <p:cNvSpPr>
            <a:spLocks noChangeAspect="1"/>
          </p:cNvSpPr>
          <p:nvPr/>
        </p:nvSpPr>
        <p:spPr>
          <a:xfrm>
            <a:off x="1882552" y="26722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8" name="LITHE 7"/>
          <p:cNvSpPr>
            <a:spLocks noChangeAspect="1"/>
          </p:cNvSpPr>
          <p:nvPr/>
        </p:nvSpPr>
        <p:spPr>
          <a:xfrm>
            <a:off x="1882552" y="291635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19" name="OTHER 7"/>
          <p:cNvSpPr>
            <a:spLocks noChangeAspect="1"/>
          </p:cNvSpPr>
          <p:nvPr/>
        </p:nvSpPr>
        <p:spPr>
          <a:xfrm>
            <a:off x="1882552" y="316051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20" name="YAHOO 7"/>
          <p:cNvSpPr>
            <a:spLocks noChangeAspect="1"/>
          </p:cNvSpPr>
          <p:nvPr/>
        </p:nvSpPr>
        <p:spPr>
          <a:xfrm>
            <a:off x="1882552" y="340466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21" name="NERVE 7"/>
          <p:cNvSpPr>
            <a:spLocks noChangeAspect="1"/>
          </p:cNvSpPr>
          <p:nvPr/>
        </p:nvSpPr>
        <p:spPr>
          <a:xfrm>
            <a:off x="1882552" y="364882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22" name="ROLES 7"/>
          <p:cNvSpPr>
            <a:spLocks noChangeAspect="1"/>
          </p:cNvSpPr>
          <p:nvPr/>
        </p:nvSpPr>
        <p:spPr>
          <a:xfrm>
            <a:off x="1882552" y="389297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23" name="RECAP 7"/>
          <p:cNvSpPr>
            <a:spLocks noChangeAspect="1"/>
          </p:cNvSpPr>
          <p:nvPr/>
        </p:nvSpPr>
        <p:spPr>
          <a:xfrm>
            <a:off x="1882552" y="413713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24" name="LOGIC 7"/>
          <p:cNvSpPr>
            <a:spLocks noChangeAspect="1"/>
          </p:cNvSpPr>
          <p:nvPr/>
        </p:nvSpPr>
        <p:spPr>
          <a:xfrm>
            <a:off x="1882552" y="438128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25" name="CLOGS 7"/>
          <p:cNvSpPr>
            <a:spLocks noChangeAspect="1"/>
          </p:cNvSpPr>
          <p:nvPr/>
        </p:nvSpPr>
        <p:spPr>
          <a:xfrm>
            <a:off x="1882552" y="46254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26" name="DEPTH 7"/>
          <p:cNvSpPr>
            <a:spLocks noChangeAspect="1"/>
          </p:cNvSpPr>
          <p:nvPr/>
        </p:nvSpPr>
        <p:spPr>
          <a:xfrm>
            <a:off x="1882552" y="48696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36" name="ALIAS 7"/>
          <p:cNvSpPr>
            <a:spLocks noChangeAspect="1"/>
          </p:cNvSpPr>
          <p:nvPr/>
        </p:nvSpPr>
        <p:spPr>
          <a:xfrm>
            <a:off x="1882552" y="7189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37" name="INGOT 7"/>
          <p:cNvSpPr>
            <a:spLocks noChangeAspect="1"/>
          </p:cNvSpPr>
          <p:nvPr/>
        </p:nvSpPr>
        <p:spPr>
          <a:xfrm>
            <a:off x="1882552" y="9631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38" name="FUDGE 7"/>
          <p:cNvSpPr>
            <a:spLocks noChangeAspect="1"/>
          </p:cNvSpPr>
          <p:nvPr/>
        </p:nvSpPr>
        <p:spPr>
          <a:xfrm>
            <a:off x="1882552" y="120727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39" name="FORMS 7"/>
          <p:cNvSpPr>
            <a:spLocks noChangeAspect="1"/>
          </p:cNvSpPr>
          <p:nvPr/>
        </p:nvSpPr>
        <p:spPr>
          <a:xfrm>
            <a:off x="1882552" y="145142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0" name="GAMER 7"/>
          <p:cNvSpPr>
            <a:spLocks noChangeAspect="1"/>
          </p:cNvSpPr>
          <p:nvPr/>
        </p:nvSpPr>
        <p:spPr>
          <a:xfrm>
            <a:off x="1882552" y="169558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1" name="OASIS 7"/>
          <p:cNvSpPr>
            <a:spLocks noChangeAspect="1"/>
          </p:cNvSpPr>
          <p:nvPr/>
        </p:nvSpPr>
        <p:spPr>
          <a:xfrm>
            <a:off x="1882552" y="193973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2" name="TOTEM 7"/>
          <p:cNvSpPr>
            <a:spLocks noChangeAspect="1"/>
          </p:cNvSpPr>
          <p:nvPr/>
        </p:nvSpPr>
        <p:spPr>
          <a:xfrm>
            <a:off x="1882552" y="218389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3" name="SISAL 7"/>
          <p:cNvSpPr>
            <a:spLocks noChangeAspect="1"/>
          </p:cNvSpPr>
          <p:nvPr/>
        </p:nvSpPr>
        <p:spPr>
          <a:xfrm>
            <a:off x="1882552" y="24280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4" name="TONTO 7"/>
          <p:cNvSpPr>
            <a:spLocks noChangeAspect="1"/>
          </p:cNvSpPr>
          <p:nvPr/>
        </p:nvSpPr>
        <p:spPr>
          <a:xfrm>
            <a:off x="1882552" y="26722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5" name="LITHE 7"/>
          <p:cNvSpPr>
            <a:spLocks noChangeAspect="1"/>
          </p:cNvSpPr>
          <p:nvPr/>
        </p:nvSpPr>
        <p:spPr>
          <a:xfrm>
            <a:off x="1882552" y="291635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6" name="OTHER 7"/>
          <p:cNvSpPr>
            <a:spLocks noChangeAspect="1"/>
          </p:cNvSpPr>
          <p:nvPr/>
        </p:nvSpPr>
        <p:spPr>
          <a:xfrm>
            <a:off x="1882552" y="316051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7" name="YAHOO 7"/>
          <p:cNvSpPr>
            <a:spLocks noChangeAspect="1"/>
          </p:cNvSpPr>
          <p:nvPr/>
        </p:nvSpPr>
        <p:spPr>
          <a:xfrm>
            <a:off x="1882552" y="340466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8" name="NERVE 7"/>
          <p:cNvSpPr>
            <a:spLocks noChangeAspect="1"/>
          </p:cNvSpPr>
          <p:nvPr/>
        </p:nvSpPr>
        <p:spPr>
          <a:xfrm>
            <a:off x="1882552" y="364882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49" name="ROLES 7"/>
          <p:cNvSpPr>
            <a:spLocks noChangeAspect="1"/>
          </p:cNvSpPr>
          <p:nvPr/>
        </p:nvSpPr>
        <p:spPr>
          <a:xfrm>
            <a:off x="1882552" y="389297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50" name="RECAP 7"/>
          <p:cNvSpPr>
            <a:spLocks noChangeAspect="1"/>
          </p:cNvSpPr>
          <p:nvPr/>
        </p:nvSpPr>
        <p:spPr>
          <a:xfrm>
            <a:off x="1882552" y="413713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51" name="LOGIC 7"/>
          <p:cNvSpPr>
            <a:spLocks noChangeAspect="1"/>
          </p:cNvSpPr>
          <p:nvPr/>
        </p:nvSpPr>
        <p:spPr>
          <a:xfrm>
            <a:off x="1882552" y="438128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52" name="CLOGS 7"/>
          <p:cNvSpPr>
            <a:spLocks noChangeAspect="1"/>
          </p:cNvSpPr>
          <p:nvPr/>
        </p:nvSpPr>
        <p:spPr>
          <a:xfrm>
            <a:off x="1882552" y="46254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53" name="DEPTH 7"/>
          <p:cNvSpPr>
            <a:spLocks noChangeAspect="1"/>
          </p:cNvSpPr>
          <p:nvPr/>
        </p:nvSpPr>
        <p:spPr>
          <a:xfrm>
            <a:off x="1882552" y="48696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3754" name="ROLES Group 18"/>
          <p:cNvGrpSpPr/>
          <p:nvPr/>
        </p:nvGrpSpPr>
        <p:grpSpPr>
          <a:xfrm rot="5400000">
            <a:off x="5719723" y="2360001"/>
            <a:ext cx="1800119" cy="362652"/>
            <a:chOff x="4205873" y="236467"/>
            <a:chExt cx="1800119" cy="362652"/>
          </a:xfrm>
        </p:grpSpPr>
        <p:sp>
          <p:nvSpPr>
            <p:cNvPr id="3755" name="Rectangle 3754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756" name="Rectangle 3755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57" name="Rectangle 3756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758" name="Rectangle 3757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59" name="Rectangle 3758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760" name="ALIAS Group 2"/>
          <p:cNvGrpSpPr/>
          <p:nvPr/>
        </p:nvGrpSpPr>
        <p:grpSpPr>
          <a:xfrm rot="5400000">
            <a:off x="5719723" y="2360001"/>
            <a:ext cx="1800119" cy="362652"/>
            <a:chOff x="2046588" y="236467"/>
            <a:chExt cx="1800119" cy="362652"/>
          </a:xfrm>
        </p:grpSpPr>
        <p:sp>
          <p:nvSpPr>
            <p:cNvPr id="3761" name="Rectangle 3760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762" name="Rectangle 3761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763" name="Rectangle 3762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764" name="Rectangle 3763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765" name="Rectangle 3764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3766" name="RECAP Group 23"/>
          <p:cNvGrpSpPr/>
          <p:nvPr/>
        </p:nvGrpSpPr>
        <p:grpSpPr>
          <a:xfrm rot="5400000">
            <a:off x="5719723" y="2360001"/>
            <a:ext cx="1800119" cy="362652"/>
            <a:chOff x="4205833" y="597072"/>
            <a:chExt cx="1800119" cy="362652"/>
          </a:xfrm>
        </p:grpSpPr>
        <p:sp>
          <p:nvSpPr>
            <p:cNvPr id="3767" name="Rectangle 3766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768" name="Rectangle 3767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69" name="Rectangle 3768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770" name="Rectangle 3769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771" name="Rectangle 3770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3772" name="INGOT Group 3"/>
          <p:cNvGrpSpPr/>
          <p:nvPr/>
        </p:nvGrpSpPr>
        <p:grpSpPr>
          <a:xfrm rot="5400000">
            <a:off x="5719723" y="2360001"/>
            <a:ext cx="1800119" cy="362652"/>
            <a:chOff x="2046548" y="597072"/>
            <a:chExt cx="1800119" cy="362652"/>
          </a:xfrm>
        </p:grpSpPr>
        <p:sp>
          <p:nvSpPr>
            <p:cNvPr id="3773" name="Rectangle 3772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774" name="Rectangle 3773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775" name="Rectangle 3774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76" name="Rectangle 3775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777" name="Rectangle 3776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778" name="LOGIC Group 29"/>
          <p:cNvGrpSpPr/>
          <p:nvPr/>
        </p:nvGrpSpPr>
        <p:grpSpPr>
          <a:xfrm rot="5400000">
            <a:off x="5719723" y="2360001"/>
            <a:ext cx="1800119" cy="362652"/>
            <a:chOff x="4205913" y="953210"/>
            <a:chExt cx="1800119" cy="362652"/>
          </a:xfrm>
        </p:grpSpPr>
        <p:sp>
          <p:nvSpPr>
            <p:cNvPr id="3779" name="Rectangle 3778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780" name="Rectangle 3779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81" name="Rectangle 3780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782" name="Rectangle 3781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783" name="Rectangle 3782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3784" name="FUDGE Group 4"/>
          <p:cNvGrpSpPr/>
          <p:nvPr/>
        </p:nvGrpSpPr>
        <p:grpSpPr>
          <a:xfrm rot="5400000">
            <a:off x="5719723" y="2360001"/>
            <a:ext cx="1800119" cy="362652"/>
            <a:chOff x="2046628" y="953210"/>
            <a:chExt cx="1800119" cy="362652"/>
          </a:xfrm>
        </p:grpSpPr>
        <p:sp>
          <p:nvSpPr>
            <p:cNvPr id="3785" name="Rectangle 3784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786" name="Rectangle 3785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787" name="Rectangle 3786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788" name="Rectangle 3787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89" name="Rectangle 3788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790" name="CLOGS Group 30"/>
          <p:cNvGrpSpPr/>
          <p:nvPr/>
        </p:nvGrpSpPr>
        <p:grpSpPr>
          <a:xfrm rot="5400000">
            <a:off x="5719723" y="2360001"/>
            <a:ext cx="1800119" cy="362652"/>
            <a:chOff x="4205873" y="1313815"/>
            <a:chExt cx="1800119" cy="362652"/>
          </a:xfrm>
        </p:grpSpPr>
        <p:sp>
          <p:nvSpPr>
            <p:cNvPr id="3791" name="Rectangle 3790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792" name="Rectangle 3791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793" name="Rectangle 3792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94" name="Rectangle 3793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795" name="Rectangle 3794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796" name="FORMS Group 5"/>
          <p:cNvGrpSpPr/>
          <p:nvPr/>
        </p:nvGrpSpPr>
        <p:grpSpPr>
          <a:xfrm rot="5400000">
            <a:off x="5719723" y="2360001"/>
            <a:ext cx="1800119" cy="362652"/>
            <a:chOff x="2046588" y="1313815"/>
            <a:chExt cx="1800119" cy="362652"/>
          </a:xfrm>
        </p:grpSpPr>
        <p:sp>
          <p:nvSpPr>
            <p:cNvPr id="3797" name="Rectangle 3796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98" name="Rectangle 3797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799" name="Rectangle 3798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800" name="Rectangle 3799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801" name="Rectangle 3800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802" name="DEPTH Group 225"/>
          <p:cNvGrpSpPr/>
          <p:nvPr/>
        </p:nvGrpSpPr>
        <p:grpSpPr>
          <a:xfrm rot="5400000">
            <a:off x="5719723" y="2360001"/>
            <a:ext cx="1800119" cy="362652"/>
            <a:chOff x="4205873" y="1676467"/>
            <a:chExt cx="1800119" cy="362652"/>
          </a:xfrm>
        </p:grpSpPr>
        <p:sp>
          <p:nvSpPr>
            <p:cNvPr id="3803" name="Rectangle 3802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804" name="Rectangle 3803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805" name="Rectangle 3804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3806" name="Rectangle 3805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807" name="Rectangle 3806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3808" name="GAMER Group 6"/>
          <p:cNvGrpSpPr/>
          <p:nvPr/>
        </p:nvGrpSpPr>
        <p:grpSpPr>
          <a:xfrm rot="5400000">
            <a:off x="5719723" y="2360001"/>
            <a:ext cx="1800119" cy="362652"/>
            <a:chOff x="2046588" y="1676467"/>
            <a:chExt cx="1800119" cy="362652"/>
          </a:xfrm>
        </p:grpSpPr>
        <p:sp>
          <p:nvSpPr>
            <p:cNvPr id="3809" name="Rectangle 3808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810" name="Rectangle 3809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811" name="Rectangle 3810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812" name="Rectangle 3811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813" name="Rectangle 3812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3814" name="OASIS Group 7"/>
          <p:cNvGrpSpPr/>
          <p:nvPr/>
        </p:nvGrpSpPr>
        <p:grpSpPr>
          <a:xfrm rot="5400000">
            <a:off x="5719723" y="2360001"/>
            <a:ext cx="1800119" cy="362652"/>
            <a:chOff x="2046548" y="2037072"/>
            <a:chExt cx="1800119" cy="362652"/>
          </a:xfrm>
        </p:grpSpPr>
        <p:sp>
          <p:nvSpPr>
            <p:cNvPr id="3815" name="Rectangle 3814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816" name="Rectangle 3815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817" name="Rectangle 3816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818" name="Rectangle 3817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819" name="Rectangle 3818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820" name="TOTEM Group 8"/>
          <p:cNvGrpSpPr/>
          <p:nvPr/>
        </p:nvGrpSpPr>
        <p:grpSpPr>
          <a:xfrm rot="5400000">
            <a:off x="5719723" y="2360001"/>
            <a:ext cx="1800119" cy="362652"/>
            <a:chOff x="2046628" y="2393210"/>
            <a:chExt cx="1800119" cy="362652"/>
          </a:xfrm>
        </p:grpSpPr>
        <p:sp>
          <p:nvSpPr>
            <p:cNvPr id="3821" name="Rectangle 3820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822" name="Rectangle 3821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823" name="Rectangle 3822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824" name="Rectangle 3823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825" name="Rectangle 3824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826" name="SISAL Group 9"/>
          <p:cNvGrpSpPr/>
          <p:nvPr/>
        </p:nvGrpSpPr>
        <p:grpSpPr>
          <a:xfrm rot="5400000">
            <a:off x="5719723" y="2360001"/>
            <a:ext cx="1800119" cy="362652"/>
            <a:chOff x="2046588" y="2753815"/>
            <a:chExt cx="1800119" cy="362652"/>
          </a:xfrm>
        </p:grpSpPr>
        <p:sp>
          <p:nvSpPr>
            <p:cNvPr id="3827" name="Rectangle 3826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828" name="Rectangle 3827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829" name="Rectangle 3828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830" name="Rectangle 3829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831" name="Rectangle 3830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832" name="TONTO Group 10"/>
          <p:cNvGrpSpPr/>
          <p:nvPr/>
        </p:nvGrpSpPr>
        <p:grpSpPr>
          <a:xfrm rot="5400000">
            <a:off x="5719707" y="2360001"/>
            <a:ext cx="1800150" cy="362652"/>
            <a:chOff x="2046548" y="3113450"/>
            <a:chExt cx="1800150" cy="362652"/>
          </a:xfrm>
        </p:grpSpPr>
        <p:sp>
          <p:nvSpPr>
            <p:cNvPr id="3833" name="Rectangle 3832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834" name="Rectangle 3833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835" name="Rectangle 3834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836" name="Rectangle 3835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837" name="Rectangle 3836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838" name="LITHE Group 11"/>
          <p:cNvGrpSpPr/>
          <p:nvPr/>
        </p:nvGrpSpPr>
        <p:grpSpPr>
          <a:xfrm rot="5400000">
            <a:off x="5719723" y="2360001"/>
            <a:ext cx="1800119" cy="362652"/>
            <a:chOff x="2046588" y="3476102"/>
            <a:chExt cx="1800119" cy="362652"/>
          </a:xfrm>
        </p:grpSpPr>
        <p:sp>
          <p:nvSpPr>
            <p:cNvPr id="3839" name="Rectangle 3838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840" name="Rectangle 3839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841" name="Rectangle 3840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842" name="Rectangle 3841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843" name="Rectangle 3842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3844" name="OTHER Group 12"/>
          <p:cNvGrpSpPr/>
          <p:nvPr/>
        </p:nvGrpSpPr>
        <p:grpSpPr>
          <a:xfrm rot="5400000">
            <a:off x="5719723" y="2360001"/>
            <a:ext cx="1800119" cy="362652"/>
            <a:chOff x="2046548" y="3836707"/>
            <a:chExt cx="1800119" cy="362652"/>
          </a:xfrm>
        </p:grpSpPr>
        <p:sp>
          <p:nvSpPr>
            <p:cNvPr id="3845" name="Rectangle 3844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846" name="Rectangle 3845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847" name="Rectangle 3846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848" name="Rectangle 3847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849" name="Rectangle 3848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850" name="YAHOO Group 13"/>
          <p:cNvGrpSpPr/>
          <p:nvPr/>
        </p:nvGrpSpPr>
        <p:grpSpPr>
          <a:xfrm rot="5400000">
            <a:off x="5719723" y="2360001"/>
            <a:ext cx="1800119" cy="362652"/>
            <a:chOff x="2046628" y="4192845"/>
            <a:chExt cx="1800119" cy="362652"/>
          </a:xfrm>
        </p:grpSpPr>
        <p:sp>
          <p:nvSpPr>
            <p:cNvPr id="3851" name="Rectangle 3850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852" name="Rectangle 3851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853" name="Rectangle 3852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854" name="Rectangle 3853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855" name="Rectangle 3854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3856" name="NERVE Group 14"/>
          <p:cNvGrpSpPr/>
          <p:nvPr/>
        </p:nvGrpSpPr>
        <p:grpSpPr>
          <a:xfrm rot="5400000">
            <a:off x="5719723" y="2360001"/>
            <a:ext cx="1800119" cy="362652"/>
            <a:chOff x="2046588" y="4553450"/>
            <a:chExt cx="1800119" cy="362652"/>
          </a:xfrm>
        </p:grpSpPr>
        <p:sp>
          <p:nvSpPr>
            <p:cNvPr id="3857" name="Rectangle 3856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858" name="Rectangle 3857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859" name="Rectangle 3858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3860" name="Rectangle 3859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861" name="Rectangle 3860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3862" name="ALIAS 7"/>
          <p:cNvSpPr>
            <a:spLocks noChangeAspect="1"/>
          </p:cNvSpPr>
          <p:nvPr/>
        </p:nvSpPr>
        <p:spPr>
          <a:xfrm>
            <a:off x="1882552" y="71896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63" name="INGOT 7"/>
          <p:cNvSpPr>
            <a:spLocks noChangeAspect="1"/>
          </p:cNvSpPr>
          <p:nvPr/>
        </p:nvSpPr>
        <p:spPr>
          <a:xfrm>
            <a:off x="1882552" y="96311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64" name="FUDGE 7"/>
          <p:cNvSpPr>
            <a:spLocks noChangeAspect="1"/>
          </p:cNvSpPr>
          <p:nvPr/>
        </p:nvSpPr>
        <p:spPr>
          <a:xfrm>
            <a:off x="1882552" y="120727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65" name="FORMS 7"/>
          <p:cNvSpPr>
            <a:spLocks noChangeAspect="1"/>
          </p:cNvSpPr>
          <p:nvPr/>
        </p:nvSpPr>
        <p:spPr>
          <a:xfrm>
            <a:off x="1882552" y="145142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66" name="GAMER 7"/>
          <p:cNvSpPr>
            <a:spLocks noChangeAspect="1"/>
          </p:cNvSpPr>
          <p:nvPr/>
        </p:nvSpPr>
        <p:spPr>
          <a:xfrm>
            <a:off x="1882552" y="169558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67" name="OASIS 7"/>
          <p:cNvSpPr>
            <a:spLocks noChangeAspect="1"/>
          </p:cNvSpPr>
          <p:nvPr/>
        </p:nvSpPr>
        <p:spPr>
          <a:xfrm>
            <a:off x="1882552" y="193973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68" name="TOTEM 7"/>
          <p:cNvSpPr>
            <a:spLocks noChangeAspect="1"/>
          </p:cNvSpPr>
          <p:nvPr/>
        </p:nvSpPr>
        <p:spPr>
          <a:xfrm>
            <a:off x="1882552" y="218389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69" name="SISAL 7"/>
          <p:cNvSpPr>
            <a:spLocks noChangeAspect="1"/>
          </p:cNvSpPr>
          <p:nvPr/>
        </p:nvSpPr>
        <p:spPr>
          <a:xfrm>
            <a:off x="1882552" y="242804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0" name="TONTO 7"/>
          <p:cNvSpPr>
            <a:spLocks noChangeAspect="1"/>
          </p:cNvSpPr>
          <p:nvPr/>
        </p:nvSpPr>
        <p:spPr>
          <a:xfrm>
            <a:off x="1882552" y="267220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1" name="LITHE 7"/>
          <p:cNvSpPr>
            <a:spLocks noChangeAspect="1"/>
          </p:cNvSpPr>
          <p:nvPr/>
        </p:nvSpPr>
        <p:spPr>
          <a:xfrm>
            <a:off x="1882552" y="291635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2" name="OTHER 7"/>
          <p:cNvSpPr>
            <a:spLocks noChangeAspect="1"/>
          </p:cNvSpPr>
          <p:nvPr/>
        </p:nvSpPr>
        <p:spPr>
          <a:xfrm>
            <a:off x="1882552" y="316051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3" name="YAHOO 7"/>
          <p:cNvSpPr>
            <a:spLocks noChangeAspect="1"/>
          </p:cNvSpPr>
          <p:nvPr/>
        </p:nvSpPr>
        <p:spPr>
          <a:xfrm>
            <a:off x="1882552" y="340466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4" name="NERVE 7"/>
          <p:cNvSpPr>
            <a:spLocks noChangeAspect="1"/>
          </p:cNvSpPr>
          <p:nvPr/>
        </p:nvSpPr>
        <p:spPr>
          <a:xfrm>
            <a:off x="1882552" y="364882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5" name="ROLES 7"/>
          <p:cNvSpPr>
            <a:spLocks noChangeAspect="1"/>
          </p:cNvSpPr>
          <p:nvPr/>
        </p:nvSpPr>
        <p:spPr>
          <a:xfrm>
            <a:off x="1882552" y="389297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6" name="RECAP 7"/>
          <p:cNvSpPr>
            <a:spLocks noChangeAspect="1"/>
          </p:cNvSpPr>
          <p:nvPr/>
        </p:nvSpPr>
        <p:spPr>
          <a:xfrm>
            <a:off x="1882552" y="413713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7" name="LOGIC 7"/>
          <p:cNvSpPr>
            <a:spLocks noChangeAspect="1"/>
          </p:cNvSpPr>
          <p:nvPr/>
        </p:nvSpPr>
        <p:spPr>
          <a:xfrm>
            <a:off x="1882552" y="4381285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8" name="CLOGS 7"/>
          <p:cNvSpPr>
            <a:spLocks noChangeAspect="1"/>
          </p:cNvSpPr>
          <p:nvPr/>
        </p:nvSpPr>
        <p:spPr>
          <a:xfrm>
            <a:off x="1882552" y="4625440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79" name="DEPTH 7"/>
          <p:cNvSpPr>
            <a:spLocks noChangeAspect="1"/>
          </p:cNvSpPr>
          <p:nvPr/>
        </p:nvSpPr>
        <p:spPr>
          <a:xfrm>
            <a:off x="1882552" y="4869602"/>
            <a:ext cx="144000" cy="144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27" name="Blue 3  Rectangle 4"/>
          <p:cNvSpPr/>
          <p:nvPr/>
        </p:nvSpPr>
        <p:spPr>
          <a:xfrm>
            <a:off x="3567467" y="915669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243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303" y="-108109"/>
            <a:ext cx="2174433" cy="62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36" name="Pentagon 2435">
            <a:hlinkClick r:id="rId4" action="ppaction://hlinksldjump"/>
          </p:cNvPr>
          <p:cNvSpPr/>
          <p:nvPr/>
        </p:nvSpPr>
        <p:spPr>
          <a:xfrm flipH="1">
            <a:off x="8100392" y="4740279"/>
            <a:ext cx="755576" cy="219226"/>
          </a:xfrm>
          <a:prstGeom prst="homePlat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2">
                    <a:lumMod val="75000"/>
                  </a:schemeClr>
                </a:solidFill>
              </a:rPr>
              <a:t>BACK</a:t>
            </a:r>
          </a:p>
        </p:txBody>
      </p:sp>
      <p:pic>
        <p:nvPicPr>
          <p:cNvPr id="243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539" y="2063084"/>
            <a:ext cx="2020054" cy="108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09" name="ROLES Group 18"/>
          <p:cNvGrpSpPr/>
          <p:nvPr/>
        </p:nvGrpSpPr>
        <p:grpSpPr>
          <a:xfrm>
            <a:off x="5006677" y="3078427"/>
            <a:ext cx="1800119" cy="362652"/>
            <a:chOff x="4205873" y="236467"/>
            <a:chExt cx="1800119" cy="362652"/>
          </a:xfrm>
        </p:grpSpPr>
        <p:sp>
          <p:nvSpPr>
            <p:cNvPr id="910" name="Rectangle 909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911" name="Rectangle 910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912" name="Rectangle 911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913" name="Rectangle 912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914" name="Rectangle 913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915" name="ALIAS Group 2"/>
          <p:cNvGrpSpPr/>
          <p:nvPr/>
        </p:nvGrpSpPr>
        <p:grpSpPr>
          <a:xfrm>
            <a:off x="5006677" y="3078427"/>
            <a:ext cx="1800119" cy="362652"/>
            <a:chOff x="2046588" y="236467"/>
            <a:chExt cx="1800119" cy="362652"/>
          </a:xfrm>
        </p:grpSpPr>
        <p:sp>
          <p:nvSpPr>
            <p:cNvPr id="916" name="Rectangle 915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917" name="Rectangle 916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918" name="Rectangle 917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919" name="Rectangle 918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920" name="Rectangle 919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921" name="RECAP Group 23"/>
          <p:cNvGrpSpPr/>
          <p:nvPr/>
        </p:nvGrpSpPr>
        <p:grpSpPr>
          <a:xfrm>
            <a:off x="5006677" y="3078427"/>
            <a:ext cx="1800119" cy="362652"/>
            <a:chOff x="4205833" y="597072"/>
            <a:chExt cx="1800119" cy="362652"/>
          </a:xfrm>
        </p:grpSpPr>
        <p:sp>
          <p:nvSpPr>
            <p:cNvPr id="922" name="Rectangle 921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923" name="Rectangle 922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924" name="Rectangle 923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925" name="Rectangle 924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926" name="Rectangle 925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927" name="INGOT Group 3"/>
          <p:cNvGrpSpPr/>
          <p:nvPr/>
        </p:nvGrpSpPr>
        <p:grpSpPr>
          <a:xfrm>
            <a:off x="5006677" y="3078427"/>
            <a:ext cx="1800119" cy="362652"/>
            <a:chOff x="2046548" y="597072"/>
            <a:chExt cx="1800119" cy="362652"/>
          </a:xfrm>
        </p:grpSpPr>
        <p:sp>
          <p:nvSpPr>
            <p:cNvPr id="928" name="Rectangle 927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929" name="Rectangle 928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930" name="Rectangle 929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931" name="Rectangle 930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932" name="Rectangle 931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933" name="LOGIC Group 29"/>
          <p:cNvGrpSpPr/>
          <p:nvPr/>
        </p:nvGrpSpPr>
        <p:grpSpPr>
          <a:xfrm>
            <a:off x="5006677" y="3078427"/>
            <a:ext cx="1800119" cy="362652"/>
            <a:chOff x="4205913" y="953210"/>
            <a:chExt cx="1800119" cy="362652"/>
          </a:xfrm>
        </p:grpSpPr>
        <p:sp>
          <p:nvSpPr>
            <p:cNvPr id="934" name="Rectangle 933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935" name="Rectangle 934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936" name="Rectangle 935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937" name="Rectangle 936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938" name="Rectangle 937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939" name="FUDGE Group 4"/>
          <p:cNvGrpSpPr/>
          <p:nvPr/>
        </p:nvGrpSpPr>
        <p:grpSpPr>
          <a:xfrm>
            <a:off x="5006677" y="3078427"/>
            <a:ext cx="1800119" cy="362652"/>
            <a:chOff x="2046628" y="953210"/>
            <a:chExt cx="1800119" cy="362652"/>
          </a:xfrm>
        </p:grpSpPr>
        <p:sp>
          <p:nvSpPr>
            <p:cNvPr id="940" name="Rectangle 939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941" name="Rectangle 940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942" name="Rectangle 941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943" name="Rectangle 942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944" name="Rectangle 943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945" name="CLOGS Group 30"/>
          <p:cNvGrpSpPr/>
          <p:nvPr/>
        </p:nvGrpSpPr>
        <p:grpSpPr>
          <a:xfrm>
            <a:off x="5006677" y="3078427"/>
            <a:ext cx="1800119" cy="362652"/>
            <a:chOff x="4205873" y="1313815"/>
            <a:chExt cx="1800119" cy="362652"/>
          </a:xfrm>
        </p:grpSpPr>
        <p:sp>
          <p:nvSpPr>
            <p:cNvPr id="946" name="Rectangle 945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947" name="Rectangle 946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948" name="Rectangle 947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949" name="Rectangle 948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950" name="Rectangle 949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951" name="FORMS Group 5"/>
          <p:cNvGrpSpPr/>
          <p:nvPr/>
        </p:nvGrpSpPr>
        <p:grpSpPr>
          <a:xfrm>
            <a:off x="5006677" y="3078427"/>
            <a:ext cx="1800119" cy="362652"/>
            <a:chOff x="2046588" y="1313815"/>
            <a:chExt cx="1800119" cy="362652"/>
          </a:xfrm>
        </p:grpSpPr>
        <p:sp>
          <p:nvSpPr>
            <p:cNvPr id="952" name="Rectangle 951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953" name="Rectangle 952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954" name="Rectangle 953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955" name="Rectangle 954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956" name="Rectangle 955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957" name="DEPTH Group 225"/>
          <p:cNvGrpSpPr/>
          <p:nvPr/>
        </p:nvGrpSpPr>
        <p:grpSpPr>
          <a:xfrm>
            <a:off x="5006677" y="3078427"/>
            <a:ext cx="1800119" cy="362652"/>
            <a:chOff x="4205873" y="1676467"/>
            <a:chExt cx="1800119" cy="362652"/>
          </a:xfrm>
        </p:grpSpPr>
        <p:sp>
          <p:nvSpPr>
            <p:cNvPr id="958" name="Rectangle 957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959" name="Rectangle 958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960" name="Rectangle 959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961" name="Rectangle 960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962" name="Rectangle 961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963" name="GAMER Group 6"/>
          <p:cNvGrpSpPr/>
          <p:nvPr/>
        </p:nvGrpSpPr>
        <p:grpSpPr>
          <a:xfrm>
            <a:off x="5006677" y="3078427"/>
            <a:ext cx="1800119" cy="362652"/>
            <a:chOff x="2046588" y="1676467"/>
            <a:chExt cx="1800119" cy="362652"/>
          </a:xfrm>
        </p:grpSpPr>
        <p:sp>
          <p:nvSpPr>
            <p:cNvPr id="964" name="Rectangle 963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965" name="Rectangle 964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966" name="Rectangle 965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967" name="Rectangle 966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968" name="Rectangle 967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969" name="OASIS Group 7"/>
          <p:cNvGrpSpPr/>
          <p:nvPr/>
        </p:nvGrpSpPr>
        <p:grpSpPr>
          <a:xfrm>
            <a:off x="5006677" y="3078427"/>
            <a:ext cx="1800119" cy="362652"/>
            <a:chOff x="2046548" y="2037072"/>
            <a:chExt cx="1800119" cy="362652"/>
          </a:xfrm>
        </p:grpSpPr>
        <p:sp>
          <p:nvSpPr>
            <p:cNvPr id="970" name="Rectangle 969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971" name="Rectangle 970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972" name="Rectangle 971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973" name="Rectangle 972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974" name="Rectangle 973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975" name="TOTEM Group 8"/>
          <p:cNvGrpSpPr/>
          <p:nvPr/>
        </p:nvGrpSpPr>
        <p:grpSpPr>
          <a:xfrm>
            <a:off x="5006677" y="3078427"/>
            <a:ext cx="1800119" cy="362652"/>
            <a:chOff x="2046628" y="2393210"/>
            <a:chExt cx="1800119" cy="362652"/>
          </a:xfrm>
        </p:grpSpPr>
        <p:sp>
          <p:nvSpPr>
            <p:cNvPr id="976" name="Rectangle 975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977" name="Rectangle 976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978" name="Rectangle 977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979" name="Rectangle 978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980" name="Rectangle 979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981" name="SISAL Group 9"/>
          <p:cNvGrpSpPr/>
          <p:nvPr/>
        </p:nvGrpSpPr>
        <p:grpSpPr>
          <a:xfrm>
            <a:off x="5006677" y="3078427"/>
            <a:ext cx="1800119" cy="362652"/>
            <a:chOff x="2046588" y="2753815"/>
            <a:chExt cx="1800119" cy="362652"/>
          </a:xfrm>
        </p:grpSpPr>
        <p:sp>
          <p:nvSpPr>
            <p:cNvPr id="982" name="Rectangle 981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983" name="Rectangle 982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984" name="Rectangle 983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985" name="Rectangle 984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986" name="Rectangle 985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987" name="TONTO Group 10"/>
          <p:cNvGrpSpPr/>
          <p:nvPr/>
        </p:nvGrpSpPr>
        <p:grpSpPr>
          <a:xfrm>
            <a:off x="5006661" y="3078427"/>
            <a:ext cx="1800150" cy="362652"/>
            <a:chOff x="2046548" y="3113450"/>
            <a:chExt cx="1800150" cy="362652"/>
          </a:xfrm>
        </p:grpSpPr>
        <p:sp>
          <p:nvSpPr>
            <p:cNvPr id="988" name="Rectangle 987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989" name="Rectangle 988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990" name="Rectangle 989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991" name="Rectangle 990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992" name="Rectangle 991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993" name="LITHE Group 11"/>
          <p:cNvGrpSpPr/>
          <p:nvPr/>
        </p:nvGrpSpPr>
        <p:grpSpPr>
          <a:xfrm>
            <a:off x="5006677" y="3078427"/>
            <a:ext cx="1800119" cy="362652"/>
            <a:chOff x="2046588" y="3476102"/>
            <a:chExt cx="1800119" cy="362652"/>
          </a:xfrm>
        </p:grpSpPr>
        <p:sp>
          <p:nvSpPr>
            <p:cNvPr id="994" name="Rectangle 993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995" name="Rectangle 994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996" name="Rectangle 995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997" name="Rectangle 996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998" name="Rectangle 997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999" name="OTHER Group 12"/>
          <p:cNvGrpSpPr/>
          <p:nvPr/>
        </p:nvGrpSpPr>
        <p:grpSpPr>
          <a:xfrm>
            <a:off x="5006677" y="3078427"/>
            <a:ext cx="1800119" cy="362652"/>
            <a:chOff x="2046548" y="3836707"/>
            <a:chExt cx="1800119" cy="362652"/>
          </a:xfrm>
        </p:grpSpPr>
        <p:sp>
          <p:nvSpPr>
            <p:cNvPr id="1000" name="Rectangle 999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001" name="Rectangle 1000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002" name="Rectangle 1001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003" name="Rectangle 1002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004" name="Rectangle 1003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1005" name="YAHOO Group 13"/>
          <p:cNvGrpSpPr/>
          <p:nvPr/>
        </p:nvGrpSpPr>
        <p:grpSpPr>
          <a:xfrm>
            <a:off x="5006677" y="3078427"/>
            <a:ext cx="1800119" cy="362652"/>
            <a:chOff x="2046628" y="4192845"/>
            <a:chExt cx="1800119" cy="362652"/>
          </a:xfrm>
        </p:grpSpPr>
        <p:sp>
          <p:nvSpPr>
            <p:cNvPr id="1006" name="Rectangle 1005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007" name="Rectangle 1006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008" name="Rectangle 1007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009" name="Rectangle 1008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010" name="Rectangle 1009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1011" name="NERVE Group 14"/>
          <p:cNvGrpSpPr/>
          <p:nvPr/>
        </p:nvGrpSpPr>
        <p:grpSpPr>
          <a:xfrm>
            <a:off x="5006677" y="3078427"/>
            <a:ext cx="1800119" cy="362652"/>
            <a:chOff x="2046588" y="4553450"/>
            <a:chExt cx="1800119" cy="362652"/>
          </a:xfrm>
        </p:grpSpPr>
        <p:sp>
          <p:nvSpPr>
            <p:cNvPr id="1012" name="Rectangle 1011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013" name="Rectangle 1012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014" name="Rectangle 1013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1015" name="Rectangle 1014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016" name="Rectangle 1015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3120" name="Blue 2  Rectangle 4"/>
          <p:cNvSpPr/>
          <p:nvPr/>
        </p:nvSpPr>
        <p:spPr>
          <a:xfrm rot="5400000">
            <a:off x="5994887" y="3342297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sp>
        <p:nvSpPr>
          <p:cNvPr id="1035" name="Blue 7  Rectangle 4"/>
          <p:cNvSpPr/>
          <p:nvPr/>
        </p:nvSpPr>
        <p:spPr>
          <a:xfrm>
            <a:off x="5012776" y="3081320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grpSp>
        <p:nvGrpSpPr>
          <p:cNvPr id="2440" name="NERVE help Group 14"/>
          <p:cNvGrpSpPr/>
          <p:nvPr/>
        </p:nvGrpSpPr>
        <p:grpSpPr>
          <a:xfrm>
            <a:off x="5010356" y="3083734"/>
            <a:ext cx="1800119" cy="362652"/>
            <a:chOff x="2046588" y="4553450"/>
            <a:chExt cx="1800119" cy="362652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441" name="Rectangle 2440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2442" name="Rectangle 2441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2443" name="Rectangle 2442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2444" name="Rectangle 2443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2445" name="Rectangle 2444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N</a:t>
              </a:r>
            </a:p>
          </p:txBody>
        </p:sp>
      </p:grpSp>
      <p:pic>
        <p:nvPicPr>
          <p:cNvPr id="388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1955024"/>
            <a:ext cx="1646237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85" name="TextBox 3884"/>
          <p:cNvSpPr txBox="1"/>
          <p:nvPr/>
        </p:nvSpPr>
        <p:spPr>
          <a:xfrm>
            <a:off x="7092278" y="1867037"/>
            <a:ext cx="17902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dirty="0">
              <a:solidFill>
                <a:schemeClr val="bg1"/>
              </a:solidFill>
            </a:endParaRPr>
          </a:p>
          <a:p>
            <a:pPr algn="ctr"/>
            <a:endParaRPr lang="en-GB" sz="1200" dirty="0">
              <a:solidFill>
                <a:schemeClr val="bg1"/>
              </a:solidFill>
            </a:endParaRPr>
          </a:p>
          <a:p>
            <a:pPr algn="ctr"/>
            <a:endParaRPr lang="en-GB" sz="1200" dirty="0">
              <a:solidFill>
                <a:schemeClr val="bg1"/>
              </a:solidFill>
            </a:endParaRPr>
          </a:p>
          <a:p>
            <a:pPr algn="ctr"/>
            <a:endParaRPr lang="en-GB" sz="1200" dirty="0">
              <a:solidFill>
                <a:schemeClr val="bg1"/>
              </a:solidFill>
            </a:endParaRPr>
          </a:p>
          <a:p>
            <a:pPr algn="ctr"/>
            <a:endParaRPr lang="en-GB" sz="1200" dirty="0">
              <a:solidFill>
                <a:schemeClr val="bg1"/>
              </a:solidFill>
            </a:endParaRPr>
          </a:p>
          <a:p>
            <a:pPr algn="ctr"/>
            <a:endParaRPr lang="en-GB" sz="1200" dirty="0">
              <a:solidFill>
                <a:schemeClr val="bg1"/>
              </a:solidFill>
            </a:endParaRP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Click on the helping hand to reveal the correct position of the word ‘Nerve’</a:t>
            </a:r>
          </a:p>
        </p:txBody>
      </p:sp>
      <p:grpSp>
        <p:nvGrpSpPr>
          <p:cNvPr id="274" name="ROLES Group 18"/>
          <p:cNvGrpSpPr/>
          <p:nvPr/>
        </p:nvGrpSpPr>
        <p:grpSpPr>
          <a:xfrm>
            <a:off x="5004439" y="199700"/>
            <a:ext cx="1800119" cy="362652"/>
            <a:chOff x="4205873" y="236467"/>
            <a:chExt cx="1800119" cy="362652"/>
          </a:xfrm>
        </p:grpSpPr>
        <p:sp>
          <p:nvSpPr>
            <p:cNvPr id="275" name="Rectangle 274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280" name="ALIAS Group 2"/>
          <p:cNvGrpSpPr/>
          <p:nvPr/>
        </p:nvGrpSpPr>
        <p:grpSpPr>
          <a:xfrm>
            <a:off x="5004439" y="199700"/>
            <a:ext cx="1800119" cy="362652"/>
            <a:chOff x="2046588" y="236467"/>
            <a:chExt cx="1800119" cy="362652"/>
          </a:xfrm>
        </p:grpSpPr>
        <p:sp>
          <p:nvSpPr>
            <p:cNvPr id="281" name="Rectangle 280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286" name="RECAP Group 23"/>
          <p:cNvGrpSpPr/>
          <p:nvPr/>
        </p:nvGrpSpPr>
        <p:grpSpPr>
          <a:xfrm>
            <a:off x="5004439" y="199700"/>
            <a:ext cx="1800119" cy="362652"/>
            <a:chOff x="4205833" y="597072"/>
            <a:chExt cx="1800119" cy="362652"/>
          </a:xfrm>
        </p:grpSpPr>
        <p:sp>
          <p:nvSpPr>
            <p:cNvPr id="287" name="Rectangle 286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292" name="INGOT Group 3"/>
          <p:cNvGrpSpPr/>
          <p:nvPr/>
        </p:nvGrpSpPr>
        <p:grpSpPr>
          <a:xfrm>
            <a:off x="5004439" y="199700"/>
            <a:ext cx="1800119" cy="362652"/>
            <a:chOff x="2046548" y="597072"/>
            <a:chExt cx="1800119" cy="362652"/>
          </a:xfrm>
        </p:grpSpPr>
        <p:sp>
          <p:nvSpPr>
            <p:cNvPr id="293" name="Rectangle 292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298" name="LOGIC Group 29"/>
          <p:cNvGrpSpPr/>
          <p:nvPr/>
        </p:nvGrpSpPr>
        <p:grpSpPr>
          <a:xfrm>
            <a:off x="5004439" y="199700"/>
            <a:ext cx="1800119" cy="362652"/>
            <a:chOff x="4205913" y="953210"/>
            <a:chExt cx="1800119" cy="362652"/>
          </a:xfrm>
        </p:grpSpPr>
        <p:sp>
          <p:nvSpPr>
            <p:cNvPr id="299" name="Rectangle 298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304" name="FUDGE Group 4"/>
          <p:cNvGrpSpPr/>
          <p:nvPr/>
        </p:nvGrpSpPr>
        <p:grpSpPr>
          <a:xfrm>
            <a:off x="5004439" y="199700"/>
            <a:ext cx="1800119" cy="362652"/>
            <a:chOff x="2046628" y="953210"/>
            <a:chExt cx="1800119" cy="362652"/>
          </a:xfrm>
        </p:grpSpPr>
        <p:sp>
          <p:nvSpPr>
            <p:cNvPr id="305" name="Rectangle 304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10" name="CLOGS Group 30"/>
          <p:cNvGrpSpPr/>
          <p:nvPr/>
        </p:nvGrpSpPr>
        <p:grpSpPr>
          <a:xfrm>
            <a:off x="5004439" y="199700"/>
            <a:ext cx="1800119" cy="362652"/>
            <a:chOff x="4205873" y="1313815"/>
            <a:chExt cx="1800119" cy="362652"/>
          </a:xfrm>
        </p:grpSpPr>
        <p:sp>
          <p:nvSpPr>
            <p:cNvPr id="311" name="Rectangle 310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16" name="FORMS Group 5"/>
          <p:cNvGrpSpPr/>
          <p:nvPr/>
        </p:nvGrpSpPr>
        <p:grpSpPr>
          <a:xfrm>
            <a:off x="5004439" y="199700"/>
            <a:ext cx="1800119" cy="362652"/>
            <a:chOff x="2046588" y="1313815"/>
            <a:chExt cx="1800119" cy="362652"/>
          </a:xfrm>
        </p:grpSpPr>
        <p:sp>
          <p:nvSpPr>
            <p:cNvPr id="317" name="Rectangle 316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22" name="DEPTH Group 225"/>
          <p:cNvGrpSpPr/>
          <p:nvPr/>
        </p:nvGrpSpPr>
        <p:grpSpPr>
          <a:xfrm>
            <a:off x="5004439" y="199700"/>
            <a:ext cx="1800119" cy="362652"/>
            <a:chOff x="4205873" y="1676467"/>
            <a:chExt cx="1800119" cy="362652"/>
          </a:xfrm>
        </p:grpSpPr>
        <p:sp>
          <p:nvSpPr>
            <p:cNvPr id="323" name="Rectangle 322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328" name="GAMER Group 6"/>
          <p:cNvGrpSpPr/>
          <p:nvPr/>
        </p:nvGrpSpPr>
        <p:grpSpPr>
          <a:xfrm>
            <a:off x="5004439" y="199700"/>
            <a:ext cx="1800119" cy="362652"/>
            <a:chOff x="2046588" y="1676467"/>
            <a:chExt cx="1800119" cy="362652"/>
          </a:xfrm>
        </p:grpSpPr>
        <p:sp>
          <p:nvSpPr>
            <p:cNvPr id="329" name="Rectangle 328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334" name="OASIS Group 7"/>
          <p:cNvGrpSpPr/>
          <p:nvPr/>
        </p:nvGrpSpPr>
        <p:grpSpPr>
          <a:xfrm>
            <a:off x="5004439" y="199700"/>
            <a:ext cx="1800119" cy="362652"/>
            <a:chOff x="2046548" y="2037072"/>
            <a:chExt cx="1800119" cy="362652"/>
          </a:xfrm>
        </p:grpSpPr>
        <p:sp>
          <p:nvSpPr>
            <p:cNvPr id="335" name="Rectangle 334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40" name="TOTEM Group 8"/>
          <p:cNvGrpSpPr/>
          <p:nvPr/>
        </p:nvGrpSpPr>
        <p:grpSpPr>
          <a:xfrm>
            <a:off x="5004439" y="199700"/>
            <a:ext cx="1800119" cy="362652"/>
            <a:chOff x="2046628" y="2393210"/>
            <a:chExt cx="1800119" cy="362652"/>
          </a:xfrm>
        </p:grpSpPr>
        <p:sp>
          <p:nvSpPr>
            <p:cNvPr id="341" name="Rectangle 340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43" name="Rectangle 342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4" name="Rectangle 343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46" name="SISAL Group 9"/>
          <p:cNvGrpSpPr/>
          <p:nvPr/>
        </p:nvGrpSpPr>
        <p:grpSpPr>
          <a:xfrm>
            <a:off x="5004439" y="199700"/>
            <a:ext cx="1800119" cy="362652"/>
            <a:chOff x="2046588" y="2753815"/>
            <a:chExt cx="1800119" cy="362652"/>
          </a:xfrm>
        </p:grpSpPr>
        <p:sp>
          <p:nvSpPr>
            <p:cNvPr id="347" name="Rectangle 346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52" name="TONTO Group 10"/>
          <p:cNvGrpSpPr/>
          <p:nvPr/>
        </p:nvGrpSpPr>
        <p:grpSpPr>
          <a:xfrm>
            <a:off x="5004423" y="199700"/>
            <a:ext cx="1800150" cy="362652"/>
            <a:chOff x="2046548" y="3113450"/>
            <a:chExt cx="1800150" cy="362652"/>
          </a:xfrm>
        </p:grpSpPr>
        <p:sp>
          <p:nvSpPr>
            <p:cNvPr id="353" name="Rectangle 352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7" name="Rectangle 356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58" name="LITHE Group 11"/>
          <p:cNvGrpSpPr/>
          <p:nvPr/>
        </p:nvGrpSpPr>
        <p:grpSpPr>
          <a:xfrm>
            <a:off x="5004439" y="199700"/>
            <a:ext cx="1800119" cy="362652"/>
            <a:chOff x="2046588" y="3476102"/>
            <a:chExt cx="1800119" cy="362652"/>
          </a:xfrm>
        </p:grpSpPr>
        <p:sp>
          <p:nvSpPr>
            <p:cNvPr id="359" name="Rectangle 358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364" name="OTHER Group 12"/>
          <p:cNvGrpSpPr/>
          <p:nvPr/>
        </p:nvGrpSpPr>
        <p:grpSpPr>
          <a:xfrm>
            <a:off x="5004439" y="199700"/>
            <a:ext cx="1800119" cy="362652"/>
            <a:chOff x="2046548" y="3836707"/>
            <a:chExt cx="1800119" cy="362652"/>
          </a:xfrm>
        </p:grpSpPr>
        <p:sp>
          <p:nvSpPr>
            <p:cNvPr id="365" name="Rectangle 364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70" name="YAHOO Group 13"/>
          <p:cNvGrpSpPr/>
          <p:nvPr/>
        </p:nvGrpSpPr>
        <p:grpSpPr>
          <a:xfrm>
            <a:off x="5004439" y="199700"/>
            <a:ext cx="1800119" cy="362652"/>
            <a:chOff x="2046628" y="4192845"/>
            <a:chExt cx="1800119" cy="362652"/>
          </a:xfrm>
        </p:grpSpPr>
        <p:sp>
          <p:nvSpPr>
            <p:cNvPr id="371" name="Rectangle 370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376" name="NERVE Group 14"/>
          <p:cNvGrpSpPr/>
          <p:nvPr/>
        </p:nvGrpSpPr>
        <p:grpSpPr>
          <a:xfrm>
            <a:off x="5004439" y="199700"/>
            <a:ext cx="1800119" cy="362652"/>
            <a:chOff x="2046588" y="4553450"/>
            <a:chExt cx="1800119" cy="362652"/>
          </a:xfrm>
        </p:grpSpPr>
        <p:sp>
          <p:nvSpPr>
            <p:cNvPr id="377" name="Rectangle 376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655" name="ROLES Group 18"/>
          <p:cNvGrpSpPr/>
          <p:nvPr/>
        </p:nvGrpSpPr>
        <p:grpSpPr>
          <a:xfrm>
            <a:off x="5004048" y="1637910"/>
            <a:ext cx="1800119" cy="362652"/>
            <a:chOff x="4205873" y="236467"/>
            <a:chExt cx="1800119" cy="362652"/>
          </a:xfrm>
        </p:grpSpPr>
        <p:sp>
          <p:nvSpPr>
            <p:cNvPr id="656" name="Rectangle 655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657" name="Rectangle 656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658" name="Rectangle 657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659" name="Rectangle 658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660" name="Rectangle 659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661" name="ALIAS Group 2"/>
          <p:cNvGrpSpPr/>
          <p:nvPr/>
        </p:nvGrpSpPr>
        <p:grpSpPr>
          <a:xfrm>
            <a:off x="5004048" y="1637910"/>
            <a:ext cx="1800119" cy="362652"/>
            <a:chOff x="2046588" y="236467"/>
            <a:chExt cx="1800119" cy="362652"/>
          </a:xfrm>
        </p:grpSpPr>
        <p:sp>
          <p:nvSpPr>
            <p:cNvPr id="662" name="Rectangle 661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663" name="Rectangle 662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664" name="Rectangle 663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665" name="Rectangle 664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666" name="Rectangle 665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667" name="RECAP Group 23"/>
          <p:cNvGrpSpPr/>
          <p:nvPr/>
        </p:nvGrpSpPr>
        <p:grpSpPr>
          <a:xfrm>
            <a:off x="5004048" y="1637910"/>
            <a:ext cx="1800119" cy="362652"/>
            <a:chOff x="4205833" y="597072"/>
            <a:chExt cx="1800119" cy="362652"/>
          </a:xfrm>
        </p:grpSpPr>
        <p:sp>
          <p:nvSpPr>
            <p:cNvPr id="668" name="Rectangle 667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669" name="Rectangle 668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670" name="Rectangle 669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671" name="Rectangle 670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672" name="Rectangle 671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673" name="INGOT Group 3"/>
          <p:cNvGrpSpPr/>
          <p:nvPr/>
        </p:nvGrpSpPr>
        <p:grpSpPr>
          <a:xfrm>
            <a:off x="5004048" y="1637910"/>
            <a:ext cx="1800119" cy="362652"/>
            <a:chOff x="2046548" y="597072"/>
            <a:chExt cx="1800119" cy="362652"/>
          </a:xfrm>
        </p:grpSpPr>
        <p:sp>
          <p:nvSpPr>
            <p:cNvPr id="674" name="Rectangle 673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675" name="Rectangle 674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676" name="Rectangle 675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677" name="Rectangle 676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678" name="Rectangle 677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679" name="LOGIC Group 29"/>
          <p:cNvGrpSpPr/>
          <p:nvPr/>
        </p:nvGrpSpPr>
        <p:grpSpPr>
          <a:xfrm>
            <a:off x="5004048" y="1637910"/>
            <a:ext cx="1800119" cy="362652"/>
            <a:chOff x="4205913" y="953210"/>
            <a:chExt cx="1800119" cy="362652"/>
          </a:xfrm>
        </p:grpSpPr>
        <p:sp>
          <p:nvSpPr>
            <p:cNvPr id="680" name="Rectangle 679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681" name="Rectangle 680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682" name="Rectangle 681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683" name="Rectangle 682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684" name="Rectangle 683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685" name="FUDGE Group 4"/>
          <p:cNvGrpSpPr/>
          <p:nvPr/>
        </p:nvGrpSpPr>
        <p:grpSpPr>
          <a:xfrm>
            <a:off x="5004048" y="1637910"/>
            <a:ext cx="1800119" cy="362652"/>
            <a:chOff x="2046628" y="953210"/>
            <a:chExt cx="1800119" cy="362652"/>
          </a:xfrm>
        </p:grpSpPr>
        <p:sp>
          <p:nvSpPr>
            <p:cNvPr id="686" name="Rectangle 685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687" name="Rectangle 686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688" name="Rectangle 687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689" name="Rectangle 688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690" name="Rectangle 689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691" name="CLOGS Group 30"/>
          <p:cNvGrpSpPr/>
          <p:nvPr/>
        </p:nvGrpSpPr>
        <p:grpSpPr>
          <a:xfrm>
            <a:off x="5004048" y="1637910"/>
            <a:ext cx="1800119" cy="362652"/>
            <a:chOff x="4205873" y="1313815"/>
            <a:chExt cx="1800119" cy="362652"/>
          </a:xfrm>
        </p:grpSpPr>
        <p:sp>
          <p:nvSpPr>
            <p:cNvPr id="692" name="Rectangle 691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693" name="Rectangle 692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694" name="Rectangle 693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695" name="Rectangle 694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696" name="Rectangle 695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697" name="FORMS Group 5"/>
          <p:cNvGrpSpPr/>
          <p:nvPr/>
        </p:nvGrpSpPr>
        <p:grpSpPr>
          <a:xfrm>
            <a:off x="5004048" y="1637910"/>
            <a:ext cx="1800119" cy="362652"/>
            <a:chOff x="2046588" y="1313815"/>
            <a:chExt cx="1800119" cy="362652"/>
          </a:xfrm>
        </p:grpSpPr>
        <p:sp>
          <p:nvSpPr>
            <p:cNvPr id="698" name="Rectangle 697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699" name="Rectangle 698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700" name="Rectangle 699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701" name="Rectangle 700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702" name="Rectangle 701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703" name="DEPTH Group 225"/>
          <p:cNvGrpSpPr/>
          <p:nvPr/>
        </p:nvGrpSpPr>
        <p:grpSpPr>
          <a:xfrm>
            <a:off x="5004048" y="1637910"/>
            <a:ext cx="1800119" cy="362652"/>
            <a:chOff x="4205873" y="1676467"/>
            <a:chExt cx="1800119" cy="362652"/>
          </a:xfrm>
        </p:grpSpPr>
        <p:sp>
          <p:nvSpPr>
            <p:cNvPr id="704" name="Rectangle 703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705" name="Rectangle 704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706" name="Rectangle 705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707" name="Rectangle 706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708" name="Rectangle 707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709" name="GAMER Group 6"/>
          <p:cNvGrpSpPr/>
          <p:nvPr/>
        </p:nvGrpSpPr>
        <p:grpSpPr>
          <a:xfrm>
            <a:off x="5004048" y="1637910"/>
            <a:ext cx="1800119" cy="362652"/>
            <a:chOff x="2046588" y="1676467"/>
            <a:chExt cx="1800119" cy="362652"/>
          </a:xfrm>
        </p:grpSpPr>
        <p:sp>
          <p:nvSpPr>
            <p:cNvPr id="710" name="Rectangle 709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711" name="Rectangle 710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712" name="Rectangle 711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713" name="Rectangle 712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714" name="Rectangle 713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715" name="OASIS Group 7"/>
          <p:cNvGrpSpPr/>
          <p:nvPr/>
        </p:nvGrpSpPr>
        <p:grpSpPr>
          <a:xfrm>
            <a:off x="5004048" y="1637910"/>
            <a:ext cx="1800119" cy="362652"/>
            <a:chOff x="2046548" y="2037072"/>
            <a:chExt cx="1800119" cy="362652"/>
          </a:xfrm>
        </p:grpSpPr>
        <p:sp>
          <p:nvSpPr>
            <p:cNvPr id="716" name="Rectangle 715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717" name="Rectangle 716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718" name="Rectangle 717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719" name="Rectangle 718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720" name="Rectangle 719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721" name="TOTEM Group 8"/>
          <p:cNvGrpSpPr/>
          <p:nvPr/>
        </p:nvGrpSpPr>
        <p:grpSpPr>
          <a:xfrm>
            <a:off x="5004048" y="1637910"/>
            <a:ext cx="1800119" cy="362652"/>
            <a:chOff x="2046628" y="2393210"/>
            <a:chExt cx="1800119" cy="362652"/>
          </a:xfrm>
        </p:grpSpPr>
        <p:sp>
          <p:nvSpPr>
            <p:cNvPr id="722" name="Rectangle 721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723" name="Rectangle 722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724" name="Rectangle 723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725" name="Rectangle 724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726" name="Rectangle 725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727" name="SISAL Group 9"/>
          <p:cNvGrpSpPr/>
          <p:nvPr/>
        </p:nvGrpSpPr>
        <p:grpSpPr>
          <a:xfrm>
            <a:off x="5004048" y="1637910"/>
            <a:ext cx="1800119" cy="362652"/>
            <a:chOff x="2046588" y="2753815"/>
            <a:chExt cx="1800119" cy="362652"/>
          </a:xfrm>
        </p:grpSpPr>
        <p:sp>
          <p:nvSpPr>
            <p:cNvPr id="728" name="Rectangle 727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729" name="Rectangle 728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730" name="Rectangle 729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731" name="Rectangle 730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732" name="Rectangle 731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733" name="TONTO Group 10"/>
          <p:cNvGrpSpPr/>
          <p:nvPr/>
        </p:nvGrpSpPr>
        <p:grpSpPr>
          <a:xfrm>
            <a:off x="5004032" y="1637910"/>
            <a:ext cx="1800150" cy="362652"/>
            <a:chOff x="2046548" y="3113450"/>
            <a:chExt cx="1800150" cy="362652"/>
          </a:xfrm>
        </p:grpSpPr>
        <p:sp>
          <p:nvSpPr>
            <p:cNvPr id="734" name="Rectangle 733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735" name="Rectangle 734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736" name="Rectangle 735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737" name="Rectangle 736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738" name="Rectangle 737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739" name="LITHE Group 11"/>
          <p:cNvGrpSpPr/>
          <p:nvPr/>
        </p:nvGrpSpPr>
        <p:grpSpPr>
          <a:xfrm>
            <a:off x="5004048" y="1637910"/>
            <a:ext cx="1800119" cy="362652"/>
            <a:chOff x="2046588" y="3476102"/>
            <a:chExt cx="1800119" cy="362652"/>
          </a:xfrm>
        </p:grpSpPr>
        <p:sp>
          <p:nvSpPr>
            <p:cNvPr id="740" name="Rectangle 739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741" name="Rectangle 740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742" name="Rectangle 741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743" name="Rectangle 742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744" name="Rectangle 743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745" name="OTHER Group 12"/>
          <p:cNvGrpSpPr/>
          <p:nvPr/>
        </p:nvGrpSpPr>
        <p:grpSpPr>
          <a:xfrm>
            <a:off x="5004048" y="1637910"/>
            <a:ext cx="1800119" cy="362652"/>
            <a:chOff x="2046548" y="3836707"/>
            <a:chExt cx="1800119" cy="362652"/>
          </a:xfrm>
        </p:grpSpPr>
        <p:sp>
          <p:nvSpPr>
            <p:cNvPr id="746" name="Rectangle 745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747" name="Rectangle 746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748" name="Rectangle 747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749" name="Rectangle 748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750" name="Rectangle 749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751" name="YAHOO Group 13"/>
          <p:cNvGrpSpPr/>
          <p:nvPr/>
        </p:nvGrpSpPr>
        <p:grpSpPr>
          <a:xfrm>
            <a:off x="5004048" y="1637910"/>
            <a:ext cx="1800119" cy="362652"/>
            <a:chOff x="2046628" y="4192845"/>
            <a:chExt cx="1800119" cy="362652"/>
          </a:xfrm>
        </p:grpSpPr>
        <p:sp>
          <p:nvSpPr>
            <p:cNvPr id="752" name="Rectangle 751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753" name="Rectangle 752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754" name="Rectangle 753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755" name="Rectangle 754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756" name="Rectangle 755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757" name="NERVE Group 14"/>
          <p:cNvGrpSpPr/>
          <p:nvPr/>
        </p:nvGrpSpPr>
        <p:grpSpPr>
          <a:xfrm>
            <a:off x="5004048" y="1637910"/>
            <a:ext cx="1800119" cy="362652"/>
            <a:chOff x="2046588" y="4553450"/>
            <a:chExt cx="1800119" cy="362652"/>
          </a:xfrm>
        </p:grpSpPr>
        <p:sp>
          <p:nvSpPr>
            <p:cNvPr id="758" name="Rectangle 757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759" name="Rectangle 758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760" name="Rectangle 759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761" name="Rectangle 760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762" name="Rectangle 761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3121" name="ROLES Group 18"/>
          <p:cNvGrpSpPr/>
          <p:nvPr/>
        </p:nvGrpSpPr>
        <p:grpSpPr>
          <a:xfrm rot="5400000">
            <a:off x="5005394" y="1642369"/>
            <a:ext cx="1800119" cy="362652"/>
            <a:chOff x="4205873" y="236467"/>
            <a:chExt cx="1800119" cy="362652"/>
          </a:xfrm>
        </p:grpSpPr>
        <p:sp>
          <p:nvSpPr>
            <p:cNvPr id="3122" name="Rectangle 3121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123" name="Rectangle 3122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124" name="Rectangle 3123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125" name="Rectangle 3124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126" name="Rectangle 3125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127" name="ALIAS Group 2"/>
          <p:cNvGrpSpPr/>
          <p:nvPr/>
        </p:nvGrpSpPr>
        <p:grpSpPr>
          <a:xfrm rot="5400000">
            <a:off x="5005394" y="1642369"/>
            <a:ext cx="1800119" cy="362652"/>
            <a:chOff x="2046588" y="236467"/>
            <a:chExt cx="1800119" cy="362652"/>
          </a:xfrm>
        </p:grpSpPr>
        <p:sp>
          <p:nvSpPr>
            <p:cNvPr id="3128" name="Rectangle 3127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129" name="Rectangle 3128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130" name="Rectangle 3129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131" name="Rectangle 3130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132" name="Rectangle 3131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3133" name="RECAP Group 23"/>
          <p:cNvGrpSpPr/>
          <p:nvPr/>
        </p:nvGrpSpPr>
        <p:grpSpPr>
          <a:xfrm rot="5400000">
            <a:off x="5005394" y="1642369"/>
            <a:ext cx="1800119" cy="362652"/>
            <a:chOff x="4205833" y="597072"/>
            <a:chExt cx="1800119" cy="362652"/>
          </a:xfrm>
        </p:grpSpPr>
        <p:sp>
          <p:nvSpPr>
            <p:cNvPr id="3134" name="Rectangle 3133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135" name="Rectangle 3134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136" name="Rectangle 3135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137" name="Rectangle 3136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138" name="Rectangle 3137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3139" name="INGOT Group 3"/>
          <p:cNvGrpSpPr/>
          <p:nvPr/>
        </p:nvGrpSpPr>
        <p:grpSpPr>
          <a:xfrm rot="5400000">
            <a:off x="5005394" y="1642369"/>
            <a:ext cx="1800119" cy="362652"/>
            <a:chOff x="2046548" y="597072"/>
            <a:chExt cx="1800119" cy="362652"/>
          </a:xfrm>
        </p:grpSpPr>
        <p:sp>
          <p:nvSpPr>
            <p:cNvPr id="3140" name="Rectangle 3139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141" name="Rectangle 3140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142" name="Rectangle 3141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143" name="Rectangle 3142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144" name="Rectangle 3143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145" name="LOGIC Group 29"/>
          <p:cNvGrpSpPr/>
          <p:nvPr/>
        </p:nvGrpSpPr>
        <p:grpSpPr>
          <a:xfrm rot="5400000">
            <a:off x="5005394" y="1642369"/>
            <a:ext cx="1800119" cy="362652"/>
            <a:chOff x="4205913" y="953210"/>
            <a:chExt cx="1800119" cy="362652"/>
          </a:xfrm>
        </p:grpSpPr>
        <p:sp>
          <p:nvSpPr>
            <p:cNvPr id="3146" name="Rectangle 3145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147" name="Rectangle 3146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148" name="Rectangle 3147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149" name="Rectangle 3148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150" name="Rectangle 3149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3151" name="FUDGE Group 4"/>
          <p:cNvGrpSpPr/>
          <p:nvPr/>
        </p:nvGrpSpPr>
        <p:grpSpPr>
          <a:xfrm rot="5400000">
            <a:off x="5005394" y="1642369"/>
            <a:ext cx="1800119" cy="362652"/>
            <a:chOff x="2046628" y="953210"/>
            <a:chExt cx="1800119" cy="362652"/>
          </a:xfrm>
        </p:grpSpPr>
        <p:sp>
          <p:nvSpPr>
            <p:cNvPr id="3152" name="Rectangle 3151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153" name="Rectangle 3152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154" name="Rectangle 3153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155" name="Rectangle 3154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156" name="Rectangle 3155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157" name="CLOGS Group 30"/>
          <p:cNvGrpSpPr/>
          <p:nvPr/>
        </p:nvGrpSpPr>
        <p:grpSpPr>
          <a:xfrm rot="5400000">
            <a:off x="5005394" y="1642369"/>
            <a:ext cx="1800119" cy="362652"/>
            <a:chOff x="4205873" y="1313815"/>
            <a:chExt cx="1800119" cy="362652"/>
          </a:xfrm>
        </p:grpSpPr>
        <p:sp>
          <p:nvSpPr>
            <p:cNvPr id="3158" name="Rectangle 3157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159" name="Rectangle 3158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160" name="Rectangle 3159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161" name="Rectangle 3160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162" name="Rectangle 3161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163" name="FORMS Group 5"/>
          <p:cNvGrpSpPr/>
          <p:nvPr/>
        </p:nvGrpSpPr>
        <p:grpSpPr>
          <a:xfrm rot="5400000">
            <a:off x="5005394" y="1642369"/>
            <a:ext cx="1800119" cy="362652"/>
            <a:chOff x="2046588" y="1313815"/>
            <a:chExt cx="1800119" cy="362652"/>
          </a:xfrm>
        </p:grpSpPr>
        <p:sp>
          <p:nvSpPr>
            <p:cNvPr id="3164" name="Rectangle 3163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165" name="Rectangle 3164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166" name="Rectangle 3165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167" name="Rectangle 3166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168" name="Rectangle 3167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169" name="DEPTH Group 225"/>
          <p:cNvGrpSpPr/>
          <p:nvPr/>
        </p:nvGrpSpPr>
        <p:grpSpPr>
          <a:xfrm rot="5400000">
            <a:off x="5005394" y="1642369"/>
            <a:ext cx="1800119" cy="362652"/>
            <a:chOff x="4205873" y="1676467"/>
            <a:chExt cx="1800119" cy="362652"/>
          </a:xfrm>
        </p:grpSpPr>
        <p:sp>
          <p:nvSpPr>
            <p:cNvPr id="3170" name="Rectangle 3169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171" name="Rectangle 3170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172" name="Rectangle 3171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3173" name="Rectangle 3172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174" name="Rectangle 3173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3175" name="GAMER Group 6"/>
          <p:cNvGrpSpPr/>
          <p:nvPr/>
        </p:nvGrpSpPr>
        <p:grpSpPr>
          <a:xfrm rot="5400000">
            <a:off x="5005394" y="1642369"/>
            <a:ext cx="1800119" cy="362652"/>
            <a:chOff x="2046588" y="1676467"/>
            <a:chExt cx="1800119" cy="362652"/>
          </a:xfrm>
        </p:grpSpPr>
        <p:sp>
          <p:nvSpPr>
            <p:cNvPr id="3176" name="Rectangle 3175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177" name="Rectangle 3176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178" name="Rectangle 3177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179" name="Rectangle 3178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180" name="Rectangle 3179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3181" name="OASIS Group 7"/>
          <p:cNvGrpSpPr/>
          <p:nvPr/>
        </p:nvGrpSpPr>
        <p:grpSpPr>
          <a:xfrm rot="5400000">
            <a:off x="5005394" y="1642369"/>
            <a:ext cx="1800119" cy="362652"/>
            <a:chOff x="2046548" y="2037072"/>
            <a:chExt cx="1800119" cy="362652"/>
          </a:xfrm>
        </p:grpSpPr>
        <p:sp>
          <p:nvSpPr>
            <p:cNvPr id="3182" name="Rectangle 3181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183" name="Rectangle 3182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184" name="Rectangle 3183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185" name="Rectangle 3184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186" name="Rectangle 3185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187" name="TOTEM Group 8"/>
          <p:cNvGrpSpPr/>
          <p:nvPr/>
        </p:nvGrpSpPr>
        <p:grpSpPr>
          <a:xfrm rot="5400000">
            <a:off x="5005394" y="1642369"/>
            <a:ext cx="1800119" cy="362652"/>
            <a:chOff x="2046628" y="2393210"/>
            <a:chExt cx="1800119" cy="362652"/>
          </a:xfrm>
        </p:grpSpPr>
        <p:sp>
          <p:nvSpPr>
            <p:cNvPr id="3188" name="Rectangle 3187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189" name="Rectangle 3188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190" name="Rectangle 3189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191" name="Rectangle 3190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192" name="Rectangle 3191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193" name="SISAL Group 9"/>
          <p:cNvGrpSpPr/>
          <p:nvPr/>
        </p:nvGrpSpPr>
        <p:grpSpPr>
          <a:xfrm rot="5400000">
            <a:off x="5005394" y="1642369"/>
            <a:ext cx="1800119" cy="362652"/>
            <a:chOff x="2046588" y="2753815"/>
            <a:chExt cx="1800119" cy="362652"/>
          </a:xfrm>
        </p:grpSpPr>
        <p:sp>
          <p:nvSpPr>
            <p:cNvPr id="3194" name="Rectangle 3193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195" name="Rectangle 3194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196" name="Rectangle 3195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197" name="Rectangle 3196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198" name="Rectangle 3197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199" name="TONTO Group 10"/>
          <p:cNvGrpSpPr/>
          <p:nvPr/>
        </p:nvGrpSpPr>
        <p:grpSpPr>
          <a:xfrm rot="5400000">
            <a:off x="5005378" y="1642369"/>
            <a:ext cx="1800150" cy="362652"/>
            <a:chOff x="2046548" y="3113450"/>
            <a:chExt cx="1800150" cy="362652"/>
          </a:xfrm>
        </p:grpSpPr>
        <p:sp>
          <p:nvSpPr>
            <p:cNvPr id="3200" name="Rectangle 3199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201" name="Rectangle 3200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202" name="Rectangle 3201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203" name="Rectangle 3202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204" name="Rectangle 3203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205" name="LITHE Group 11"/>
          <p:cNvGrpSpPr/>
          <p:nvPr/>
        </p:nvGrpSpPr>
        <p:grpSpPr>
          <a:xfrm rot="5400000">
            <a:off x="5005394" y="1642369"/>
            <a:ext cx="1800119" cy="362652"/>
            <a:chOff x="2046588" y="3476102"/>
            <a:chExt cx="1800119" cy="362652"/>
          </a:xfrm>
        </p:grpSpPr>
        <p:sp>
          <p:nvSpPr>
            <p:cNvPr id="3206" name="Rectangle 3205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207" name="Rectangle 3206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208" name="Rectangle 3207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209" name="Rectangle 3208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10" name="Rectangle 3209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3211" name="OTHER Group 12"/>
          <p:cNvGrpSpPr/>
          <p:nvPr/>
        </p:nvGrpSpPr>
        <p:grpSpPr>
          <a:xfrm rot="5400000">
            <a:off x="5005394" y="1642369"/>
            <a:ext cx="1800119" cy="362652"/>
            <a:chOff x="2046548" y="3836707"/>
            <a:chExt cx="1800119" cy="362652"/>
          </a:xfrm>
        </p:grpSpPr>
        <p:sp>
          <p:nvSpPr>
            <p:cNvPr id="3212" name="Rectangle 3211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213" name="Rectangle 3212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214" name="Rectangle 3213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15" name="Rectangle 3214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216" name="Rectangle 3215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217" name="YAHOO Group 13"/>
          <p:cNvGrpSpPr/>
          <p:nvPr/>
        </p:nvGrpSpPr>
        <p:grpSpPr>
          <a:xfrm rot="5400000">
            <a:off x="5005394" y="1642369"/>
            <a:ext cx="1800119" cy="362652"/>
            <a:chOff x="2046628" y="4192845"/>
            <a:chExt cx="1800119" cy="362652"/>
          </a:xfrm>
        </p:grpSpPr>
        <p:sp>
          <p:nvSpPr>
            <p:cNvPr id="3218" name="Rectangle 3217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219" name="Rectangle 3218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220" name="Rectangle 3219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221" name="Rectangle 3220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222" name="Rectangle 3221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3223" name="NERVE Group 14"/>
          <p:cNvGrpSpPr/>
          <p:nvPr/>
        </p:nvGrpSpPr>
        <p:grpSpPr>
          <a:xfrm rot="5400000">
            <a:off x="5005394" y="1642369"/>
            <a:ext cx="1800119" cy="362652"/>
            <a:chOff x="2046588" y="4553450"/>
            <a:chExt cx="1800119" cy="362652"/>
          </a:xfrm>
        </p:grpSpPr>
        <p:sp>
          <p:nvSpPr>
            <p:cNvPr id="3224" name="Rectangle 3223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25" name="Rectangle 3224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226" name="Rectangle 3225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3227" name="Rectangle 3226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28" name="Rectangle 3227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3247" name="ROLES Group 18"/>
          <p:cNvGrpSpPr/>
          <p:nvPr/>
        </p:nvGrpSpPr>
        <p:grpSpPr>
          <a:xfrm rot="5400000">
            <a:off x="4290470" y="917344"/>
            <a:ext cx="1800119" cy="362652"/>
            <a:chOff x="4205873" y="236467"/>
            <a:chExt cx="1800119" cy="362652"/>
          </a:xfrm>
        </p:grpSpPr>
        <p:sp>
          <p:nvSpPr>
            <p:cNvPr id="3248" name="Rectangle 3247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249" name="Rectangle 3248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250" name="Rectangle 3249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251" name="Rectangle 3250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52" name="Rectangle 3251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253" name="ALIAS Group 2"/>
          <p:cNvGrpSpPr/>
          <p:nvPr/>
        </p:nvGrpSpPr>
        <p:grpSpPr>
          <a:xfrm rot="5400000">
            <a:off x="4290470" y="917344"/>
            <a:ext cx="1800119" cy="362652"/>
            <a:chOff x="2046588" y="236467"/>
            <a:chExt cx="1800119" cy="362652"/>
          </a:xfrm>
        </p:grpSpPr>
        <p:sp>
          <p:nvSpPr>
            <p:cNvPr id="3254" name="Rectangle 3253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255" name="Rectangle 3254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256" name="Rectangle 3255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257" name="Rectangle 3256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258" name="Rectangle 3257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3259" name="RECAP Group 23"/>
          <p:cNvGrpSpPr/>
          <p:nvPr/>
        </p:nvGrpSpPr>
        <p:grpSpPr>
          <a:xfrm rot="5400000">
            <a:off x="4290470" y="917344"/>
            <a:ext cx="1800119" cy="362652"/>
            <a:chOff x="4205833" y="597072"/>
            <a:chExt cx="1800119" cy="362652"/>
          </a:xfrm>
        </p:grpSpPr>
        <p:sp>
          <p:nvSpPr>
            <p:cNvPr id="3260" name="Rectangle 3259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261" name="Rectangle 3260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62" name="Rectangle 3261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263" name="Rectangle 3262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264" name="Rectangle 3263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3265" name="INGOT Group 3"/>
          <p:cNvGrpSpPr/>
          <p:nvPr/>
        </p:nvGrpSpPr>
        <p:grpSpPr>
          <a:xfrm rot="5400000">
            <a:off x="4290470" y="917344"/>
            <a:ext cx="1800119" cy="362652"/>
            <a:chOff x="2046548" y="597072"/>
            <a:chExt cx="1800119" cy="362652"/>
          </a:xfrm>
        </p:grpSpPr>
        <p:sp>
          <p:nvSpPr>
            <p:cNvPr id="3266" name="Rectangle 3265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267" name="Rectangle 3266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268" name="Rectangle 3267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269" name="Rectangle 3268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270" name="Rectangle 3269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271" name="LOGIC Group 29"/>
          <p:cNvGrpSpPr/>
          <p:nvPr/>
        </p:nvGrpSpPr>
        <p:grpSpPr>
          <a:xfrm rot="5400000">
            <a:off x="4290470" y="917344"/>
            <a:ext cx="1800119" cy="362652"/>
            <a:chOff x="4205913" y="953210"/>
            <a:chExt cx="1800119" cy="362652"/>
          </a:xfrm>
        </p:grpSpPr>
        <p:sp>
          <p:nvSpPr>
            <p:cNvPr id="3272" name="Rectangle 3271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273" name="Rectangle 3272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274" name="Rectangle 3273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275" name="Rectangle 3274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276" name="Rectangle 3275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3277" name="FUDGE Group 4"/>
          <p:cNvGrpSpPr/>
          <p:nvPr/>
        </p:nvGrpSpPr>
        <p:grpSpPr>
          <a:xfrm rot="5400000">
            <a:off x="4290470" y="917344"/>
            <a:ext cx="1800119" cy="362652"/>
            <a:chOff x="2046628" y="953210"/>
            <a:chExt cx="1800119" cy="362652"/>
          </a:xfrm>
        </p:grpSpPr>
        <p:sp>
          <p:nvSpPr>
            <p:cNvPr id="3278" name="Rectangle 3277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279" name="Rectangle 3278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280" name="Rectangle 3279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281" name="Rectangle 3280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82" name="Rectangle 3281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283" name="CLOGS Group 30"/>
          <p:cNvGrpSpPr/>
          <p:nvPr/>
        </p:nvGrpSpPr>
        <p:grpSpPr>
          <a:xfrm rot="5400000">
            <a:off x="4290470" y="917344"/>
            <a:ext cx="1800119" cy="362652"/>
            <a:chOff x="4205873" y="1313815"/>
            <a:chExt cx="1800119" cy="362652"/>
          </a:xfrm>
        </p:grpSpPr>
        <p:sp>
          <p:nvSpPr>
            <p:cNvPr id="3284" name="Rectangle 3283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285" name="Rectangle 3284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286" name="Rectangle 3285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287" name="Rectangle 3286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288" name="Rectangle 3287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289" name="FORMS Group 5"/>
          <p:cNvGrpSpPr/>
          <p:nvPr/>
        </p:nvGrpSpPr>
        <p:grpSpPr>
          <a:xfrm rot="5400000">
            <a:off x="4290470" y="917344"/>
            <a:ext cx="1800119" cy="362652"/>
            <a:chOff x="2046588" y="1313815"/>
            <a:chExt cx="1800119" cy="362652"/>
          </a:xfrm>
        </p:grpSpPr>
        <p:sp>
          <p:nvSpPr>
            <p:cNvPr id="3290" name="Rectangle 3289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291" name="Rectangle 3290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292" name="Rectangle 3291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293" name="Rectangle 3292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294" name="Rectangle 3293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295" name="DEPTH Group 225"/>
          <p:cNvGrpSpPr/>
          <p:nvPr/>
        </p:nvGrpSpPr>
        <p:grpSpPr>
          <a:xfrm rot="5400000">
            <a:off x="4290470" y="917344"/>
            <a:ext cx="1800119" cy="362652"/>
            <a:chOff x="4205873" y="1676467"/>
            <a:chExt cx="1800119" cy="362652"/>
          </a:xfrm>
        </p:grpSpPr>
        <p:sp>
          <p:nvSpPr>
            <p:cNvPr id="3296" name="Rectangle 3295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297" name="Rectangle 3296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298" name="Rectangle 3297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3299" name="Rectangle 3298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300" name="Rectangle 3299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3301" name="GAMER Group 6"/>
          <p:cNvGrpSpPr/>
          <p:nvPr/>
        </p:nvGrpSpPr>
        <p:grpSpPr>
          <a:xfrm rot="5400000">
            <a:off x="4290470" y="917344"/>
            <a:ext cx="1800119" cy="362652"/>
            <a:chOff x="2046588" y="1676467"/>
            <a:chExt cx="1800119" cy="362652"/>
          </a:xfrm>
        </p:grpSpPr>
        <p:sp>
          <p:nvSpPr>
            <p:cNvPr id="3302" name="Rectangle 3301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303" name="Rectangle 3302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304" name="Rectangle 3303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05" name="Rectangle 3304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306" name="Rectangle 3305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3307" name="OASIS Group 7"/>
          <p:cNvGrpSpPr/>
          <p:nvPr/>
        </p:nvGrpSpPr>
        <p:grpSpPr>
          <a:xfrm rot="5400000">
            <a:off x="4290470" y="917344"/>
            <a:ext cx="1800119" cy="362652"/>
            <a:chOff x="2046548" y="2037072"/>
            <a:chExt cx="1800119" cy="362652"/>
          </a:xfrm>
        </p:grpSpPr>
        <p:sp>
          <p:nvSpPr>
            <p:cNvPr id="3308" name="Rectangle 3307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309" name="Rectangle 3308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310" name="Rectangle 3309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311" name="Rectangle 3310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312" name="Rectangle 3311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313" name="TOTEM Group 8"/>
          <p:cNvGrpSpPr/>
          <p:nvPr/>
        </p:nvGrpSpPr>
        <p:grpSpPr>
          <a:xfrm rot="5400000">
            <a:off x="4290470" y="917344"/>
            <a:ext cx="1800119" cy="362652"/>
            <a:chOff x="2046628" y="2393210"/>
            <a:chExt cx="1800119" cy="362652"/>
          </a:xfrm>
        </p:grpSpPr>
        <p:sp>
          <p:nvSpPr>
            <p:cNvPr id="3314" name="Rectangle 3313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315" name="Rectangle 3314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316" name="Rectangle 3315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17" name="Rectangle 3316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318" name="Rectangle 3317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319" name="SISAL Group 9"/>
          <p:cNvGrpSpPr/>
          <p:nvPr/>
        </p:nvGrpSpPr>
        <p:grpSpPr>
          <a:xfrm rot="5400000">
            <a:off x="4290470" y="917344"/>
            <a:ext cx="1800119" cy="362652"/>
            <a:chOff x="2046588" y="2753815"/>
            <a:chExt cx="1800119" cy="362652"/>
          </a:xfrm>
        </p:grpSpPr>
        <p:sp>
          <p:nvSpPr>
            <p:cNvPr id="3320" name="Rectangle 3319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321" name="Rectangle 3320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322" name="Rectangle 3321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323" name="Rectangle 3322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324" name="Rectangle 3323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325" name="TONTO Group 10"/>
          <p:cNvGrpSpPr/>
          <p:nvPr/>
        </p:nvGrpSpPr>
        <p:grpSpPr>
          <a:xfrm rot="5400000">
            <a:off x="4290454" y="917344"/>
            <a:ext cx="1800150" cy="362652"/>
            <a:chOff x="2046548" y="3113450"/>
            <a:chExt cx="1800150" cy="362652"/>
          </a:xfrm>
        </p:grpSpPr>
        <p:sp>
          <p:nvSpPr>
            <p:cNvPr id="3326" name="Rectangle 3325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327" name="Rectangle 3326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328" name="Rectangle 3327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329" name="Rectangle 3328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330" name="Rectangle 3329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331" name="LITHE Group 11"/>
          <p:cNvGrpSpPr/>
          <p:nvPr/>
        </p:nvGrpSpPr>
        <p:grpSpPr>
          <a:xfrm rot="5400000">
            <a:off x="4290470" y="917344"/>
            <a:ext cx="1800119" cy="362652"/>
            <a:chOff x="2046588" y="3476102"/>
            <a:chExt cx="1800119" cy="362652"/>
          </a:xfrm>
        </p:grpSpPr>
        <p:sp>
          <p:nvSpPr>
            <p:cNvPr id="3332" name="Rectangle 3331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333" name="Rectangle 3332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334" name="Rectangle 3333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335" name="Rectangle 3334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36" name="Rectangle 3335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3337" name="OTHER Group 12"/>
          <p:cNvGrpSpPr/>
          <p:nvPr/>
        </p:nvGrpSpPr>
        <p:grpSpPr>
          <a:xfrm rot="5400000">
            <a:off x="4290470" y="917344"/>
            <a:ext cx="1800119" cy="362652"/>
            <a:chOff x="2046548" y="3836707"/>
            <a:chExt cx="1800119" cy="362652"/>
          </a:xfrm>
        </p:grpSpPr>
        <p:sp>
          <p:nvSpPr>
            <p:cNvPr id="3338" name="Rectangle 3337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339" name="Rectangle 3338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340" name="Rectangle 3339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41" name="Rectangle 3340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342" name="Rectangle 3341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343" name="YAHOO Group 13"/>
          <p:cNvGrpSpPr/>
          <p:nvPr/>
        </p:nvGrpSpPr>
        <p:grpSpPr>
          <a:xfrm rot="5400000">
            <a:off x="4290470" y="917344"/>
            <a:ext cx="1800119" cy="362652"/>
            <a:chOff x="2046628" y="4192845"/>
            <a:chExt cx="1800119" cy="362652"/>
          </a:xfrm>
        </p:grpSpPr>
        <p:sp>
          <p:nvSpPr>
            <p:cNvPr id="3344" name="Rectangle 3343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345" name="Rectangle 3344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346" name="Rectangle 3345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347" name="Rectangle 3346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348" name="Rectangle 3347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3349" name="NERVE Group 14"/>
          <p:cNvGrpSpPr/>
          <p:nvPr/>
        </p:nvGrpSpPr>
        <p:grpSpPr>
          <a:xfrm rot="5400000">
            <a:off x="4290470" y="917344"/>
            <a:ext cx="1800119" cy="362652"/>
            <a:chOff x="2046588" y="4553450"/>
            <a:chExt cx="1800119" cy="362652"/>
          </a:xfrm>
        </p:grpSpPr>
        <p:sp>
          <p:nvSpPr>
            <p:cNvPr id="3350" name="Rectangle 3349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51" name="Rectangle 3350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352" name="Rectangle 3351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3353" name="Rectangle 3352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54" name="Rectangle 3353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3373" name="Blue 4  Rectangle 4"/>
          <p:cNvSpPr/>
          <p:nvPr/>
        </p:nvSpPr>
        <p:spPr>
          <a:xfrm rot="5400000">
            <a:off x="5265522" y="472045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sp>
        <p:nvSpPr>
          <p:cNvPr id="3880" name="Blue 8  Rectangle 4"/>
          <p:cNvSpPr/>
          <p:nvPr/>
        </p:nvSpPr>
        <p:spPr>
          <a:xfrm rot="5400000">
            <a:off x="6707388" y="1910024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sp>
        <p:nvSpPr>
          <p:cNvPr id="3881" name="Blue 3  Rectangle 4"/>
          <p:cNvSpPr/>
          <p:nvPr/>
        </p:nvSpPr>
        <p:spPr>
          <a:xfrm rot="5400000">
            <a:off x="5988950" y="1185790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sp>
        <p:nvSpPr>
          <p:cNvPr id="400" name="Blue 2  Rectangle 4"/>
          <p:cNvSpPr/>
          <p:nvPr/>
        </p:nvSpPr>
        <p:spPr>
          <a:xfrm>
            <a:off x="5004053" y="210637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sp>
        <p:nvSpPr>
          <p:cNvPr id="781" name="Blue 5  Rectangle 4"/>
          <p:cNvSpPr/>
          <p:nvPr/>
        </p:nvSpPr>
        <p:spPr>
          <a:xfrm>
            <a:off x="5003871" y="1650139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grpSp>
        <p:nvGrpSpPr>
          <p:cNvPr id="1163" name="ROLES Group 18"/>
          <p:cNvGrpSpPr/>
          <p:nvPr/>
        </p:nvGrpSpPr>
        <p:grpSpPr>
          <a:xfrm>
            <a:off x="2849825" y="4515013"/>
            <a:ext cx="1800119" cy="362652"/>
            <a:chOff x="4205873" y="236467"/>
            <a:chExt cx="1800119" cy="362652"/>
          </a:xfrm>
        </p:grpSpPr>
        <p:sp>
          <p:nvSpPr>
            <p:cNvPr id="1164" name="Rectangle 1163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165" name="Rectangle 1164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166" name="Rectangle 1165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167" name="Rectangle 1166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168" name="Rectangle 1167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169" name="ALIAS Group 2"/>
          <p:cNvGrpSpPr/>
          <p:nvPr/>
        </p:nvGrpSpPr>
        <p:grpSpPr>
          <a:xfrm>
            <a:off x="2849825" y="4515013"/>
            <a:ext cx="1800119" cy="362652"/>
            <a:chOff x="2046588" y="236467"/>
            <a:chExt cx="1800119" cy="362652"/>
          </a:xfrm>
        </p:grpSpPr>
        <p:sp>
          <p:nvSpPr>
            <p:cNvPr id="1170" name="Rectangle 1169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171" name="Rectangle 1170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172" name="Rectangle 1171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173" name="Rectangle 1172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174" name="Rectangle 1173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1175" name="RECAP Group 23"/>
          <p:cNvGrpSpPr/>
          <p:nvPr/>
        </p:nvGrpSpPr>
        <p:grpSpPr>
          <a:xfrm>
            <a:off x="2849825" y="4515013"/>
            <a:ext cx="1800119" cy="362652"/>
            <a:chOff x="4205833" y="597072"/>
            <a:chExt cx="1800119" cy="362652"/>
          </a:xfrm>
        </p:grpSpPr>
        <p:sp>
          <p:nvSpPr>
            <p:cNvPr id="1176" name="Rectangle 1175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177" name="Rectangle 1176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178" name="Rectangle 1177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179" name="Rectangle 1178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180" name="Rectangle 1179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1181" name="INGOT Group 3"/>
          <p:cNvGrpSpPr/>
          <p:nvPr/>
        </p:nvGrpSpPr>
        <p:grpSpPr>
          <a:xfrm>
            <a:off x="2849825" y="4515013"/>
            <a:ext cx="1800119" cy="362652"/>
            <a:chOff x="2046548" y="597072"/>
            <a:chExt cx="1800119" cy="362652"/>
          </a:xfrm>
        </p:grpSpPr>
        <p:sp>
          <p:nvSpPr>
            <p:cNvPr id="1182" name="Rectangle 1181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183" name="Rectangle 1182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184" name="Rectangle 1183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185" name="Rectangle 1184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186" name="Rectangle 1185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1187" name="LOGIC Group 29"/>
          <p:cNvGrpSpPr/>
          <p:nvPr/>
        </p:nvGrpSpPr>
        <p:grpSpPr>
          <a:xfrm>
            <a:off x="2849825" y="4515013"/>
            <a:ext cx="1800119" cy="362652"/>
            <a:chOff x="4205913" y="953210"/>
            <a:chExt cx="1800119" cy="362652"/>
          </a:xfrm>
        </p:grpSpPr>
        <p:sp>
          <p:nvSpPr>
            <p:cNvPr id="1188" name="Rectangle 1187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189" name="Rectangle 1188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190" name="Rectangle 1189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191" name="Rectangle 1190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192" name="Rectangle 1191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1193" name="FUDGE Group 4"/>
          <p:cNvGrpSpPr/>
          <p:nvPr/>
        </p:nvGrpSpPr>
        <p:grpSpPr>
          <a:xfrm>
            <a:off x="2849825" y="4515013"/>
            <a:ext cx="1800119" cy="362652"/>
            <a:chOff x="2046628" y="953210"/>
            <a:chExt cx="1800119" cy="362652"/>
          </a:xfrm>
        </p:grpSpPr>
        <p:sp>
          <p:nvSpPr>
            <p:cNvPr id="1194" name="Rectangle 1193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1195" name="Rectangle 1194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196" name="Rectangle 1195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197" name="Rectangle 1196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198" name="Rectangle 1197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1199" name="CLOGS Group 30"/>
          <p:cNvGrpSpPr/>
          <p:nvPr/>
        </p:nvGrpSpPr>
        <p:grpSpPr>
          <a:xfrm>
            <a:off x="2849825" y="4515013"/>
            <a:ext cx="1800119" cy="362652"/>
            <a:chOff x="4205873" y="1313815"/>
            <a:chExt cx="1800119" cy="362652"/>
          </a:xfrm>
        </p:grpSpPr>
        <p:sp>
          <p:nvSpPr>
            <p:cNvPr id="1200" name="Rectangle 1199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1201" name="Rectangle 1200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202" name="Rectangle 1201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203" name="Rectangle 1202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1204" name="Rectangle 1203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205" name="FORMS Group 5"/>
          <p:cNvGrpSpPr/>
          <p:nvPr/>
        </p:nvGrpSpPr>
        <p:grpSpPr>
          <a:xfrm>
            <a:off x="2849825" y="4515013"/>
            <a:ext cx="1800119" cy="362652"/>
            <a:chOff x="2046588" y="1313815"/>
            <a:chExt cx="1800119" cy="362652"/>
          </a:xfrm>
        </p:grpSpPr>
        <p:sp>
          <p:nvSpPr>
            <p:cNvPr id="1206" name="Rectangle 1205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207" name="Rectangle 1206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208" name="Rectangle 1207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209" name="Rectangle 1208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210" name="Rectangle 1209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1211" name="DEPTH Group 225"/>
          <p:cNvGrpSpPr/>
          <p:nvPr/>
        </p:nvGrpSpPr>
        <p:grpSpPr>
          <a:xfrm>
            <a:off x="2849825" y="4515013"/>
            <a:ext cx="1800119" cy="362652"/>
            <a:chOff x="4205873" y="1676467"/>
            <a:chExt cx="1800119" cy="362652"/>
          </a:xfrm>
        </p:grpSpPr>
        <p:sp>
          <p:nvSpPr>
            <p:cNvPr id="1212" name="Rectangle 1211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1213" name="Rectangle 1212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214" name="Rectangle 1213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215" name="Rectangle 1214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216" name="Rectangle 1215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1217" name="GAMER Group 6"/>
          <p:cNvGrpSpPr/>
          <p:nvPr/>
        </p:nvGrpSpPr>
        <p:grpSpPr>
          <a:xfrm>
            <a:off x="2849825" y="4515013"/>
            <a:ext cx="1800119" cy="362652"/>
            <a:chOff x="2046588" y="1676467"/>
            <a:chExt cx="1800119" cy="362652"/>
          </a:xfrm>
        </p:grpSpPr>
        <p:sp>
          <p:nvSpPr>
            <p:cNvPr id="1218" name="Rectangle 1217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219" name="Rectangle 1218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220" name="Rectangle 1219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221" name="Rectangle 1220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222" name="Rectangle 1221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1223" name="OASIS Group 7"/>
          <p:cNvGrpSpPr/>
          <p:nvPr/>
        </p:nvGrpSpPr>
        <p:grpSpPr>
          <a:xfrm>
            <a:off x="2849825" y="4515013"/>
            <a:ext cx="1800119" cy="362652"/>
            <a:chOff x="2046548" y="2037072"/>
            <a:chExt cx="1800119" cy="362652"/>
          </a:xfrm>
        </p:grpSpPr>
        <p:sp>
          <p:nvSpPr>
            <p:cNvPr id="1224" name="Rectangle 1223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225" name="Rectangle 1224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226" name="Rectangle 1225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227" name="Rectangle 1226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228" name="Rectangle 1227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1229" name="TOTEM Group 8"/>
          <p:cNvGrpSpPr/>
          <p:nvPr/>
        </p:nvGrpSpPr>
        <p:grpSpPr>
          <a:xfrm>
            <a:off x="2849825" y="4515013"/>
            <a:ext cx="1800119" cy="362652"/>
            <a:chOff x="2046628" y="2393210"/>
            <a:chExt cx="1800119" cy="362652"/>
          </a:xfrm>
        </p:grpSpPr>
        <p:sp>
          <p:nvSpPr>
            <p:cNvPr id="1230" name="Rectangle 1229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231" name="Rectangle 1230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232" name="Rectangle 1231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233" name="Rectangle 1232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1234" name="Rectangle 1233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235" name="SISAL Group 9"/>
          <p:cNvGrpSpPr/>
          <p:nvPr/>
        </p:nvGrpSpPr>
        <p:grpSpPr>
          <a:xfrm>
            <a:off x="2849825" y="4515013"/>
            <a:ext cx="1800119" cy="362652"/>
            <a:chOff x="2046588" y="2753815"/>
            <a:chExt cx="1800119" cy="362652"/>
          </a:xfrm>
        </p:grpSpPr>
        <p:sp>
          <p:nvSpPr>
            <p:cNvPr id="1236" name="Rectangle 1235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237" name="Rectangle 1236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1238" name="Rectangle 1237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239" name="Rectangle 1238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1240" name="Rectangle 1239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1241" name="TONTO Group 10"/>
          <p:cNvGrpSpPr/>
          <p:nvPr/>
        </p:nvGrpSpPr>
        <p:grpSpPr>
          <a:xfrm>
            <a:off x="2849809" y="4515013"/>
            <a:ext cx="1800150" cy="362652"/>
            <a:chOff x="2046548" y="3113450"/>
            <a:chExt cx="1800150" cy="362652"/>
          </a:xfrm>
        </p:grpSpPr>
        <p:sp>
          <p:nvSpPr>
            <p:cNvPr id="1242" name="Rectangle 1241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243" name="Rectangle 1242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1244" name="Rectangle 1243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245" name="Rectangle 1244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246" name="Rectangle 1245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1247" name="LITHE Group 11"/>
          <p:cNvGrpSpPr/>
          <p:nvPr/>
        </p:nvGrpSpPr>
        <p:grpSpPr>
          <a:xfrm>
            <a:off x="2849825" y="4515013"/>
            <a:ext cx="1800119" cy="362652"/>
            <a:chOff x="2046588" y="3476102"/>
            <a:chExt cx="1800119" cy="362652"/>
          </a:xfrm>
        </p:grpSpPr>
        <p:sp>
          <p:nvSpPr>
            <p:cNvPr id="1248" name="Rectangle 1247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1249" name="Rectangle 1248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250" name="Rectangle 1249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251" name="Rectangle 1250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252" name="Rectangle 1251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1253" name="OTHER Group 12"/>
          <p:cNvGrpSpPr/>
          <p:nvPr/>
        </p:nvGrpSpPr>
        <p:grpSpPr>
          <a:xfrm>
            <a:off x="2849825" y="4515013"/>
            <a:ext cx="1800119" cy="362652"/>
            <a:chOff x="2046548" y="3836707"/>
            <a:chExt cx="1800119" cy="362652"/>
          </a:xfrm>
        </p:grpSpPr>
        <p:sp>
          <p:nvSpPr>
            <p:cNvPr id="1254" name="Rectangle 1253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1255" name="Rectangle 1254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256" name="Rectangle 1255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257" name="Rectangle 1256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258" name="Rectangle 1257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1259" name="YAHOO Group 13"/>
          <p:cNvGrpSpPr/>
          <p:nvPr/>
        </p:nvGrpSpPr>
        <p:grpSpPr>
          <a:xfrm>
            <a:off x="2849825" y="4515013"/>
            <a:ext cx="1800119" cy="362652"/>
            <a:chOff x="2046628" y="4192845"/>
            <a:chExt cx="1800119" cy="362652"/>
          </a:xfrm>
        </p:grpSpPr>
        <p:sp>
          <p:nvSpPr>
            <p:cNvPr id="1260" name="Rectangle 1259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1261" name="Rectangle 1260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1262" name="Rectangle 1261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263" name="Rectangle 1262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1264" name="Rectangle 1263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1265" name="NERVE Group 14"/>
          <p:cNvGrpSpPr/>
          <p:nvPr/>
        </p:nvGrpSpPr>
        <p:grpSpPr>
          <a:xfrm>
            <a:off x="2849825" y="4515013"/>
            <a:ext cx="1800119" cy="362652"/>
            <a:chOff x="2046588" y="4553450"/>
            <a:chExt cx="1800119" cy="362652"/>
          </a:xfrm>
        </p:grpSpPr>
        <p:sp>
          <p:nvSpPr>
            <p:cNvPr id="1266" name="Rectangle 1265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267" name="Rectangle 1266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1268" name="Rectangle 1267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1269" name="Rectangle 1268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1270" name="Rectangle 1269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1289" name="Blue 9  Rectangle 4"/>
          <p:cNvSpPr/>
          <p:nvPr/>
        </p:nvSpPr>
        <p:spPr>
          <a:xfrm>
            <a:off x="2850382" y="4524356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grpSp>
        <p:nvGrpSpPr>
          <p:cNvPr id="3628" name="ROLES Group 18"/>
          <p:cNvGrpSpPr/>
          <p:nvPr/>
        </p:nvGrpSpPr>
        <p:grpSpPr>
          <a:xfrm rot="5400000">
            <a:off x="3570147" y="3791038"/>
            <a:ext cx="1800119" cy="362652"/>
            <a:chOff x="4205873" y="236467"/>
            <a:chExt cx="1800119" cy="362652"/>
          </a:xfrm>
        </p:grpSpPr>
        <p:sp>
          <p:nvSpPr>
            <p:cNvPr id="3629" name="Rectangle 3628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630" name="Rectangle 3629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631" name="Rectangle 3630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632" name="Rectangle 3631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33" name="Rectangle 3632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634" name="ALIAS Group 2"/>
          <p:cNvGrpSpPr/>
          <p:nvPr/>
        </p:nvGrpSpPr>
        <p:grpSpPr>
          <a:xfrm rot="5400000">
            <a:off x="3570147" y="3791038"/>
            <a:ext cx="1800119" cy="362652"/>
            <a:chOff x="2046588" y="236467"/>
            <a:chExt cx="1800119" cy="362652"/>
          </a:xfrm>
        </p:grpSpPr>
        <p:sp>
          <p:nvSpPr>
            <p:cNvPr id="3635" name="Rectangle 3634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636" name="Rectangle 3635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637" name="Rectangle 3636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638" name="Rectangle 3637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639" name="Rectangle 3638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3640" name="RECAP Group 23"/>
          <p:cNvGrpSpPr/>
          <p:nvPr/>
        </p:nvGrpSpPr>
        <p:grpSpPr>
          <a:xfrm rot="5400000">
            <a:off x="3570147" y="3791038"/>
            <a:ext cx="1800119" cy="362652"/>
            <a:chOff x="4205833" y="597072"/>
            <a:chExt cx="1800119" cy="362652"/>
          </a:xfrm>
        </p:grpSpPr>
        <p:sp>
          <p:nvSpPr>
            <p:cNvPr id="3641" name="Rectangle 3640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642" name="Rectangle 3641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43" name="Rectangle 3642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644" name="Rectangle 3643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645" name="Rectangle 3644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3646" name="INGOT Group 3"/>
          <p:cNvGrpSpPr/>
          <p:nvPr/>
        </p:nvGrpSpPr>
        <p:grpSpPr>
          <a:xfrm rot="5400000">
            <a:off x="3570147" y="3791038"/>
            <a:ext cx="1800119" cy="362652"/>
            <a:chOff x="2046548" y="597072"/>
            <a:chExt cx="1800119" cy="362652"/>
          </a:xfrm>
        </p:grpSpPr>
        <p:sp>
          <p:nvSpPr>
            <p:cNvPr id="3647" name="Rectangle 3646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648" name="Rectangle 3647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649" name="Rectangle 3648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650" name="Rectangle 3649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651" name="Rectangle 3650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652" name="LOGIC Group 29"/>
          <p:cNvGrpSpPr/>
          <p:nvPr/>
        </p:nvGrpSpPr>
        <p:grpSpPr>
          <a:xfrm rot="5400000">
            <a:off x="3570147" y="3791038"/>
            <a:ext cx="1800119" cy="362652"/>
            <a:chOff x="4205913" y="953210"/>
            <a:chExt cx="1800119" cy="362652"/>
          </a:xfrm>
        </p:grpSpPr>
        <p:sp>
          <p:nvSpPr>
            <p:cNvPr id="3653" name="Rectangle 3652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654" name="Rectangle 3653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655" name="Rectangle 3654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656" name="Rectangle 3655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657" name="Rectangle 3656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3658" name="FUDGE Group 4"/>
          <p:cNvGrpSpPr/>
          <p:nvPr/>
        </p:nvGrpSpPr>
        <p:grpSpPr>
          <a:xfrm rot="5400000">
            <a:off x="3570147" y="3791038"/>
            <a:ext cx="1800119" cy="362652"/>
            <a:chOff x="2046628" y="953210"/>
            <a:chExt cx="1800119" cy="362652"/>
          </a:xfrm>
        </p:grpSpPr>
        <p:sp>
          <p:nvSpPr>
            <p:cNvPr id="3659" name="Rectangle 3658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660" name="Rectangle 3659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661" name="Rectangle 3660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662" name="Rectangle 3661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63" name="Rectangle 3662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664" name="CLOGS Group 30"/>
          <p:cNvGrpSpPr/>
          <p:nvPr/>
        </p:nvGrpSpPr>
        <p:grpSpPr>
          <a:xfrm rot="5400000">
            <a:off x="3570147" y="3791038"/>
            <a:ext cx="1800119" cy="362652"/>
            <a:chOff x="4205873" y="1313815"/>
            <a:chExt cx="1800119" cy="362652"/>
          </a:xfrm>
        </p:grpSpPr>
        <p:sp>
          <p:nvSpPr>
            <p:cNvPr id="3665" name="Rectangle 3664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666" name="Rectangle 3665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667" name="Rectangle 3666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668" name="Rectangle 3667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669" name="Rectangle 3668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670" name="FORMS Group 5"/>
          <p:cNvGrpSpPr/>
          <p:nvPr/>
        </p:nvGrpSpPr>
        <p:grpSpPr>
          <a:xfrm rot="5400000">
            <a:off x="3570147" y="3791038"/>
            <a:ext cx="1800119" cy="362652"/>
            <a:chOff x="2046588" y="1313815"/>
            <a:chExt cx="1800119" cy="362652"/>
          </a:xfrm>
        </p:grpSpPr>
        <p:sp>
          <p:nvSpPr>
            <p:cNvPr id="3671" name="Rectangle 3670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672" name="Rectangle 3671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673" name="Rectangle 3672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674" name="Rectangle 3673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675" name="Rectangle 3674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676" name="DEPTH Group 225"/>
          <p:cNvGrpSpPr/>
          <p:nvPr/>
        </p:nvGrpSpPr>
        <p:grpSpPr>
          <a:xfrm rot="5400000">
            <a:off x="3570147" y="3791038"/>
            <a:ext cx="1800119" cy="362652"/>
            <a:chOff x="4205873" y="1676467"/>
            <a:chExt cx="1800119" cy="362652"/>
          </a:xfrm>
        </p:grpSpPr>
        <p:sp>
          <p:nvSpPr>
            <p:cNvPr id="3677" name="Rectangle 3676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678" name="Rectangle 3677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79" name="Rectangle 3678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3680" name="Rectangle 3679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681" name="Rectangle 3680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3682" name="GAMER Group 6"/>
          <p:cNvGrpSpPr/>
          <p:nvPr/>
        </p:nvGrpSpPr>
        <p:grpSpPr>
          <a:xfrm rot="5400000">
            <a:off x="3570147" y="3791038"/>
            <a:ext cx="1800119" cy="362652"/>
            <a:chOff x="2046588" y="1676467"/>
            <a:chExt cx="1800119" cy="362652"/>
          </a:xfrm>
        </p:grpSpPr>
        <p:sp>
          <p:nvSpPr>
            <p:cNvPr id="3683" name="Rectangle 3682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684" name="Rectangle 3683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685" name="Rectangle 3684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86" name="Rectangle 3685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687" name="Rectangle 3686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3688" name="OASIS Group 7"/>
          <p:cNvGrpSpPr/>
          <p:nvPr/>
        </p:nvGrpSpPr>
        <p:grpSpPr>
          <a:xfrm rot="5400000">
            <a:off x="3570147" y="3791038"/>
            <a:ext cx="1800119" cy="362652"/>
            <a:chOff x="2046548" y="2037072"/>
            <a:chExt cx="1800119" cy="362652"/>
          </a:xfrm>
        </p:grpSpPr>
        <p:sp>
          <p:nvSpPr>
            <p:cNvPr id="3689" name="Rectangle 3688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690" name="Rectangle 3689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691" name="Rectangle 3690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692" name="Rectangle 3691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693" name="Rectangle 3692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694" name="TOTEM Group 8"/>
          <p:cNvGrpSpPr/>
          <p:nvPr/>
        </p:nvGrpSpPr>
        <p:grpSpPr>
          <a:xfrm rot="5400000">
            <a:off x="3570147" y="3791038"/>
            <a:ext cx="1800119" cy="362652"/>
            <a:chOff x="2046628" y="2393210"/>
            <a:chExt cx="1800119" cy="362652"/>
          </a:xfrm>
        </p:grpSpPr>
        <p:sp>
          <p:nvSpPr>
            <p:cNvPr id="3695" name="Rectangle 3694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696" name="Rectangle 3695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697" name="Rectangle 3696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98" name="Rectangle 3697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699" name="Rectangle 3698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700" name="SISAL Group 9"/>
          <p:cNvGrpSpPr/>
          <p:nvPr/>
        </p:nvGrpSpPr>
        <p:grpSpPr>
          <a:xfrm rot="5400000">
            <a:off x="3570147" y="3791038"/>
            <a:ext cx="1800119" cy="362652"/>
            <a:chOff x="2046588" y="2753815"/>
            <a:chExt cx="1800119" cy="362652"/>
          </a:xfrm>
        </p:grpSpPr>
        <p:sp>
          <p:nvSpPr>
            <p:cNvPr id="3701" name="Rectangle 3700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702" name="Rectangle 3701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703" name="Rectangle 3702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704" name="Rectangle 3703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705" name="Rectangle 3704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706" name="TONTO Group 10"/>
          <p:cNvGrpSpPr/>
          <p:nvPr/>
        </p:nvGrpSpPr>
        <p:grpSpPr>
          <a:xfrm rot="5400000">
            <a:off x="3570131" y="3791038"/>
            <a:ext cx="1800150" cy="362652"/>
            <a:chOff x="2046548" y="3113450"/>
            <a:chExt cx="1800150" cy="362652"/>
          </a:xfrm>
        </p:grpSpPr>
        <p:sp>
          <p:nvSpPr>
            <p:cNvPr id="3707" name="Rectangle 3706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08" name="Rectangle 3707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709" name="Rectangle 3708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710" name="Rectangle 3709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11" name="Rectangle 3710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712" name="LITHE Group 11"/>
          <p:cNvGrpSpPr/>
          <p:nvPr/>
        </p:nvGrpSpPr>
        <p:grpSpPr>
          <a:xfrm rot="5400000">
            <a:off x="3570147" y="3791038"/>
            <a:ext cx="1800119" cy="362652"/>
            <a:chOff x="2046588" y="3476102"/>
            <a:chExt cx="1800119" cy="362652"/>
          </a:xfrm>
        </p:grpSpPr>
        <p:sp>
          <p:nvSpPr>
            <p:cNvPr id="3713" name="Rectangle 3712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714" name="Rectangle 3713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715" name="Rectangle 3714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716" name="Rectangle 3715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17" name="Rectangle 3716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3718" name="OTHER Group 12"/>
          <p:cNvGrpSpPr/>
          <p:nvPr/>
        </p:nvGrpSpPr>
        <p:grpSpPr>
          <a:xfrm rot="5400000">
            <a:off x="3570147" y="3791038"/>
            <a:ext cx="1800119" cy="362652"/>
            <a:chOff x="2046548" y="3836707"/>
            <a:chExt cx="1800119" cy="362652"/>
          </a:xfrm>
        </p:grpSpPr>
        <p:sp>
          <p:nvSpPr>
            <p:cNvPr id="3719" name="Rectangle 3718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720" name="Rectangle 3719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721" name="Rectangle 3720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22" name="Rectangle 3721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723" name="Rectangle 3722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724" name="YAHOO Group 13"/>
          <p:cNvGrpSpPr/>
          <p:nvPr/>
        </p:nvGrpSpPr>
        <p:grpSpPr>
          <a:xfrm rot="5400000">
            <a:off x="3570147" y="3791038"/>
            <a:ext cx="1800119" cy="362652"/>
            <a:chOff x="2046628" y="4192845"/>
            <a:chExt cx="1800119" cy="362652"/>
          </a:xfrm>
        </p:grpSpPr>
        <p:sp>
          <p:nvSpPr>
            <p:cNvPr id="3725" name="Rectangle 3724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726" name="Rectangle 3725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727" name="Rectangle 3726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28" name="Rectangle 3727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729" name="Rectangle 3728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3730" name="NERVE Group 14"/>
          <p:cNvGrpSpPr/>
          <p:nvPr/>
        </p:nvGrpSpPr>
        <p:grpSpPr>
          <a:xfrm rot="5400000">
            <a:off x="3570147" y="3791038"/>
            <a:ext cx="1800119" cy="362652"/>
            <a:chOff x="2046588" y="4553450"/>
            <a:chExt cx="1800119" cy="362652"/>
          </a:xfrm>
        </p:grpSpPr>
        <p:sp>
          <p:nvSpPr>
            <p:cNvPr id="3731" name="Rectangle 3730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32" name="Rectangle 3731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733" name="Rectangle 3732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3734" name="Rectangle 3733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735" name="Rectangle 3734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528" name="ROLES Group 18"/>
          <p:cNvGrpSpPr/>
          <p:nvPr/>
        </p:nvGrpSpPr>
        <p:grpSpPr>
          <a:xfrm>
            <a:off x="2849509" y="1641816"/>
            <a:ext cx="1800119" cy="362652"/>
            <a:chOff x="4205873" y="236467"/>
            <a:chExt cx="1800119" cy="362652"/>
          </a:xfrm>
        </p:grpSpPr>
        <p:sp>
          <p:nvSpPr>
            <p:cNvPr id="529" name="Rectangle 528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30" name="Rectangle 529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31" name="Rectangle 530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532" name="Rectangle 531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33" name="Rectangle 532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534" name="ALIAS Group 2"/>
          <p:cNvGrpSpPr/>
          <p:nvPr/>
        </p:nvGrpSpPr>
        <p:grpSpPr>
          <a:xfrm>
            <a:off x="2849509" y="1641816"/>
            <a:ext cx="1800119" cy="362652"/>
            <a:chOff x="2046588" y="236467"/>
            <a:chExt cx="1800119" cy="362652"/>
          </a:xfrm>
        </p:grpSpPr>
        <p:sp>
          <p:nvSpPr>
            <p:cNvPr id="535" name="Rectangle 534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536" name="Rectangle 535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537" name="Rectangle 536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538" name="Rectangle 537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540" name="RECAP Group 23"/>
          <p:cNvGrpSpPr/>
          <p:nvPr/>
        </p:nvGrpSpPr>
        <p:grpSpPr>
          <a:xfrm>
            <a:off x="2849509" y="1641816"/>
            <a:ext cx="1800119" cy="362652"/>
            <a:chOff x="4205833" y="597072"/>
            <a:chExt cx="1800119" cy="362652"/>
          </a:xfrm>
        </p:grpSpPr>
        <p:sp>
          <p:nvSpPr>
            <p:cNvPr id="541" name="Rectangle 540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42" name="Rectangle 541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544" name="Rectangle 543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545" name="Rectangle 544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546" name="INGOT Group 3"/>
          <p:cNvGrpSpPr/>
          <p:nvPr/>
        </p:nvGrpSpPr>
        <p:grpSpPr>
          <a:xfrm>
            <a:off x="2849509" y="1641816"/>
            <a:ext cx="1800119" cy="362652"/>
            <a:chOff x="2046548" y="597072"/>
            <a:chExt cx="1800119" cy="362652"/>
          </a:xfrm>
        </p:grpSpPr>
        <p:sp>
          <p:nvSpPr>
            <p:cNvPr id="547" name="Rectangle 546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548" name="Rectangle 547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549" name="Rectangle 548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50" name="Rectangle 549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51" name="Rectangle 550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552" name="LOGIC Group 29"/>
          <p:cNvGrpSpPr/>
          <p:nvPr/>
        </p:nvGrpSpPr>
        <p:grpSpPr>
          <a:xfrm>
            <a:off x="2849509" y="1641816"/>
            <a:ext cx="1800119" cy="362652"/>
            <a:chOff x="4205913" y="953210"/>
            <a:chExt cx="1800119" cy="362652"/>
          </a:xfrm>
        </p:grpSpPr>
        <p:sp>
          <p:nvSpPr>
            <p:cNvPr id="553" name="Rectangle 552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55" name="Rectangle 554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557" name="Rectangle 556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558" name="FUDGE Group 4"/>
          <p:cNvGrpSpPr/>
          <p:nvPr/>
        </p:nvGrpSpPr>
        <p:grpSpPr>
          <a:xfrm>
            <a:off x="2849509" y="1641816"/>
            <a:ext cx="1800119" cy="362652"/>
            <a:chOff x="2046628" y="953210"/>
            <a:chExt cx="1800119" cy="362652"/>
          </a:xfrm>
        </p:grpSpPr>
        <p:sp>
          <p:nvSpPr>
            <p:cNvPr id="559" name="Rectangle 558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560" name="Rectangle 559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561" name="Rectangle 560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562" name="Rectangle 561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63" name="Rectangle 562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564" name="CLOGS Group 30"/>
          <p:cNvGrpSpPr/>
          <p:nvPr/>
        </p:nvGrpSpPr>
        <p:grpSpPr>
          <a:xfrm>
            <a:off x="2849509" y="1641816"/>
            <a:ext cx="1800119" cy="362652"/>
            <a:chOff x="4205873" y="1313815"/>
            <a:chExt cx="1800119" cy="362652"/>
          </a:xfrm>
        </p:grpSpPr>
        <p:sp>
          <p:nvSpPr>
            <p:cNvPr id="565" name="Rectangle 564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566" name="Rectangle 565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567" name="Rectangle 566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68" name="Rectangle 567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569" name="Rectangle 568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570" name="FORMS Group 5"/>
          <p:cNvGrpSpPr/>
          <p:nvPr/>
        </p:nvGrpSpPr>
        <p:grpSpPr>
          <a:xfrm>
            <a:off x="2849509" y="1641816"/>
            <a:ext cx="1800119" cy="362652"/>
            <a:chOff x="2046588" y="1313815"/>
            <a:chExt cx="1800119" cy="362652"/>
          </a:xfrm>
        </p:grpSpPr>
        <p:sp>
          <p:nvSpPr>
            <p:cNvPr id="571" name="Rectangle 570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72" name="Rectangle 571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73" name="Rectangle 572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574" name="Rectangle 573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75" name="Rectangle 574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576" name="DEPTH Group 225"/>
          <p:cNvGrpSpPr/>
          <p:nvPr/>
        </p:nvGrpSpPr>
        <p:grpSpPr>
          <a:xfrm>
            <a:off x="2849509" y="1641816"/>
            <a:ext cx="1800119" cy="362652"/>
            <a:chOff x="4205873" y="1676467"/>
            <a:chExt cx="1800119" cy="362652"/>
          </a:xfrm>
        </p:grpSpPr>
        <p:sp>
          <p:nvSpPr>
            <p:cNvPr id="577" name="Rectangle 576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578" name="Rectangle 577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79" name="Rectangle 578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580" name="Rectangle 579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81" name="Rectangle 580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582" name="GAMER Group 6"/>
          <p:cNvGrpSpPr/>
          <p:nvPr/>
        </p:nvGrpSpPr>
        <p:grpSpPr>
          <a:xfrm>
            <a:off x="2849509" y="1641816"/>
            <a:ext cx="1800119" cy="362652"/>
            <a:chOff x="2046588" y="1676467"/>
            <a:chExt cx="1800119" cy="362652"/>
          </a:xfrm>
        </p:grpSpPr>
        <p:sp>
          <p:nvSpPr>
            <p:cNvPr id="583" name="Rectangle 582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584" name="Rectangle 583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585" name="Rectangle 584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86" name="Rectangle 585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587" name="Rectangle 586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588" name="OASIS Group 7"/>
          <p:cNvGrpSpPr/>
          <p:nvPr/>
        </p:nvGrpSpPr>
        <p:grpSpPr>
          <a:xfrm>
            <a:off x="2849509" y="1641816"/>
            <a:ext cx="1800119" cy="362652"/>
            <a:chOff x="2046548" y="2037072"/>
            <a:chExt cx="1800119" cy="362652"/>
          </a:xfrm>
        </p:grpSpPr>
        <p:sp>
          <p:nvSpPr>
            <p:cNvPr id="589" name="Rectangle 588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590" name="Rectangle 589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91" name="Rectangle 590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592" name="Rectangle 591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593" name="Rectangle 592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594" name="TOTEM Group 8"/>
          <p:cNvGrpSpPr/>
          <p:nvPr/>
        </p:nvGrpSpPr>
        <p:grpSpPr>
          <a:xfrm>
            <a:off x="2849509" y="1641816"/>
            <a:ext cx="1800119" cy="362652"/>
            <a:chOff x="2046628" y="2393210"/>
            <a:chExt cx="1800119" cy="362652"/>
          </a:xfrm>
        </p:grpSpPr>
        <p:sp>
          <p:nvSpPr>
            <p:cNvPr id="595" name="Rectangle 594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596" name="Rectangle 595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597" name="Rectangle 596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598" name="Rectangle 597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599" name="Rectangle 598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600" name="SISAL Group 9"/>
          <p:cNvGrpSpPr/>
          <p:nvPr/>
        </p:nvGrpSpPr>
        <p:grpSpPr>
          <a:xfrm>
            <a:off x="2849509" y="1641816"/>
            <a:ext cx="1800119" cy="362652"/>
            <a:chOff x="2046588" y="2753815"/>
            <a:chExt cx="1800119" cy="362652"/>
          </a:xfrm>
        </p:grpSpPr>
        <p:sp>
          <p:nvSpPr>
            <p:cNvPr id="601" name="Rectangle 600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602" name="Rectangle 601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603" name="Rectangle 602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604" name="Rectangle 603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605" name="Rectangle 604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606" name="TONTO Group 10"/>
          <p:cNvGrpSpPr/>
          <p:nvPr/>
        </p:nvGrpSpPr>
        <p:grpSpPr>
          <a:xfrm>
            <a:off x="2849493" y="1641816"/>
            <a:ext cx="1800150" cy="362652"/>
            <a:chOff x="2046548" y="3113450"/>
            <a:chExt cx="1800150" cy="362652"/>
          </a:xfrm>
        </p:grpSpPr>
        <p:sp>
          <p:nvSpPr>
            <p:cNvPr id="607" name="Rectangle 606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608" name="Rectangle 607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609" name="Rectangle 608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610" name="Rectangle 609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611" name="Rectangle 610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612" name="LITHE Group 11"/>
          <p:cNvGrpSpPr/>
          <p:nvPr/>
        </p:nvGrpSpPr>
        <p:grpSpPr>
          <a:xfrm>
            <a:off x="2849509" y="1641816"/>
            <a:ext cx="1800119" cy="362652"/>
            <a:chOff x="2046588" y="3476102"/>
            <a:chExt cx="1800119" cy="362652"/>
          </a:xfrm>
        </p:grpSpPr>
        <p:sp>
          <p:nvSpPr>
            <p:cNvPr id="613" name="Rectangle 612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614" name="Rectangle 613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615" name="Rectangle 614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616" name="Rectangle 615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617" name="Rectangle 616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618" name="OTHER Group 12"/>
          <p:cNvGrpSpPr/>
          <p:nvPr/>
        </p:nvGrpSpPr>
        <p:grpSpPr>
          <a:xfrm>
            <a:off x="2849509" y="1641816"/>
            <a:ext cx="1800119" cy="362652"/>
            <a:chOff x="2046548" y="3836707"/>
            <a:chExt cx="1800119" cy="362652"/>
          </a:xfrm>
        </p:grpSpPr>
        <p:sp>
          <p:nvSpPr>
            <p:cNvPr id="619" name="Rectangle 618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620" name="Rectangle 619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621" name="Rectangle 620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622" name="Rectangle 621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623" name="Rectangle 622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624" name="YAHOO Group 13"/>
          <p:cNvGrpSpPr/>
          <p:nvPr/>
        </p:nvGrpSpPr>
        <p:grpSpPr>
          <a:xfrm>
            <a:off x="2849509" y="1641816"/>
            <a:ext cx="1800119" cy="362652"/>
            <a:chOff x="2046628" y="4192845"/>
            <a:chExt cx="1800119" cy="362652"/>
          </a:xfrm>
        </p:grpSpPr>
        <p:sp>
          <p:nvSpPr>
            <p:cNvPr id="625" name="Rectangle 624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626" name="Rectangle 625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627" name="Rectangle 626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628" name="Rectangle 627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629" name="Rectangle 628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630" name="NERVE Group 14"/>
          <p:cNvGrpSpPr/>
          <p:nvPr/>
        </p:nvGrpSpPr>
        <p:grpSpPr>
          <a:xfrm>
            <a:off x="2849509" y="1641816"/>
            <a:ext cx="1800119" cy="362652"/>
            <a:chOff x="2046588" y="4553450"/>
            <a:chExt cx="1800119" cy="362652"/>
          </a:xfrm>
        </p:grpSpPr>
        <p:sp>
          <p:nvSpPr>
            <p:cNvPr id="631" name="Rectangle 630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632" name="Rectangle 631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633" name="Rectangle 632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634" name="Rectangle 633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635" name="Rectangle 634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grpSp>
        <p:nvGrpSpPr>
          <p:cNvPr id="3374" name="ROLES Group 18"/>
          <p:cNvGrpSpPr/>
          <p:nvPr/>
        </p:nvGrpSpPr>
        <p:grpSpPr>
          <a:xfrm rot="5400000">
            <a:off x="2124483" y="2353504"/>
            <a:ext cx="1800119" cy="362652"/>
            <a:chOff x="4205873" y="236467"/>
            <a:chExt cx="1800119" cy="362652"/>
          </a:xfrm>
        </p:grpSpPr>
        <p:sp>
          <p:nvSpPr>
            <p:cNvPr id="3375" name="Rectangle 3374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376" name="Rectangle 3375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377" name="Rectangle 3376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378" name="Rectangle 3377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79" name="Rectangle 3378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380" name="ALIAS Group 2"/>
          <p:cNvGrpSpPr/>
          <p:nvPr/>
        </p:nvGrpSpPr>
        <p:grpSpPr>
          <a:xfrm rot="5400000">
            <a:off x="2124483" y="2353504"/>
            <a:ext cx="1800119" cy="362652"/>
            <a:chOff x="2046588" y="236467"/>
            <a:chExt cx="1800119" cy="362652"/>
          </a:xfrm>
        </p:grpSpPr>
        <p:sp>
          <p:nvSpPr>
            <p:cNvPr id="3381" name="Rectangle 3380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382" name="Rectangle 3381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383" name="Rectangle 3382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384" name="Rectangle 3383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385" name="Rectangle 3384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3386" name="RECAP Group 23"/>
          <p:cNvGrpSpPr/>
          <p:nvPr/>
        </p:nvGrpSpPr>
        <p:grpSpPr>
          <a:xfrm rot="5400000">
            <a:off x="2124483" y="2353504"/>
            <a:ext cx="1800119" cy="362652"/>
            <a:chOff x="4205833" y="597072"/>
            <a:chExt cx="1800119" cy="362652"/>
          </a:xfrm>
        </p:grpSpPr>
        <p:sp>
          <p:nvSpPr>
            <p:cNvPr id="3387" name="Rectangle 3386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388" name="Rectangle 3387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389" name="Rectangle 3388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390" name="Rectangle 3389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391" name="Rectangle 3390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3392" name="INGOT Group 3"/>
          <p:cNvGrpSpPr/>
          <p:nvPr/>
        </p:nvGrpSpPr>
        <p:grpSpPr>
          <a:xfrm rot="5400000">
            <a:off x="2124483" y="2353504"/>
            <a:ext cx="1800119" cy="362652"/>
            <a:chOff x="2046548" y="597072"/>
            <a:chExt cx="1800119" cy="362652"/>
          </a:xfrm>
        </p:grpSpPr>
        <p:sp>
          <p:nvSpPr>
            <p:cNvPr id="3393" name="Rectangle 3392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394" name="Rectangle 3393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395" name="Rectangle 3394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396" name="Rectangle 3395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397" name="Rectangle 3396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398" name="LOGIC Group 29"/>
          <p:cNvGrpSpPr/>
          <p:nvPr/>
        </p:nvGrpSpPr>
        <p:grpSpPr>
          <a:xfrm rot="5400000">
            <a:off x="2124483" y="2353504"/>
            <a:ext cx="1800119" cy="362652"/>
            <a:chOff x="4205913" y="953210"/>
            <a:chExt cx="1800119" cy="362652"/>
          </a:xfrm>
        </p:grpSpPr>
        <p:sp>
          <p:nvSpPr>
            <p:cNvPr id="3399" name="Rectangle 3398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400" name="Rectangle 3399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401" name="Rectangle 3400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402" name="Rectangle 3401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403" name="Rectangle 3402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3404" name="FUDGE Group 4"/>
          <p:cNvGrpSpPr/>
          <p:nvPr/>
        </p:nvGrpSpPr>
        <p:grpSpPr>
          <a:xfrm rot="5400000">
            <a:off x="2124483" y="2353504"/>
            <a:ext cx="1800119" cy="362652"/>
            <a:chOff x="2046628" y="953210"/>
            <a:chExt cx="1800119" cy="362652"/>
          </a:xfrm>
        </p:grpSpPr>
        <p:sp>
          <p:nvSpPr>
            <p:cNvPr id="3405" name="Rectangle 3404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406" name="Rectangle 3405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407" name="Rectangle 3406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408" name="Rectangle 3407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09" name="Rectangle 3408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410" name="CLOGS Group 30"/>
          <p:cNvGrpSpPr/>
          <p:nvPr/>
        </p:nvGrpSpPr>
        <p:grpSpPr>
          <a:xfrm rot="5400000">
            <a:off x="2124483" y="2353504"/>
            <a:ext cx="1800119" cy="362652"/>
            <a:chOff x="4205873" y="1313815"/>
            <a:chExt cx="1800119" cy="362652"/>
          </a:xfrm>
        </p:grpSpPr>
        <p:sp>
          <p:nvSpPr>
            <p:cNvPr id="3411" name="Rectangle 3410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412" name="Rectangle 3411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413" name="Rectangle 3412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414" name="Rectangle 3413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415" name="Rectangle 3414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416" name="FORMS Group 5"/>
          <p:cNvGrpSpPr/>
          <p:nvPr/>
        </p:nvGrpSpPr>
        <p:grpSpPr>
          <a:xfrm rot="5400000">
            <a:off x="2124483" y="2353504"/>
            <a:ext cx="1800119" cy="362652"/>
            <a:chOff x="2046588" y="1313815"/>
            <a:chExt cx="1800119" cy="362652"/>
          </a:xfrm>
        </p:grpSpPr>
        <p:sp>
          <p:nvSpPr>
            <p:cNvPr id="3417" name="Rectangle 3416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418" name="Rectangle 3417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419" name="Rectangle 3418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420" name="Rectangle 3419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421" name="Rectangle 3420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422" name="DEPTH Group 225"/>
          <p:cNvGrpSpPr/>
          <p:nvPr/>
        </p:nvGrpSpPr>
        <p:grpSpPr>
          <a:xfrm rot="5400000">
            <a:off x="2124483" y="2353504"/>
            <a:ext cx="1800119" cy="362652"/>
            <a:chOff x="4205873" y="1676467"/>
            <a:chExt cx="1800119" cy="362652"/>
          </a:xfrm>
        </p:grpSpPr>
        <p:sp>
          <p:nvSpPr>
            <p:cNvPr id="3423" name="Rectangle 3422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424" name="Rectangle 3423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25" name="Rectangle 3424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3426" name="Rectangle 3425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427" name="Rectangle 3426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3428" name="GAMER Group 6"/>
          <p:cNvGrpSpPr/>
          <p:nvPr/>
        </p:nvGrpSpPr>
        <p:grpSpPr>
          <a:xfrm rot="5400000">
            <a:off x="2124483" y="2353504"/>
            <a:ext cx="1800119" cy="362652"/>
            <a:chOff x="2046588" y="1676467"/>
            <a:chExt cx="1800119" cy="362652"/>
          </a:xfrm>
        </p:grpSpPr>
        <p:sp>
          <p:nvSpPr>
            <p:cNvPr id="3429" name="Rectangle 3428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430" name="Rectangle 3429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431" name="Rectangle 3430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32" name="Rectangle 3431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433" name="Rectangle 3432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3434" name="OASIS Group 7"/>
          <p:cNvGrpSpPr/>
          <p:nvPr/>
        </p:nvGrpSpPr>
        <p:grpSpPr>
          <a:xfrm rot="5400000">
            <a:off x="2124483" y="2353504"/>
            <a:ext cx="1800119" cy="362652"/>
            <a:chOff x="2046548" y="2037072"/>
            <a:chExt cx="1800119" cy="362652"/>
          </a:xfrm>
        </p:grpSpPr>
        <p:sp>
          <p:nvSpPr>
            <p:cNvPr id="3435" name="Rectangle 3434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436" name="Rectangle 3435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437" name="Rectangle 3436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438" name="Rectangle 3437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439" name="Rectangle 3438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440" name="TOTEM Group 8"/>
          <p:cNvGrpSpPr/>
          <p:nvPr/>
        </p:nvGrpSpPr>
        <p:grpSpPr>
          <a:xfrm rot="5400000">
            <a:off x="2124483" y="2353504"/>
            <a:ext cx="1800119" cy="362652"/>
            <a:chOff x="2046628" y="2393210"/>
            <a:chExt cx="1800119" cy="362652"/>
          </a:xfrm>
        </p:grpSpPr>
        <p:sp>
          <p:nvSpPr>
            <p:cNvPr id="3441" name="Rectangle 3440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442" name="Rectangle 3441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443" name="Rectangle 3442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44" name="Rectangle 3443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445" name="Rectangle 3444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446" name="SISAL Group 9"/>
          <p:cNvGrpSpPr/>
          <p:nvPr/>
        </p:nvGrpSpPr>
        <p:grpSpPr>
          <a:xfrm rot="5400000">
            <a:off x="2124483" y="2353504"/>
            <a:ext cx="1800119" cy="362652"/>
            <a:chOff x="2046588" y="2753815"/>
            <a:chExt cx="1800119" cy="362652"/>
          </a:xfrm>
        </p:grpSpPr>
        <p:sp>
          <p:nvSpPr>
            <p:cNvPr id="3447" name="Rectangle 3446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448" name="Rectangle 3447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449" name="Rectangle 3448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450" name="Rectangle 3449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451" name="Rectangle 3450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452" name="TONTO Group 10"/>
          <p:cNvGrpSpPr/>
          <p:nvPr/>
        </p:nvGrpSpPr>
        <p:grpSpPr>
          <a:xfrm rot="5400000">
            <a:off x="2124467" y="2353504"/>
            <a:ext cx="1800150" cy="362652"/>
            <a:chOff x="2046548" y="3113450"/>
            <a:chExt cx="1800150" cy="362652"/>
          </a:xfrm>
        </p:grpSpPr>
        <p:sp>
          <p:nvSpPr>
            <p:cNvPr id="3453" name="Rectangle 3452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454" name="Rectangle 3453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455" name="Rectangle 3454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456" name="Rectangle 3455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457" name="Rectangle 3456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458" name="LITHE Group 11"/>
          <p:cNvGrpSpPr/>
          <p:nvPr/>
        </p:nvGrpSpPr>
        <p:grpSpPr>
          <a:xfrm rot="5400000">
            <a:off x="2124483" y="2353504"/>
            <a:ext cx="1800119" cy="362652"/>
            <a:chOff x="2046588" y="3476102"/>
            <a:chExt cx="1800119" cy="362652"/>
          </a:xfrm>
        </p:grpSpPr>
        <p:sp>
          <p:nvSpPr>
            <p:cNvPr id="3459" name="Rectangle 3458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460" name="Rectangle 3459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461" name="Rectangle 3460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462" name="Rectangle 3461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63" name="Rectangle 3462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3464" name="OTHER Group 12"/>
          <p:cNvGrpSpPr/>
          <p:nvPr/>
        </p:nvGrpSpPr>
        <p:grpSpPr>
          <a:xfrm rot="5400000">
            <a:off x="2124483" y="2353504"/>
            <a:ext cx="1800119" cy="362652"/>
            <a:chOff x="2046548" y="3836707"/>
            <a:chExt cx="1800119" cy="362652"/>
          </a:xfrm>
        </p:grpSpPr>
        <p:sp>
          <p:nvSpPr>
            <p:cNvPr id="3465" name="Rectangle 3464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466" name="Rectangle 3465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467" name="Rectangle 3466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68" name="Rectangle 3467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469" name="Rectangle 3468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470" name="YAHOO Group 13"/>
          <p:cNvGrpSpPr/>
          <p:nvPr/>
        </p:nvGrpSpPr>
        <p:grpSpPr>
          <a:xfrm rot="5400000">
            <a:off x="2124483" y="2353504"/>
            <a:ext cx="1800119" cy="362652"/>
            <a:chOff x="2046628" y="4192845"/>
            <a:chExt cx="1800119" cy="362652"/>
          </a:xfrm>
        </p:grpSpPr>
        <p:sp>
          <p:nvSpPr>
            <p:cNvPr id="3471" name="Rectangle 3470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472" name="Rectangle 3471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473" name="Rectangle 3472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474" name="Rectangle 3473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475" name="Rectangle 3474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3476" name="NERVE Group 14"/>
          <p:cNvGrpSpPr/>
          <p:nvPr/>
        </p:nvGrpSpPr>
        <p:grpSpPr>
          <a:xfrm rot="5400000">
            <a:off x="2124483" y="2353504"/>
            <a:ext cx="1800119" cy="362652"/>
            <a:chOff x="2046588" y="4553450"/>
            <a:chExt cx="1800119" cy="362652"/>
          </a:xfrm>
        </p:grpSpPr>
        <p:sp>
          <p:nvSpPr>
            <p:cNvPr id="3477" name="Rectangle 3476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78" name="Rectangle 3477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479" name="Rectangle 3478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3480" name="Rectangle 3479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481" name="Rectangle 3480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3500" name="Blue 5  Rectangle 4"/>
          <p:cNvSpPr/>
          <p:nvPr/>
        </p:nvSpPr>
        <p:spPr>
          <a:xfrm rot="5400000">
            <a:off x="3112573" y="1908992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grpSp>
        <p:nvGrpSpPr>
          <p:cNvPr id="3501" name="ROLES Group 18"/>
          <p:cNvGrpSpPr/>
          <p:nvPr/>
        </p:nvGrpSpPr>
        <p:grpSpPr>
          <a:xfrm rot="5400000">
            <a:off x="2850998" y="3075287"/>
            <a:ext cx="1800119" cy="362652"/>
            <a:chOff x="4205873" y="236467"/>
            <a:chExt cx="1800119" cy="362652"/>
          </a:xfrm>
        </p:grpSpPr>
        <p:sp>
          <p:nvSpPr>
            <p:cNvPr id="3502" name="Rectangle 3501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503" name="Rectangle 3502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04" name="Rectangle 3503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505" name="Rectangle 3504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506" name="Rectangle 3505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507" name="ALIAS Group 2"/>
          <p:cNvGrpSpPr/>
          <p:nvPr/>
        </p:nvGrpSpPr>
        <p:grpSpPr>
          <a:xfrm rot="5400000">
            <a:off x="2850998" y="3075287"/>
            <a:ext cx="1800119" cy="362652"/>
            <a:chOff x="2046588" y="236467"/>
            <a:chExt cx="1800119" cy="362652"/>
          </a:xfrm>
        </p:grpSpPr>
        <p:sp>
          <p:nvSpPr>
            <p:cNvPr id="3508" name="Rectangle 3507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509" name="Rectangle 3508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510" name="Rectangle 3509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511" name="Rectangle 3510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512" name="Rectangle 3511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3513" name="RECAP Group 23"/>
          <p:cNvGrpSpPr/>
          <p:nvPr/>
        </p:nvGrpSpPr>
        <p:grpSpPr>
          <a:xfrm rot="5400000">
            <a:off x="2850998" y="3075287"/>
            <a:ext cx="1800119" cy="362652"/>
            <a:chOff x="4205833" y="597072"/>
            <a:chExt cx="1800119" cy="362652"/>
          </a:xfrm>
        </p:grpSpPr>
        <p:sp>
          <p:nvSpPr>
            <p:cNvPr id="3514" name="Rectangle 3513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515" name="Rectangle 3514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516" name="Rectangle 3515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517" name="Rectangle 3516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518" name="Rectangle 3517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3519" name="INGOT Group 3"/>
          <p:cNvGrpSpPr/>
          <p:nvPr/>
        </p:nvGrpSpPr>
        <p:grpSpPr>
          <a:xfrm rot="5400000">
            <a:off x="2850998" y="3075287"/>
            <a:ext cx="1800119" cy="362652"/>
            <a:chOff x="2046548" y="597072"/>
            <a:chExt cx="1800119" cy="362652"/>
          </a:xfrm>
        </p:grpSpPr>
        <p:sp>
          <p:nvSpPr>
            <p:cNvPr id="3520" name="Rectangle 3519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521" name="Rectangle 3520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522" name="Rectangle 3521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23" name="Rectangle 3522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524" name="Rectangle 3523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3525" name="LOGIC Group 29"/>
          <p:cNvGrpSpPr/>
          <p:nvPr/>
        </p:nvGrpSpPr>
        <p:grpSpPr>
          <a:xfrm rot="5400000">
            <a:off x="2850998" y="3075287"/>
            <a:ext cx="1800119" cy="362652"/>
            <a:chOff x="4205913" y="953210"/>
            <a:chExt cx="1800119" cy="362652"/>
          </a:xfrm>
        </p:grpSpPr>
        <p:sp>
          <p:nvSpPr>
            <p:cNvPr id="3526" name="Rectangle 3525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527" name="Rectangle 3526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28" name="Rectangle 3527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529" name="Rectangle 3528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530" name="Rectangle 3529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3531" name="FUDGE Group 4"/>
          <p:cNvGrpSpPr/>
          <p:nvPr/>
        </p:nvGrpSpPr>
        <p:grpSpPr>
          <a:xfrm rot="5400000">
            <a:off x="2850998" y="3075287"/>
            <a:ext cx="1800119" cy="362652"/>
            <a:chOff x="2046628" y="953210"/>
            <a:chExt cx="1800119" cy="362652"/>
          </a:xfrm>
        </p:grpSpPr>
        <p:sp>
          <p:nvSpPr>
            <p:cNvPr id="3532" name="Rectangle 3531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3533" name="Rectangle 3532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534" name="Rectangle 3533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535" name="Rectangle 3534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536" name="Rectangle 3535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537" name="CLOGS Group 30"/>
          <p:cNvGrpSpPr/>
          <p:nvPr/>
        </p:nvGrpSpPr>
        <p:grpSpPr>
          <a:xfrm rot="5400000">
            <a:off x="2850998" y="3075287"/>
            <a:ext cx="1800119" cy="362652"/>
            <a:chOff x="4205873" y="1313815"/>
            <a:chExt cx="1800119" cy="362652"/>
          </a:xfrm>
        </p:grpSpPr>
        <p:sp>
          <p:nvSpPr>
            <p:cNvPr id="3538" name="Rectangle 3537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3539" name="Rectangle 3538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540" name="Rectangle 3539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41" name="Rectangle 3540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3542" name="Rectangle 3541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543" name="FORMS Group 5"/>
          <p:cNvGrpSpPr/>
          <p:nvPr/>
        </p:nvGrpSpPr>
        <p:grpSpPr>
          <a:xfrm rot="5400000">
            <a:off x="2850998" y="3075287"/>
            <a:ext cx="1800119" cy="362652"/>
            <a:chOff x="2046588" y="1313815"/>
            <a:chExt cx="1800119" cy="362652"/>
          </a:xfrm>
        </p:grpSpPr>
        <p:sp>
          <p:nvSpPr>
            <p:cNvPr id="3544" name="Rectangle 3543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45" name="Rectangle 3544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546" name="Rectangle 3545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547" name="Rectangle 3546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548" name="Rectangle 3547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3549" name="DEPTH Group 225"/>
          <p:cNvGrpSpPr/>
          <p:nvPr/>
        </p:nvGrpSpPr>
        <p:grpSpPr>
          <a:xfrm rot="5400000">
            <a:off x="2850998" y="3075287"/>
            <a:ext cx="1800119" cy="362652"/>
            <a:chOff x="4205873" y="1676467"/>
            <a:chExt cx="1800119" cy="362652"/>
          </a:xfrm>
        </p:grpSpPr>
        <p:sp>
          <p:nvSpPr>
            <p:cNvPr id="3550" name="Rectangle 3549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3551" name="Rectangle 3550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552" name="Rectangle 3551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3553" name="Rectangle 3552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554" name="Rectangle 3553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3555" name="GAMER Group 6"/>
          <p:cNvGrpSpPr/>
          <p:nvPr/>
        </p:nvGrpSpPr>
        <p:grpSpPr>
          <a:xfrm rot="5400000">
            <a:off x="2850998" y="3075287"/>
            <a:ext cx="1800119" cy="362652"/>
            <a:chOff x="2046588" y="1676467"/>
            <a:chExt cx="1800119" cy="362652"/>
          </a:xfrm>
        </p:grpSpPr>
        <p:sp>
          <p:nvSpPr>
            <p:cNvPr id="3556" name="Rectangle 3555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557" name="Rectangle 3556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558" name="Rectangle 3557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559" name="Rectangle 3558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560" name="Rectangle 3559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3561" name="OASIS Group 7"/>
          <p:cNvGrpSpPr/>
          <p:nvPr/>
        </p:nvGrpSpPr>
        <p:grpSpPr>
          <a:xfrm rot="5400000">
            <a:off x="2850998" y="3075287"/>
            <a:ext cx="1800119" cy="362652"/>
            <a:chOff x="2046548" y="2037072"/>
            <a:chExt cx="1800119" cy="362652"/>
          </a:xfrm>
        </p:grpSpPr>
        <p:sp>
          <p:nvSpPr>
            <p:cNvPr id="3562" name="Rectangle 3561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563" name="Rectangle 3562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564" name="Rectangle 3563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565" name="Rectangle 3564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566" name="Rectangle 3565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567" name="TOTEM Group 8"/>
          <p:cNvGrpSpPr/>
          <p:nvPr/>
        </p:nvGrpSpPr>
        <p:grpSpPr>
          <a:xfrm rot="5400000">
            <a:off x="2850998" y="3075287"/>
            <a:ext cx="1800119" cy="362652"/>
            <a:chOff x="2046628" y="2393210"/>
            <a:chExt cx="1800119" cy="362652"/>
          </a:xfrm>
        </p:grpSpPr>
        <p:sp>
          <p:nvSpPr>
            <p:cNvPr id="3568" name="Rectangle 3567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69" name="Rectangle 3568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570" name="Rectangle 3569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571" name="Rectangle 3570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3572" name="Rectangle 3571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573" name="SISAL Group 9"/>
          <p:cNvGrpSpPr/>
          <p:nvPr/>
        </p:nvGrpSpPr>
        <p:grpSpPr>
          <a:xfrm rot="5400000">
            <a:off x="2850998" y="3075287"/>
            <a:ext cx="1800119" cy="362652"/>
            <a:chOff x="2046588" y="2753815"/>
            <a:chExt cx="1800119" cy="362652"/>
          </a:xfrm>
        </p:grpSpPr>
        <p:sp>
          <p:nvSpPr>
            <p:cNvPr id="3574" name="Rectangle 3573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575" name="Rectangle 3574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3576" name="Rectangle 3575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577" name="Rectangle 3576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3578" name="Rectangle 3577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3579" name="TONTO Group 10"/>
          <p:cNvGrpSpPr/>
          <p:nvPr/>
        </p:nvGrpSpPr>
        <p:grpSpPr>
          <a:xfrm rot="5400000">
            <a:off x="2850982" y="3075287"/>
            <a:ext cx="1800150" cy="362652"/>
            <a:chOff x="2046548" y="3113450"/>
            <a:chExt cx="1800150" cy="362652"/>
          </a:xfrm>
        </p:grpSpPr>
        <p:sp>
          <p:nvSpPr>
            <p:cNvPr id="3580" name="Rectangle 3579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81" name="Rectangle 3580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3582" name="Rectangle 3581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583" name="Rectangle 3582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584" name="Rectangle 3583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3585" name="LITHE Group 11"/>
          <p:cNvGrpSpPr/>
          <p:nvPr/>
        </p:nvGrpSpPr>
        <p:grpSpPr>
          <a:xfrm rot="5400000">
            <a:off x="2850998" y="3075287"/>
            <a:ext cx="1800119" cy="362652"/>
            <a:chOff x="2046588" y="3476102"/>
            <a:chExt cx="1800119" cy="362652"/>
          </a:xfrm>
        </p:grpSpPr>
        <p:sp>
          <p:nvSpPr>
            <p:cNvPr id="3586" name="Rectangle 3585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3587" name="Rectangle 3586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588" name="Rectangle 3587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589" name="Rectangle 3588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590" name="Rectangle 3589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3591" name="OTHER Group 12"/>
          <p:cNvGrpSpPr/>
          <p:nvPr/>
        </p:nvGrpSpPr>
        <p:grpSpPr>
          <a:xfrm rot="5400000">
            <a:off x="2850998" y="3075287"/>
            <a:ext cx="1800119" cy="362652"/>
            <a:chOff x="2046548" y="3836707"/>
            <a:chExt cx="1800119" cy="362652"/>
          </a:xfrm>
        </p:grpSpPr>
        <p:sp>
          <p:nvSpPr>
            <p:cNvPr id="3592" name="Rectangle 3591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3593" name="Rectangle 3592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594" name="Rectangle 3593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595" name="Rectangle 3594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596" name="Rectangle 3595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3597" name="YAHOO Group 13"/>
          <p:cNvGrpSpPr/>
          <p:nvPr/>
        </p:nvGrpSpPr>
        <p:grpSpPr>
          <a:xfrm rot="5400000">
            <a:off x="2850998" y="3075287"/>
            <a:ext cx="1800119" cy="362652"/>
            <a:chOff x="2046628" y="4192845"/>
            <a:chExt cx="1800119" cy="362652"/>
          </a:xfrm>
        </p:grpSpPr>
        <p:sp>
          <p:nvSpPr>
            <p:cNvPr id="3598" name="Rectangle 3597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3599" name="Rectangle 3598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3600" name="Rectangle 3599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601" name="Rectangle 3600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3602" name="Rectangle 3601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3603" name="NERVE Group 14"/>
          <p:cNvGrpSpPr/>
          <p:nvPr/>
        </p:nvGrpSpPr>
        <p:grpSpPr>
          <a:xfrm rot="5400000">
            <a:off x="2850998" y="3075287"/>
            <a:ext cx="1800119" cy="362652"/>
            <a:chOff x="2046588" y="4553450"/>
            <a:chExt cx="1800119" cy="362652"/>
          </a:xfrm>
        </p:grpSpPr>
        <p:sp>
          <p:nvSpPr>
            <p:cNvPr id="3604" name="Rectangle 3603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05" name="Rectangle 3604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3606" name="Rectangle 3605"/>
            <p:cNvSpPr/>
            <p:nvPr/>
          </p:nvSpPr>
          <p:spPr>
            <a:xfrm>
              <a:off x="3126945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3607" name="Rectangle 3606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3608" name="Rectangle 3607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3627" name="Blue 6 Rectangle 4"/>
          <p:cNvSpPr/>
          <p:nvPr/>
        </p:nvSpPr>
        <p:spPr>
          <a:xfrm rot="5400000">
            <a:off x="3824591" y="2626498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sp>
        <p:nvSpPr>
          <p:cNvPr id="1162" name="Blue 8  Rectangle 4"/>
          <p:cNvSpPr/>
          <p:nvPr/>
        </p:nvSpPr>
        <p:spPr>
          <a:xfrm>
            <a:off x="4294841" y="3789993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sp>
        <p:nvSpPr>
          <p:cNvPr id="654" name="Blue 4  Rectangle 4"/>
          <p:cNvSpPr/>
          <p:nvPr/>
        </p:nvSpPr>
        <p:spPr>
          <a:xfrm>
            <a:off x="2846083" y="1650251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grpSp>
        <p:nvGrpSpPr>
          <p:cNvPr id="782" name="ROLES Group 18"/>
          <p:cNvGrpSpPr/>
          <p:nvPr/>
        </p:nvGrpSpPr>
        <p:grpSpPr>
          <a:xfrm>
            <a:off x="2850626" y="3073841"/>
            <a:ext cx="1800119" cy="362652"/>
            <a:chOff x="4205873" y="236467"/>
            <a:chExt cx="1800119" cy="362652"/>
          </a:xfrm>
        </p:grpSpPr>
        <p:sp>
          <p:nvSpPr>
            <p:cNvPr id="783" name="Rectangle 782"/>
            <p:cNvSpPr/>
            <p:nvPr/>
          </p:nvSpPr>
          <p:spPr>
            <a:xfrm>
              <a:off x="4205873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784" name="Rectangle 783"/>
            <p:cNvSpPr/>
            <p:nvPr/>
          </p:nvSpPr>
          <p:spPr>
            <a:xfrm>
              <a:off x="456646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785" name="Rectangle 784"/>
            <p:cNvSpPr/>
            <p:nvPr/>
          </p:nvSpPr>
          <p:spPr>
            <a:xfrm>
              <a:off x="492638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786" name="Rectangle 785"/>
            <p:cNvSpPr/>
            <p:nvPr/>
          </p:nvSpPr>
          <p:spPr>
            <a:xfrm>
              <a:off x="528623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787" name="Rectangle 786"/>
            <p:cNvSpPr/>
            <p:nvPr/>
          </p:nvSpPr>
          <p:spPr>
            <a:xfrm>
              <a:off x="5646151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788" name="ALIAS Group 2"/>
          <p:cNvGrpSpPr/>
          <p:nvPr/>
        </p:nvGrpSpPr>
        <p:grpSpPr>
          <a:xfrm>
            <a:off x="2850626" y="3073841"/>
            <a:ext cx="1800119" cy="362652"/>
            <a:chOff x="2046588" y="236467"/>
            <a:chExt cx="1800119" cy="362652"/>
          </a:xfrm>
        </p:grpSpPr>
        <p:sp>
          <p:nvSpPr>
            <p:cNvPr id="789" name="Rectangle 788"/>
            <p:cNvSpPr/>
            <p:nvPr/>
          </p:nvSpPr>
          <p:spPr>
            <a:xfrm>
              <a:off x="2406429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790" name="Rectangle 789"/>
            <p:cNvSpPr/>
            <p:nvPr/>
          </p:nvSpPr>
          <p:spPr>
            <a:xfrm>
              <a:off x="2766350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791" name="Rectangle 790"/>
            <p:cNvSpPr/>
            <p:nvPr/>
          </p:nvSpPr>
          <p:spPr>
            <a:xfrm>
              <a:off x="3126945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792" name="Rectangle 791"/>
            <p:cNvSpPr/>
            <p:nvPr/>
          </p:nvSpPr>
          <p:spPr>
            <a:xfrm>
              <a:off x="3486866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793" name="Rectangle 792"/>
            <p:cNvSpPr/>
            <p:nvPr/>
          </p:nvSpPr>
          <p:spPr>
            <a:xfrm>
              <a:off x="2046588" y="23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794" name="RECAP Group 23"/>
          <p:cNvGrpSpPr/>
          <p:nvPr/>
        </p:nvGrpSpPr>
        <p:grpSpPr>
          <a:xfrm>
            <a:off x="2850626" y="3073841"/>
            <a:ext cx="1800119" cy="362652"/>
            <a:chOff x="4205833" y="597072"/>
            <a:chExt cx="1800119" cy="362652"/>
          </a:xfrm>
        </p:grpSpPr>
        <p:sp>
          <p:nvSpPr>
            <p:cNvPr id="795" name="Rectangle 794"/>
            <p:cNvSpPr/>
            <p:nvPr/>
          </p:nvSpPr>
          <p:spPr>
            <a:xfrm>
              <a:off x="4205833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796" name="Rectangle 795"/>
            <p:cNvSpPr/>
            <p:nvPr/>
          </p:nvSpPr>
          <p:spPr>
            <a:xfrm>
              <a:off x="456642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797" name="Rectangle 796"/>
            <p:cNvSpPr/>
            <p:nvPr/>
          </p:nvSpPr>
          <p:spPr>
            <a:xfrm>
              <a:off x="492634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798" name="Rectangle 797"/>
            <p:cNvSpPr/>
            <p:nvPr/>
          </p:nvSpPr>
          <p:spPr>
            <a:xfrm>
              <a:off x="528619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799" name="Rectangle 798"/>
            <p:cNvSpPr/>
            <p:nvPr/>
          </p:nvSpPr>
          <p:spPr>
            <a:xfrm>
              <a:off x="5646111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</p:grpSp>
      <p:grpSp>
        <p:nvGrpSpPr>
          <p:cNvPr id="800" name="INGOT Group 3"/>
          <p:cNvGrpSpPr/>
          <p:nvPr/>
        </p:nvGrpSpPr>
        <p:grpSpPr>
          <a:xfrm>
            <a:off x="2850626" y="3073841"/>
            <a:ext cx="1800119" cy="362652"/>
            <a:chOff x="2046548" y="597072"/>
            <a:chExt cx="1800119" cy="362652"/>
          </a:xfrm>
        </p:grpSpPr>
        <p:sp>
          <p:nvSpPr>
            <p:cNvPr id="801" name="Rectangle 800"/>
            <p:cNvSpPr/>
            <p:nvPr/>
          </p:nvSpPr>
          <p:spPr>
            <a:xfrm>
              <a:off x="2406389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802" name="Rectangle 801"/>
            <p:cNvSpPr/>
            <p:nvPr/>
          </p:nvSpPr>
          <p:spPr>
            <a:xfrm>
              <a:off x="2766310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803" name="Rectangle 802"/>
            <p:cNvSpPr/>
            <p:nvPr/>
          </p:nvSpPr>
          <p:spPr>
            <a:xfrm>
              <a:off x="3126905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804" name="Rectangle 803"/>
            <p:cNvSpPr/>
            <p:nvPr/>
          </p:nvSpPr>
          <p:spPr>
            <a:xfrm>
              <a:off x="3486826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805" name="Rectangle 804"/>
            <p:cNvSpPr/>
            <p:nvPr/>
          </p:nvSpPr>
          <p:spPr>
            <a:xfrm>
              <a:off x="2046548" y="59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</p:grpSp>
      <p:grpSp>
        <p:nvGrpSpPr>
          <p:cNvPr id="806" name="LOGIC Group 29"/>
          <p:cNvGrpSpPr/>
          <p:nvPr/>
        </p:nvGrpSpPr>
        <p:grpSpPr>
          <a:xfrm>
            <a:off x="2850626" y="3073841"/>
            <a:ext cx="1800119" cy="362652"/>
            <a:chOff x="4205913" y="953210"/>
            <a:chExt cx="1800119" cy="362652"/>
          </a:xfrm>
        </p:grpSpPr>
        <p:sp>
          <p:nvSpPr>
            <p:cNvPr id="807" name="Rectangle 806"/>
            <p:cNvSpPr/>
            <p:nvPr/>
          </p:nvSpPr>
          <p:spPr>
            <a:xfrm>
              <a:off x="4205913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808" name="Rectangle 807"/>
            <p:cNvSpPr/>
            <p:nvPr/>
          </p:nvSpPr>
          <p:spPr>
            <a:xfrm>
              <a:off x="456650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809" name="Rectangle 808"/>
            <p:cNvSpPr/>
            <p:nvPr/>
          </p:nvSpPr>
          <p:spPr>
            <a:xfrm>
              <a:off x="492642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810" name="Rectangle 809"/>
            <p:cNvSpPr/>
            <p:nvPr/>
          </p:nvSpPr>
          <p:spPr>
            <a:xfrm>
              <a:off x="528627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811" name="Rectangle 810"/>
            <p:cNvSpPr/>
            <p:nvPr/>
          </p:nvSpPr>
          <p:spPr>
            <a:xfrm>
              <a:off x="5646191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812" name="FUDGE Group 4"/>
          <p:cNvGrpSpPr/>
          <p:nvPr/>
        </p:nvGrpSpPr>
        <p:grpSpPr>
          <a:xfrm>
            <a:off x="2850626" y="3073841"/>
            <a:ext cx="1800119" cy="362652"/>
            <a:chOff x="2046628" y="953210"/>
            <a:chExt cx="1800119" cy="362652"/>
          </a:xfrm>
        </p:grpSpPr>
        <p:sp>
          <p:nvSpPr>
            <p:cNvPr id="813" name="Rectangle 812"/>
            <p:cNvSpPr/>
            <p:nvPr/>
          </p:nvSpPr>
          <p:spPr>
            <a:xfrm>
              <a:off x="2406469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U</a:t>
              </a:r>
            </a:p>
          </p:txBody>
        </p:sp>
        <p:sp>
          <p:nvSpPr>
            <p:cNvPr id="814" name="Rectangle 813"/>
            <p:cNvSpPr/>
            <p:nvPr/>
          </p:nvSpPr>
          <p:spPr>
            <a:xfrm>
              <a:off x="2766390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815" name="Rectangle 814"/>
            <p:cNvSpPr/>
            <p:nvPr/>
          </p:nvSpPr>
          <p:spPr>
            <a:xfrm>
              <a:off x="3126985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816" name="Rectangle 815"/>
            <p:cNvSpPr/>
            <p:nvPr/>
          </p:nvSpPr>
          <p:spPr>
            <a:xfrm>
              <a:off x="3486906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817" name="Rectangle 816"/>
            <p:cNvSpPr/>
            <p:nvPr/>
          </p:nvSpPr>
          <p:spPr>
            <a:xfrm>
              <a:off x="2046628" y="95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818" name="CLOGS Group 30"/>
          <p:cNvGrpSpPr/>
          <p:nvPr/>
        </p:nvGrpSpPr>
        <p:grpSpPr>
          <a:xfrm>
            <a:off x="2850626" y="3073841"/>
            <a:ext cx="1800119" cy="362652"/>
            <a:chOff x="4205873" y="1313815"/>
            <a:chExt cx="1800119" cy="362652"/>
          </a:xfrm>
        </p:grpSpPr>
        <p:sp>
          <p:nvSpPr>
            <p:cNvPr id="819" name="Rectangle 818"/>
            <p:cNvSpPr/>
            <p:nvPr/>
          </p:nvSpPr>
          <p:spPr>
            <a:xfrm>
              <a:off x="4205873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C</a:t>
              </a:r>
            </a:p>
          </p:txBody>
        </p:sp>
        <p:sp>
          <p:nvSpPr>
            <p:cNvPr id="820" name="Rectangle 819"/>
            <p:cNvSpPr/>
            <p:nvPr/>
          </p:nvSpPr>
          <p:spPr>
            <a:xfrm>
              <a:off x="456646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821" name="Rectangle 820"/>
            <p:cNvSpPr/>
            <p:nvPr/>
          </p:nvSpPr>
          <p:spPr>
            <a:xfrm>
              <a:off x="492638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822" name="Rectangle 821"/>
            <p:cNvSpPr/>
            <p:nvPr/>
          </p:nvSpPr>
          <p:spPr>
            <a:xfrm>
              <a:off x="528623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  <p:sp>
          <p:nvSpPr>
            <p:cNvPr id="823" name="Rectangle 822"/>
            <p:cNvSpPr/>
            <p:nvPr/>
          </p:nvSpPr>
          <p:spPr>
            <a:xfrm>
              <a:off x="5646151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824" name="FORMS Group 5"/>
          <p:cNvGrpSpPr/>
          <p:nvPr/>
        </p:nvGrpSpPr>
        <p:grpSpPr>
          <a:xfrm>
            <a:off x="2850626" y="3073841"/>
            <a:ext cx="1800119" cy="362652"/>
            <a:chOff x="2046588" y="1313815"/>
            <a:chExt cx="1800119" cy="362652"/>
          </a:xfrm>
        </p:grpSpPr>
        <p:sp>
          <p:nvSpPr>
            <p:cNvPr id="825" name="Rectangle 824"/>
            <p:cNvSpPr/>
            <p:nvPr/>
          </p:nvSpPr>
          <p:spPr>
            <a:xfrm>
              <a:off x="2406429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826" name="Rectangle 825"/>
            <p:cNvSpPr/>
            <p:nvPr/>
          </p:nvSpPr>
          <p:spPr>
            <a:xfrm>
              <a:off x="2766350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827" name="Rectangle 826"/>
            <p:cNvSpPr/>
            <p:nvPr/>
          </p:nvSpPr>
          <p:spPr>
            <a:xfrm>
              <a:off x="3126945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828" name="Rectangle 827"/>
            <p:cNvSpPr/>
            <p:nvPr/>
          </p:nvSpPr>
          <p:spPr>
            <a:xfrm>
              <a:off x="3486866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829" name="Rectangle 828"/>
            <p:cNvSpPr/>
            <p:nvPr/>
          </p:nvSpPr>
          <p:spPr>
            <a:xfrm>
              <a:off x="2046588" y="131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F</a:t>
              </a:r>
            </a:p>
          </p:txBody>
        </p:sp>
      </p:grpSp>
      <p:grpSp>
        <p:nvGrpSpPr>
          <p:cNvPr id="830" name="DEPTH Group 225"/>
          <p:cNvGrpSpPr/>
          <p:nvPr/>
        </p:nvGrpSpPr>
        <p:grpSpPr>
          <a:xfrm>
            <a:off x="2850626" y="3073841"/>
            <a:ext cx="1800119" cy="362652"/>
            <a:chOff x="4205873" y="1676467"/>
            <a:chExt cx="1800119" cy="362652"/>
          </a:xfrm>
        </p:grpSpPr>
        <p:sp>
          <p:nvSpPr>
            <p:cNvPr id="831" name="Rectangle 830"/>
            <p:cNvSpPr/>
            <p:nvPr/>
          </p:nvSpPr>
          <p:spPr>
            <a:xfrm>
              <a:off x="4205873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832" name="Rectangle 831"/>
            <p:cNvSpPr/>
            <p:nvPr/>
          </p:nvSpPr>
          <p:spPr>
            <a:xfrm>
              <a:off x="456646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833" name="Rectangle 832"/>
            <p:cNvSpPr/>
            <p:nvPr/>
          </p:nvSpPr>
          <p:spPr>
            <a:xfrm>
              <a:off x="492638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834" name="Rectangle 833"/>
            <p:cNvSpPr/>
            <p:nvPr/>
          </p:nvSpPr>
          <p:spPr>
            <a:xfrm>
              <a:off x="528623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835" name="Rectangle 834"/>
            <p:cNvSpPr/>
            <p:nvPr/>
          </p:nvSpPr>
          <p:spPr>
            <a:xfrm>
              <a:off x="5646151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</p:grpSp>
      <p:grpSp>
        <p:nvGrpSpPr>
          <p:cNvPr id="836" name="GAMER Group 6"/>
          <p:cNvGrpSpPr/>
          <p:nvPr/>
        </p:nvGrpSpPr>
        <p:grpSpPr>
          <a:xfrm>
            <a:off x="2850626" y="3073841"/>
            <a:ext cx="1800119" cy="362652"/>
            <a:chOff x="2046588" y="1676467"/>
            <a:chExt cx="1800119" cy="362652"/>
          </a:xfrm>
        </p:grpSpPr>
        <p:sp>
          <p:nvSpPr>
            <p:cNvPr id="837" name="Rectangle 836"/>
            <p:cNvSpPr/>
            <p:nvPr/>
          </p:nvSpPr>
          <p:spPr>
            <a:xfrm>
              <a:off x="2406429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838" name="Rectangle 837"/>
            <p:cNvSpPr/>
            <p:nvPr/>
          </p:nvSpPr>
          <p:spPr>
            <a:xfrm>
              <a:off x="2766350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839" name="Rectangle 838"/>
            <p:cNvSpPr/>
            <p:nvPr/>
          </p:nvSpPr>
          <p:spPr>
            <a:xfrm>
              <a:off x="3126945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840" name="Rectangle 839"/>
            <p:cNvSpPr/>
            <p:nvPr/>
          </p:nvSpPr>
          <p:spPr>
            <a:xfrm>
              <a:off x="3486866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841" name="Rectangle 840"/>
            <p:cNvSpPr/>
            <p:nvPr/>
          </p:nvSpPr>
          <p:spPr>
            <a:xfrm>
              <a:off x="2046588" y="167646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G</a:t>
              </a:r>
            </a:p>
          </p:txBody>
        </p:sp>
      </p:grpSp>
      <p:grpSp>
        <p:nvGrpSpPr>
          <p:cNvPr id="842" name="OASIS Group 7"/>
          <p:cNvGrpSpPr/>
          <p:nvPr/>
        </p:nvGrpSpPr>
        <p:grpSpPr>
          <a:xfrm>
            <a:off x="2850626" y="3073841"/>
            <a:ext cx="1800119" cy="362652"/>
            <a:chOff x="2046548" y="2037072"/>
            <a:chExt cx="1800119" cy="362652"/>
          </a:xfrm>
        </p:grpSpPr>
        <p:sp>
          <p:nvSpPr>
            <p:cNvPr id="843" name="Rectangle 842"/>
            <p:cNvSpPr/>
            <p:nvPr/>
          </p:nvSpPr>
          <p:spPr>
            <a:xfrm>
              <a:off x="2406389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844" name="Rectangle 843"/>
            <p:cNvSpPr/>
            <p:nvPr/>
          </p:nvSpPr>
          <p:spPr>
            <a:xfrm>
              <a:off x="2766310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845" name="Rectangle 844"/>
            <p:cNvSpPr/>
            <p:nvPr/>
          </p:nvSpPr>
          <p:spPr>
            <a:xfrm>
              <a:off x="3126905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846" name="Rectangle 845"/>
            <p:cNvSpPr/>
            <p:nvPr/>
          </p:nvSpPr>
          <p:spPr>
            <a:xfrm>
              <a:off x="3486826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847" name="Rectangle 846"/>
            <p:cNvSpPr/>
            <p:nvPr/>
          </p:nvSpPr>
          <p:spPr>
            <a:xfrm>
              <a:off x="2046548" y="203707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848" name="TOTEM Group 8"/>
          <p:cNvGrpSpPr/>
          <p:nvPr/>
        </p:nvGrpSpPr>
        <p:grpSpPr>
          <a:xfrm>
            <a:off x="2850626" y="3073841"/>
            <a:ext cx="1800119" cy="362652"/>
            <a:chOff x="2046628" y="2393210"/>
            <a:chExt cx="1800119" cy="362652"/>
          </a:xfrm>
        </p:grpSpPr>
        <p:sp>
          <p:nvSpPr>
            <p:cNvPr id="849" name="Rectangle 848"/>
            <p:cNvSpPr/>
            <p:nvPr/>
          </p:nvSpPr>
          <p:spPr>
            <a:xfrm>
              <a:off x="2406469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850" name="Rectangle 849"/>
            <p:cNvSpPr/>
            <p:nvPr/>
          </p:nvSpPr>
          <p:spPr>
            <a:xfrm>
              <a:off x="2766390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851" name="Rectangle 850"/>
            <p:cNvSpPr/>
            <p:nvPr/>
          </p:nvSpPr>
          <p:spPr>
            <a:xfrm>
              <a:off x="3126985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852" name="Rectangle 851"/>
            <p:cNvSpPr/>
            <p:nvPr/>
          </p:nvSpPr>
          <p:spPr>
            <a:xfrm>
              <a:off x="3486906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853" name="Rectangle 852"/>
            <p:cNvSpPr/>
            <p:nvPr/>
          </p:nvSpPr>
          <p:spPr>
            <a:xfrm>
              <a:off x="2046628" y="239321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854" name="SISAL Group 9"/>
          <p:cNvGrpSpPr/>
          <p:nvPr/>
        </p:nvGrpSpPr>
        <p:grpSpPr>
          <a:xfrm>
            <a:off x="2850626" y="3073841"/>
            <a:ext cx="1800119" cy="362652"/>
            <a:chOff x="2046588" y="2753815"/>
            <a:chExt cx="1800119" cy="362652"/>
          </a:xfrm>
        </p:grpSpPr>
        <p:sp>
          <p:nvSpPr>
            <p:cNvPr id="855" name="Rectangle 854"/>
            <p:cNvSpPr/>
            <p:nvPr/>
          </p:nvSpPr>
          <p:spPr>
            <a:xfrm>
              <a:off x="2406429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856" name="Rectangle 855"/>
            <p:cNvSpPr/>
            <p:nvPr/>
          </p:nvSpPr>
          <p:spPr>
            <a:xfrm>
              <a:off x="2766350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  <p:sp>
          <p:nvSpPr>
            <p:cNvPr id="857" name="Rectangle 856"/>
            <p:cNvSpPr/>
            <p:nvPr/>
          </p:nvSpPr>
          <p:spPr>
            <a:xfrm>
              <a:off x="3126945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858" name="Rectangle 857"/>
            <p:cNvSpPr/>
            <p:nvPr/>
          </p:nvSpPr>
          <p:spPr>
            <a:xfrm>
              <a:off x="3486866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  <p:sp>
          <p:nvSpPr>
            <p:cNvPr id="859" name="Rectangle 858"/>
            <p:cNvSpPr/>
            <p:nvPr/>
          </p:nvSpPr>
          <p:spPr>
            <a:xfrm>
              <a:off x="2046588" y="275381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S</a:t>
              </a:r>
            </a:p>
          </p:txBody>
        </p:sp>
      </p:grpSp>
      <p:grpSp>
        <p:nvGrpSpPr>
          <p:cNvPr id="860" name="TONTO Group 10"/>
          <p:cNvGrpSpPr/>
          <p:nvPr/>
        </p:nvGrpSpPr>
        <p:grpSpPr>
          <a:xfrm>
            <a:off x="2850610" y="3073841"/>
            <a:ext cx="1800150" cy="362652"/>
            <a:chOff x="2046548" y="3113450"/>
            <a:chExt cx="1800150" cy="362652"/>
          </a:xfrm>
        </p:grpSpPr>
        <p:sp>
          <p:nvSpPr>
            <p:cNvPr id="861" name="Rectangle 860"/>
            <p:cNvSpPr/>
            <p:nvPr/>
          </p:nvSpPr>
          <p:spPr>
            <a:xfrm>
              <a:off x="2406395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862" name="Rectangle 861"/>
            <p:cNvSpPr/>
            <p:nvPr/>
          </p:nvSpPr>
          <p:spPr>
            <a:xfrm>
              <a:off x="2766321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863" name="Rectangle 862"/>
            <p:cNvSpPr/>
            <p:nvPr/>
          </p:nvSpPr>
          <p:spPr>
            <a:xfrm>
              <a:off x="3126923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864" name="Rectangle 863"/>
            <p:cNvSpPr/>
            <p:nvPr/>
          </p:nvSpPr>
          <p:spPr>
            <a:xfrm>
              <a:off x="3486850" y="3113450"/>
              <a:ext cx="359848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865" name="Rectangle 864"/>
            <p:cNvSpPr/>
            <p:nvPr/>
          </p:nvSpPr>
          <p:spPr>
            <a:xfrm>
              <a:off x="2046548" y="3113450"/>
              <a:ext cx="359847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</p:grpSp>
      <p:grpSp>
        <p:nvGrpSpPr>
          <p:cNvPr id="866" name="LITHE Group 11"/>
          <p:cNvGrpSpPr/>
          <p:nvPr/>
        </p:nvGrpSpPr>
        <p:grpSpPr>
          <a:xfrm>
            <a:off x="2850626" y="3073841"/>
            <a:ext cx="1800119" cy="362652"/>
            <a:chOff x="2046588" y="3476102"/>
            <a:chExt cx="1800119" cy="362652"/>
          </a:xfrm>
        </p:grpSpPr>
        <p:sp>
          <p:nvSpPr>
            <p:cNvPr id="867" name="Rectangle 866"/>
            <p:cNvSpPr/>
            <p:nvPr/>
          </p:nvSpPr>
          <p:spPr>
            <a:xfrm>
              <a:off x="2406429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I</a:t>
              </a:r>
            </a:p>
          </p:txBody>
        </p:sp>
        <p:sp>
          <p:nvSpPr>
            <p:cNvPr id="868" name="Rectangle 867"/>
            <p:cNvSpPr/>
            <p:nvPr/>
          </p:nvSpPr>
          <p:spPr>
            <a:xfrm>
              <a:off x="2766350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869" name="Rectangle 868"/>
            <p:cNvSpPr/>
            <p:nvPr/>
          </p:nvSpPr>
          <p:spPr>
            <a:xfrm>
              <a:off x="3126945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870" name="Rectangle 869"/>
            <p:cNvSpPr/>
            <p:nvPr/>
          </p:nvSpPr>
          <p:spPr>
            <a:xfrm>
              <a:off x="3486866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871" name="Rectangle 870"/>
            <p:cNvSpPr/>
            <p:nvPr/>
          </p:nvSpPr>
          <p:spPr>
            <a:xfrm>
              <a:off x="2046588" y="3476102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L</a:t>
              </a:r>
            </a:p>
          </p:txBody>
        </p:sp>
      </p:grpSp>
      <p:grpSp>
        <p:nvGrpSpPr>
          <p:cNvPr id="872" name="OTHER Group 12"/>
          <p:cNvGrpSpPr/>
          <p:nvPr/>
        </p:nvGrpSpPr>
        <p:grpSpPr>
          <a:xfrm>
            <a:off x="2850626" y="3073841"/>
            <a:ext cx="1800119" cy="362652"/>
            <a:chOff x="2046548" y="3836707"/>
            <a:chExt cx="1800119" cy="362652"/>
          </a:xfrm>
        </p:grpSpPr>
        <p:sp>
          <p:nvSpPr>
            <p:cNvPr id="873" name="Rectangle 872"/>
            <p:cNvSpPr/>
            <p:nvPr/>
          </p:nvSpPr>
          <p:spPr>
            <a:xfrm>
              <a:off x="2406389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T</a:t>
              </a:r>
            </a:p>
          </p:txBody>
        </p:sp>
        <p:sp>
          <p:nvSpPr>
            <p:cNvPr id="874" name="Rectangle 873"/>
            <p:cNvSpPr/>
            <p:nvPr/>
          </p:nvSpPr>
          <p:spPr>
            <a:xfrm>
              <a:off x="2766310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875" name="Rectangle 874"/>
            <p:cNvSpPr/>
            <p:nvPr/>
          </p:nvSpPr>
          <p:spPr>
            <a:xfrm>
              <a:off x="3126905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876" name="Rectangle 875"/>
            <p:cNvSpPr/>
            <p:nvPr/>
          </p:nvSpPr>
          <p:spPr>
            <a:xfrm>
              <a:off x="3486826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877" name="Rectangle 876"/>
            <p:cNvSpPr/>
            <p:nvPr/>
          </p:nvSpPr>
          <p:spPr>
            <a:xfrm>
              <a:off x="2046548" y="3836707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</p:grpSp>
      <p:grpSp>
        <p:nvGrpSpPr>
          <p:cNvPr id="878" name="YAHOO Group 13"/>
          <p:cNvGrpSpPr/>
          <p:nvPr/>
        </p:nvGrpSpPr>
        <p:grpSpPr>
          <a:xfrm>
            <a:off x="2850626" y="3073841"/>
            <a:ext cx="1800119" cy="362652"/>
            <a:chOff x="2046628" y="4192845"/>
            <a:chExt cx="1800119" cy="362652"/>
          </a:xfrm>
        </p:grpSpPr>
        <p:sp>
          <p:nvSpPr>
            <p:cNvPr id="879" name="Rectangle 878"/>
            <p:cNvSpPr/>
            <p:nvPr/>
          </p:nvSpPr>
          <p:spPr>
            <a:xfrm>
              <a:off x="2406469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A</a:t>
              </a:r>
            </a:p>
          </p:txBody>
        </p:sp>
        <p:sp>
          <p:nvSpPr>
            <p:cNvPr id="880" name="Rectangle 879"/>
            <p:cNvSpPr/>
            <p:nvPr/>
          </p:nvSpPr>
          <p:spPr>
            <a:xfrm>
              <a:off x="2766390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H</a:t>
              </a:r>
            </a:p>
          </p:txBody>
        </p:sp>
        <p:sp>
          <p:nvSpPr>
            <p:cNvPr id="881" name="Rectangle 880"/>
            <p:cNvSpPr/>
            <p:nvPr/>
          </p:nvSpPr>
          <p:spPr>
            <a:xfrm>
              <a:off x="3126985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882" name="Rectangle 881"/>
            <p:cNvSpPr/>
            <p:nvPr/>
          </p:nvSpPr>
          <p:spPr>
            <a:xfrm>
              <a:off x="3486906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O</a:t>
              </a:r>
            </a:p>
          </p:txBody>
        </p:sp>
        <p:sp>
          <p:nvSpPr>
            <p:cNvPr id="883" name="Rectangle 882"/>
            <p:cNvSpPr/>
            <p:nvPr/>
          </p:nvSpPr>
          <p:spPr>
            <a:xfrm>
              <a:off x="2046628" y="4192845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Y</a:t>
              </a:r>
            </a:p>
          </p:txBody>
        </p:sp>
      </p:grpSp>
      <p:grpSp>
        <p:nvGrpSpPr>
          <p:cNvPr id="884" name="NERVE Group 14"/>
          <p:cNvGrpSpPr/>
          <p:nvPr/>
        </p:nvGrpSpPr>
        <p:grpSpPr>
          <a:xfrm>
            <a:off x="2850626" y="3073841"/>
            <a:ext cx="1800119" cy="362652"/>
            <a:chOff x="2046588" y="4553450"/>
            <a:chExt cx="1800119" cy="362652"/>
          </a:xfrm>
        </p:grpSpPr>
        <p:sp>
          <p:nvSpPr>
            <p:cNvPr id="885" name="Rectangle 884"/>
            <p:cNvSpPr/>
            <p:nvPr/>
          </p:nvSpPr>
          <p:spPr>
            <a:xfrm>
              <a:off x="2406429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886" name="Rectangle 885"/>
            <p:cNvSpPr/>
            <p:nvPr/>
          </p:nvSpPr>
          <p:spPr>
            <a:xfrm>
              <a:off x="2766350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R</a:t>
              </a:r>
            </a:p>
          </p:txBody>
        </p:sp>
        <p:sp>
          <p:nvSpPr>
            <p:cNvPr id="887" name="Rectangle 886"/>
            <p:cNvSpPr/>
            <p:nvPr/>
          </p:nvSpPr>
          <p:spPr>
            <a:xfrm>
              <a:off x="3107067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V</a:t>
              </a:r>
            </a:p>
          </p:txBody>
        </p:sp>
        <p:sp>
          <p:nvSpPr>
            <p:cNvPr id="888" name="Rectangle 887"/>
            <p:cNvSpPr/>
            <p:nvPr/>
          </p:nvSpPr>
          <p:spPr>
            <a:xfrm>
              <a:off x="3486866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E</a:t>
              </a:r>
            </a:p>
          </p:txBody>
        </p:sp>
        <p:sp>
          <p:nvSpPr>
            <p:cNvPr id="889" name="Rectangle 888"/>
            <p:cNvSpPr/>
            <p:nvPr/>
          </p:nvSpPr>
          <p:spPr>
            <a:xfrm>
              <a:off x="2046588" y="4553450"/>
              <a:ext cx="359841" cy="3626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prstClr val="black"/>
                  </a:solidFill>
                </a:rPr>
                <a:t>N</a:t>
              </a:r>
            </a:p>
          </p:txBody>
        </p:sp>
      </p:grpSp>
      <p:sp>
        <p:nvSpPr>
          <p:cNvPr id="3882" name="Blue 7  Rectangle 4"/>
          <p:cNvSpPr/>
          <p:nvPr/>
        </p:nvSpPr>
        <p:spPr>
          <a:xfrm rot="5400000">
            <a:off x="4544738" y="3343991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  <p:sp>
        <p:nvSpPr>
          <p:cNvPr id="908" name="Blue 6 Rectangle 4"/>
          <p:cNvSpPr/>
          <p:nvPr/>
        </p:nvSpPr>
        <p:spPr>
          <a:xfrm>
            <a:off x="2846991" y="3078299"/>
            <a:ext cx="90000" cy="9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81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81" restart="whenNotActive" fill="hold" evtFilter="cancelBubble" nodeType="interactiveSeq">
                <p:stCondLst>
                  <p:cond evt="onClick" delay="0">
                    <p:tgtEl>
                      <p:spTgt spid="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2" fill="hold">
                      <p:stCondLst>
                        <p:cond delay="0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591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2" fill="hold">
                      <p:stCondLst>
                        <p:cond delay="0"/>
                      </p:stCondLst>
                      <p:childTnLst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>
                      <p:stCondLst>
                        <p:cond delay="0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  <p:seq concurrent="1" nextAc="seek">
              <p:cTn id="601" restart="whenNotActive" fill="hold" evtFilter="cancelBubble" nodeType="interactiveSeq">
                <p:stCondLst>
                  <p:cond evt="onClick" delay="0">
                    <p:tgtEl>
                      <p:spTgt spid="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2" fill="hold">
                      <p:stCondLst>
                        <p:cond delay="0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0"/>
                  </p:tgtEl>
                </p:cond>
              </p:nextCondLst>
            </p:seq>
            <p:seq concurrent="1" nextAc="seek">
              <p:cTn id="606" restart="whenNotActive" fill="hold" evtFilter="cancelBubble" nodeType="interactiveSeq">
                <p:stCondLst>
                  <p:cond evt="onClick" delay="0">
                    <p:tgtEl>
                      <p:spTgt spid="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7" fill="hold">
                      <p:stCondLst>
                        <p:cond delay="0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"/>
                  </p:tgtEl>
                </p:cond>
              </p:nextCondLst>
            </p:seq>
            <p:seq concurrent="1" nextAc="seek">
              <p:cTn id="611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2" fill="hold">
                      <p:stCondLst>
                        <p:cond delay="0"/>
                      </p:stCondLst>
                      <p:childTnLst>
                        <p:par>
                          <p:cTn id="613" fill="hold">
                            <p:stCondLst>
                              <p:cond delay="0"/>
                            </p:stCondLst>
                            <p:childTnLst>
                              <p:par>
                                <p:cTn id="6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616" restart="whenNotActive" fill="hold" evtFilter="cancelBubble" nodeType="interactiveSeq">
                <p:stCondLst>
                  <p:cond evt="onClick" delay="0">
                    <p:tgtEl>
                      <p:spTgt spid="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7" fill="hold">
                      <p:stCondLst>
                        <p:cond delay="0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"/>
                  </p:tgtEl>
                </p:cond>
              </p:nextCondLst>
            </p:seq>
            <p:seq concurrent="1" nextAc="seek">
              <p:cTn id="621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2" fill="hold">
                      <p:stCondLst>
                        <p:cond delay="0"/>
                      </p:stCondLst>
                      <p:childTnLst>
                        <p:par>
                          <p:cTn id="623" fill="hold">
                            <p:stCondLst>
                              <p:cond delay="0"/>
                            </p:stCondLst>
                            <p:childTnLst>
                              <p:par>
                                <p:cTn id="6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626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7" fill="hold">
                      <p:stCondLst>
                        <p:cond delay="0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631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2" fill="hold">
                      <p:stCondLst>
                        <p:cond delay="0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636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7" fill="hold">
                      <p:stCondLst>
                        <p:cond delay="0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  <p:seq concurrent="1" nextAc="seek">
              <p:cTn id="641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2" fill="hold">
                      <p:stCondLst>
                        <p:cond delay="0"/>
                      </p:stCondLst>
                      <p:childTnLst>
                        <p:par>
                          <p:cTn id="643" fill="hold">
                            <p:stCondLst>
                              <p:cond delay="0"/>
                            </p:stCondLst>
                            <p:childTnLst>
                              <p:par>
                                <p:cTn id="6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646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7" fill="hold">
                      <p:stCondLst>
                        <p:cond delay="0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651" restart="whenNotActive" fill="hold" evtFilter="cancelBubble" nodeType="interactiveSeq">
                <p:stCondLst>
                  <p:cond evt="onClick" delay="0">
                    <p:tgtEl>
                      <p:spTgt spid="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2" fill="hold">
                      <p:stCondLst>
                        <p:cond delay="0"/>
                      </p:stCondLst>
                      <p:childTnLst>
                        <p:par>
                          <p:cTn id="653" fill="hold">
                            <p:stCondLst>
                              <p:cond delay="0"/>
                            </p:stCondLst>
                            <p:childTnLst>
                              <p:par>
                                <p:cTn id="6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4"/>
                  </p:tgtEl>
                </p:cond>
              </p:nextCondLst>
            </p:seq>
            <p:seq concurrent="1" nextAc="seek">
              <p:cTn id="656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7" fill="hold">
                      <p:stCondLst>
                        <p:cond delay="0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661" restart="whenNotActive" fill="hold" evtFilter="cancelBubble" nodeType="interactiveSeq">
                <p:stCondLst>
                  <p:cond evt="onClick" delay="0">
                    <p:tgtEl>
                      <p:spTgt spid="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2" fill="hold">
                      <p:stCondLst>
                        <p:cond delay="0"/>
                      </p:stCondLst>
                      <p:childTnLst>
                        <p:par>
                          <p:cTn id="663" fill="hold">
                            <p:stCondLst>
                              <p:cond delay="0"/>
                            </p:stCondLst>
                            <p:childTnLst>
                              <p:par>
                                <p:cTn id="6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"/>
                  </p:tgtEl>
                </p:cond>
              </p:nextCondLst>
            </p:seq>
            <p:seq concurrent="1" nextAc="seek">
              <p:cTn id="666" restart="whenNotActive" fill="hold" evtFilter="cancelBubble" nodeType="interactiveSeq">
                <p:stCondLst>
                  <p:cond evt="onClick" delay="0">
                    <p:tgtEl>
                      <p:spTgt spid="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7" fill="hold">
                      <p:stCondLst>
                        <p:cond delay="0"/>
                      </p:stCondLst>
                      <p:childTnLst>
                        <p:par>
                          <p:cTn id="668" fill="hold">
                            <p:stCondLst>
                              <p:cond delay="0"/>
                            </p:stCondLst>
                            <p:childTnLst>
                              <p:par>
                                <p:cTn id="6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"/>
                  </p:tgtEl>
                </p:cond>
              </p:nextCondLst>
            </p:seq>
            <p:seq concurrent="1" nextAc="seek">
              <p:cTn id="671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2" fill="hold">
                      <p:stCondLst>
                        <p:cond delay="0"/>
                      </p:stCondLst>
                      <p:childTnLst>
                        <p:par>
                          <p:cTn id="673" fill="hold">
                            <p:stCondLst>
                              <p:cond delay="0"/>
                            </p:stCondLst>
                            <p:childTnLst>
                              <p:par>
                                <p:cTn id="6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676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7" fill="hold">
                      <p:stCondLst>
                        <p:cond delay="0"/>
                      </p:stCondLst>
                      <p:childTnLst>
                        <p:par>
                          <p:cTn id="678" fill="hold">
                            <p:stCondLst>
                              <p:cond delay="0"/>
                            </p:stCondLst>
                            <p:childTnLst>
                              <p:par>
                                <p:cTn id="6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681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2" fill="hold">
                      <p:stCondLst>
                        <p:cond delay="0"/>
                      </p:stCondLst>
                      <p:childTnLst>
                        <p:par>
                          <p:cTn id="683" fill="hold">
                            <p:stCondLst>
                              <p:cond delay="0"/>
                            </p:stCondLst>
                            <p:childTnLst>
                              <p:par>
                                <p:cTn id="6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6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7" fill="hold">
                      <p:stCondLst>
                        <p:cond delay="0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691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2" fill="hold">
                      <p:stCondLst>
                        <p:cond delay="0"/>
                      </p:stCondLst>
                      <p:childTnLst>
                        <p:par>
                          <p:cTn id="693" fill="hold">
                            <p:stCondLst>
                              <p:cond delay="0"/>
                            </p:stCondLst>
                            <p:childTnLst>
                              <p:par>
                                <p:cTn id="6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696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7" fill="hold">
                      <p:stCondLst>
                        <p:cond delay="0"/>
                      </p:stCondLst>
                      <p:childTnLst>
                        <p:par>
                          <p:cTn id="698" fill="hold">
                            <p:stCondLst>
                              <p:cond delay="0"/>
                            </p:stCondLst>
                            <p:childTnLst>
                              <p:par>
                                <p:cTn id="6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701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2" fill="hold">
                      <p:stCondLst>
                        <p:cond delay="0"/>
                      </p:stCondLst>
                      <p:childTnLst>
                        <p:par>
                          <p:cTn id="703" fill="hold">
                            <p:stCondLst>
                              <p:cond delay="0"/>
                            </p:stCondLst>
                            <p:childTnLst>
                              <p:par>
                                <p:cTn id="7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706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7" fill="hold">
                      <p:stCondLst>
                        <p:cond delay="0"/>
                      </p:stCondLst>
                      <p:childTnLst>
                        <p:par>
                          <p:cTn id="708" fill="hold">
                            <p:stCondLst>
                              <p:cond delay="0"/>
                            </p:stCondLst>
                            <p:childTnLst>
                              <p:par>
                                <p:cTn id="7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711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2" fill="hold">
                      <p:stCondLst>
                        <p:cond delay="0"/>
                      </p:stCondLst>
                      <p:childTnLst>
                        <p:par>
                          <p:cTn id="713" fill="hold">
                            <p:stCondLst>
                              <p:cond delay="0"/>
                            </p:stCondLst>
                            <p:childTnLst>
                              <p:par>
                                <p:cTn id="7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721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2" fill="hold">
                      <p:stCondLst>
                        <p:cond delay="0"/>
                      </p:stCondLst>
                      <p:childTnLst>
                        <p:par>
                          <p:cTn id="723" fill="hold">
                            <p:stCondLst>
                              <p:cond delay="0"/>
                            </p:stCondLst>
                            <p:childTnLst>
                              <p:par>
                                <p:cTn id="7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726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7" fill="hold">
                      <p:stCondLst>
                        <p:cond delay="0"/>
                      </p:stCondLst>
                      <p:childTnLst>
                        <p:par>
                          <p:cTn id="728" fill="hold">
                            <p:stCondLst>
                              <p:cond delay="0"/>
                            </p:stCondLst>
                            <p:childTnLst>
                              <p:par>
                                <p:cTn id="7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731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2" fill="hold">
                      <p:stCondLst>
                        <p:cond delay="0"/>
                      </p:stCondLst>
                      <p:childTnLst>
                        <p:par>
                          <p:cTn id="733" fill="hold">
                            <p:stCondLst>
                              <p:cond delay="0"/>
                            </p:stCondLst>
                            <p:childTnLst>
                              <p:par>
                                <p:cTn id="7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736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7" fill="hold">
                      <p:stCondLst>
                        <p:cond delay="0"/>
                      </p:stCondLst>
                      <p:childTnLst>
                        <p:par>
                          <p:cTn id="738" fill="hold">
                            <p:stCondLst>
                              <p:cond delay="0"/>
                            </p:stCondLst>
                            <p:childTnLst>
                              <p:par>
                                <p:cTn id="7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741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2" fill="hold">
                      <p:stCondLst>
                        <p:cond delay="0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746" restart="whenNotActive" fill="hold" evtFilter="cancelBubble" nodeType="interactiveSeq">
                <p:stCondLst>
                  <p:cond evt="onClick" delay="0">
                    <p:tgtEl>
                      <p:spTgt spid="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7" fill="hold">
                      <p:stCondLst>
                        <p:cond delay="0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"/>
                  </p:tgtEl>
                </p:cond>
              </p:nextCondLst>
            </p:seq>
            <p:seq concurrent="1" nextAc="seek">
              <p:cTn id="751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2" fill="hold">
                      <p:stCondLst>
                        <p:cond delay="0"/>
                      </p:stCondLst>
                      <p:childTnLst>
                        <p:par>
                          <p:cTn id="753" fill="hold">
                            <p:stCondLst>
                              <p:cond delay="0"/>
                            </p:stCondLst>
                            <p:childTnLst>
                              <p:par>
                                <p:cTn id="7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756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7" fill="hold">
                      <p:stCondLst>
                        <p:cond delay="0"/>
                      </p:stCondLst>
                      <p:childTnLst>
                        <p:par>
                          <p:cTn id="758" fill="hold">
                            <p:stCondLst>
                              <p:cond delay="0"/>
                            </p:stCondLst>
                            <p:childTnLst>
                              <p:par>
                                <p:cTn id="7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761" restart="whenNotActive" fill="hold" evtFilter="cancelBubble" nodeType="interactiveSeq">
                <p:stCondLst>
                  <p:cond evt="onClick" delay="0">
                    <p:tgtEl>
                      <p:spTgt spid="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2" fill="hold">
                      <p:stCondLst>
                        <p:cond delay="0"/>
                      </p:stCondLst>
                      <p:childTnLst>
                        <p:par>
                          <p:cTn id="763" fill="hold">
                            <p:stCondLst>
                              <p:cond delay="0"/>
                            </p:stCondLst>
                            <p:childTnLst>
                              <p:par>
                                <p:cTn id="7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5"/>
                  </p:tgtEl>
                </p:cond>
              </p:nextCondLst>
            </p:seq>
            <p:seq concurrent="1" nextAc="seek">
              <p:cTn id="766" restart="whenNotActive" fill="hold" evtFilter="cancelBubble" nodeType="interactiveSeq">
                <p:stCondLst>
                  <p:cond evt="onClick" delay="0">
                    <p:tgtEl>
                      <p:spTgt spid="3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7" fill="hold">
                      <p:stCondLst>
                        <p:cond delay="0"/>
                      </p:stCondLst>
                      <p:childTnLst>
                        <p:par>
                          <p:cTn id="768" fill="hold">
                            <p:stCondLst>
                              <p:cond delay="0"/>
                            </p:stCondLst>
                            <p:childTnLst>
                              <p:par>
                                <p:cTn id="7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2"/>
                  </p:tgtEl>
                </p:cond>
              </p:nextCondLst>
            </p:seq>
            <p:seq concurrent="1" nextAc="seek">
              <p:cTn id="771" restart="whenNotActive" fill="hold" evtFilter="cancelBubble" nodeType="interactiveSeq">
                <p:stCondLst>
                  <p:cond evt="onClick" delay="0">
                    <p:tgtEl>
                      <p:spTgt spid="3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2" fill="hold">
                      <p:stCondLst>
                        <p:cond delay="0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8"/>
                  </p:tgtEl>
                </p:cond>
              </p:nextCondLst>
            </p:seq>
            <p:seq concurrent="1" nextAc="seek">
              <p:cTn id="776" restart="whenNotActive" fill="hold" evtFilter="cancelBubble" nodeType="interactiveSeq">
                <p:stCondLst>
                  <p:cond evt="onClick" delay="0">
                    <p:tgtEl>
                      <p:spTgt spid="3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7" fill="hold">
                      <p:stCondLst>
                        <p:cond delay="0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"/>
                  </p:tgtEl>
                </p:cond>
              </p:nextCondLst>
            </p:seq>
            <p:seq concurrent="1" nextAc="seek">
              <p:cTn id="781" restart="whenNotActive" fill="hold" evtFilter="cancelBubble" nodeType="interactiveSeq">
                <p:stCondLst>
                  <p:cond evt="onClick" delay="0">
                    <p:tgtEl>
                      <p:spTgt spid="3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2" fill="hold">
                      <p:stCondLst>
                        <p:cond delay="0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"/>
                  </p:tgtEl>
                </p:cond>
              </p:nextCondLst>
            </p:seq>
            <p:seq concurrent="1" nextAc="seek">
              <p:cTn id="786" restart="whenNotActive" fill="hold" evtFilter="cancelBubble" nodeType="interactiveSeq">
                <p:stCondLst>
                  <p:cond evt="onClick" delay="0">
                    <p:tgtEl>
                      <p:spTgt spid="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7" fill="hold">
                      <p:stCondLst>
                        <p:cond delay="0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6"/>
                  </p:tgtEl>
                </p:cond>
              </p:nextCondLst>
            </p:seq>
            <p:seq concurrent="1" nextAc="seek">
              <p:cTn id="791" restart="whenNotActive" fill="hold" evtFilter="cancelBubble" nodeType="interactiveSeq">
                <p:stCondLst>
                  <p:cond evt="onClick" delay="0">
                    <p:tgtEl>
                      <p:spTgt spid="3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2" fill="hold">
                      <p:stCondLst>
                        <p:cond delay="0"/>
                      </p:stCondLst>
                      <p:childTnLst>
                        <p:par>
                          <p:cTn id="793" fill="hold">
                            <p:stCondLst>
                              <p:cond delay="0"/>
                            </p:stCondLst>
                            <p:childTnLst>
                              <p:par>
                                <p:cTn id="7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3"/>
                  </p:tgtEl>
                </p:cond>
              </p:nextCondLst>
            </p:seq>
            <p:seq concurrent="1" nextAc="seek">
              <p:cTn id="796" restart="whenNotActive" fill="hold" evtFilter="cancelBubble" nodeType="interactiveSeq">
                <p:stCondLst>
                  <p:cond evt="onClick" delay="0">
                    <p:tgtEl>
                      <p:spTgt spid="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7" fill="hold">
                      <p:stCondLst>
                        <p:cond delay="0"/>
                      </p:stCondLst>
                      <p:childTnLst>
                        <p:par>
                          <p:cTn id="798" fill="hold">
                            <p:stCondLst>
                              <p:cond delay="0"/>
                            </p:stCondLst>
                            <p:childTnLst>
                              <p:par>
                                <p:cTn id="7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7"/>
                  </p:tgtEl>
                </p:cond>
              </p:nextCondLst>
            </p:seq>
            <p:seq concurrent="1" nextAc="seek">
              <p:cTn id="801" restart="whenNotActive" fill="hold" evtFilter="cancelBubble" nodeType="interactiveSeq">
                <p:stCondLst>
                  <p:cond evt="onClick" delay="0">
                    <p:tgtEl>
                      <p:spTgt spid="3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2" fill="hold">
                      <p:stCondLst>
                        <p:cond delay="0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4"/>
                  </p:tgtEl>
                </p:cond>
              </p:nextCondLst>
            </p:seq>
            <p:seq concurrent="1" nextAc="seek">
              <p:cTn id="806" restart="whenNotActive" fill="hold" evtFilter="cancelBubble" nodeType="interactiveSeq">
                <p:stCondLst>
                  <p:cond evt="onClick" delay="0">
                    <p:tgtEl>
                      <p:spTgt spid="3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7" fill="hold">
                      <p:stCondLst>
                        <p:cond delay="0"/>
                      </p:stCondLst>
                      <p:childTnLst>
                        <p:par>
                          <p:cTn id="808" fill="hold">
                            <p:stCondLst>
                              <p:cond delay="0"/>
                            </p:stCondLst>
                            <p:childTnLst>
                              <p:par>
                                <p:cTn id="8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5"/>
                  </p:tgtEl>
                </p:cond>
              </p:nextCondLst>
            </p:seq>
            <p:seq concurrent="1" nextAc="seek">
              <p:cTn id="811" restart="whenNotActive" fill="hold" evtFilter="cancelBubble" nodeType="interactiveSeq">
                <p:stCondLst>
                  <p:cond evt="onClick" delay="0">
                    <p:tgtEl>
                      <p:spTgt spid="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2" fill="hold">
                      <p:stCondLst>
                        <p:cond delay="0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"/>
                  </p:tgtEl>
                </p:cond>
              </p:nextCondLst>
            </p:seq>
            <p:seq concurrent="1" nextAc="seek">
              <p:cTn id="816" restart="whenNotActive" fill="hold" evtFilter="cancelBubble" nodeType="interactiveSeq">
                <p:stCondLst>
                  <p:cond evt="onClick" delay="0">
                    <p:tgtEl>
                      <p:spTgt spid="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7" fill="hold">
                      <p:stCondLst>
                        <p:cond delay="0"/>
                      </p:stCondLst>
                      <p:childTnLst>
                        <p:par>
                          <p:cTn id="818" fill="hold">
                            <p:stCondLst>
                              <p:cond delay="0"/>
                            </p:stCondLst>
                            <p:childTnLst>
                              <p:par>
                                <p:cTn id="8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"/>
                  </p:tgtEl>
                </p:cond>
              </p:nextCondLst>
            </p:seq>
            <p:seq concurrent="1" nextAc="seek">
              <p:cTn id="821" restart="whenNotActive" fill="hold" evtFilter="cancelBubble" nodeType="interactiveSeq">
                <p:stCondLst>
                  <p:cond evt="onClick" delay="0">
                    <p:tgtEl>
                      <p:spTgt spid="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2" fill="hold">
                      <p:stCondLst>
                        <p:cond delay="0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"/>
                  </p:tgtEl>
                </p:cond>
              </p:nextCondLst>
            </p:seq>
            <p:seq concurrent="1" nextAc="seek">
              <p:cTn id="826" restart="whenNotActive" fill="hold" evtFilter="cancelBubble" nodeType="interactiveSeq">
                <p:stCondLst>
                  <p:cond evt="onClick" delay="0">
                    <p:tgtEl>
                      <p:spTgt spid="3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7" fill="hold">
                      <p:stCondLst>
                        <p:cond delay="0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0"/>
                  </p:tgtEl>
                </p:cond>
              </p:nextCondLst>
            </p:seq>
            <p:seq concurrent="1" nextAc="seek">
              <p:cTn id="831" restart="whenNotActive" fill="hold" evtFilter="cancelBubble" nodeType="interactiveSeq">
                <p:stCondLst>
                  <p:cond evt="onClick" delay="0">
                    <p:tgtEl>
                      <p:spTgt spid="3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2" fill="hold">
                      <p:stCondLst>
                        <p:cond delay="0"/>
                      </p:stCondLst>
                      <p:childTnLst>
                        <p:par>
                          <p:cTn id="833" fill="hold">
                            <p:stCondLst>
                              <p:cond delay="0"/>
                            </p:stCondLst>
                            <p:childTnLst>
                              <p:par>
                                <p:cTn id="8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1"/>
                  </p:tgtEl>
                </p:cond>
              </p:nextCondLst>
            </p:seq>
            <p:seq concurrent="1" nextAc="seek">
              <p:cTn id="836" restart="whenNotActive" fill="hold" evtFilter="cancelBubble" nodeType="interactiveSeq">
                <p:stCondLst>
                  <p:cond evt="onClick" delay="0">
                    <p:tgtEl>
                      <p:spTgt spid="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7" fill="hold">
                      <p:stCondLst>
                        <p:cond delay="0"/>
                      </p:stCondLst>
                      <p:childTnLst>
                        <p:par>
                          <p:cTn id="838" fill="hold">
                            <p:stCondLst>
                              <p:cond delay="0"/>
                            </p:stCondLst>
                            <p:childTnLst>
                              <p:par>
                                <p:cTn id="8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2"/>
                  </p:tgtEl>
                </p:cond>
              </p:nextCondLst>
            </p:seq>
            <p:seq concurrent="1" nextAc="seek">
              <p:cTn id="841" restart="whenNotActive" fill="hold" evtFilter="cancelBubble" nodeType="interactiveSeq">
                <p:stCondLst>
                  <p:cond evt="onClick" delay="0">
                    <p:tgtEl>
                      <p:spTgt spid="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2" fill="hold">
                      <p:stCondLst>
                        <p:cond delay="0"/>
                      </p:stCondLst>
                      <p:childTnLst>
                        <p:par>
                          <p:cTn id="843" fill="hold">
                            <p:stCondLst>
                              <p:cond delay="0"/>
                            </p:stCondLst>
                            <p:childTnLst>
                              <p:par>
                                <p:cTn id="8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3"/>
                  </p:tgtEl>
                </p:cond>
              </p:nextCondLst>
            </p:seq>
            <p:seq concurrent="1" nextAc="seek">
              <p:cTn id="846" restart="whenNotActive" fill="hold" evtFilter="cancelBubble" nodeType="interactiveSeq">
                <p:stCondLst>
                  <p:cond evt="onClick" delay="0">
                    <p:tgtEl>
                      <p:spTgt spid="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7" fill="hold">
                      <p:stCondLst>
                        <p:cond delay="0"/>
                      </p:stCondLst>
                      <p:childTnLst>
                        <p:par>
                          <p:cTn id="848" fill="hold">
                            <p:stCondLst>
                              <p:cond delay="0"/>
                            </p:stCondLst>
                            <p:childTnLst>
                              <p:par>
                                <p:cTn id="8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4"/>
                  </p:tgtEl>
                </p:cond>
              </p:nextCondLst>
            </p:seq>
            <p:seq concurrent="1" nextAc="seek">
              <p:cTn id="851" restart="whenNotActive" fill="hold" evtFilter="cancelBubble" nodeType="interactiveSeq">
                <p:stCondLst>
                  <p:cond evt="onClick" delay="0">
                    <p:tgtEl>
                      <p:spTgt spid="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2" fill="hold">
                      <p:stCondLst>
                        <p:cond delay="0"/>
                      </p:stCondLst>
                      <p:childTnLst>
                        <p:par>
                          <p:cTn id="853" fill="hold">
                            <p:stCondLst>
                              <p:cond delay="0"/>
                            </p:stCondLst>
                            <p:childTnLst>
                              <p:par>
                                <p:cTn id="8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"/>
                  </p:tgtEl>
                </p:cond>
              </p:nextCondLst>
            </p:seq>
            <p:seq concurrent="1" nextAc="seek">
              <p:cTn id="856" restart="whenNotActive" fill="hold" evtFilter="cancelBubble" nodeType="interactiveSeq">
                <p:stCondLst>
                  <p:cond evt="onClick" delay="0">
                    <p:tgtEl>
                      <p:spTgt spid="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7" fill="hold">
                      <p:stCondLst>
                        <p:cond delay="0"/>
                      </p:stCondLst>
                      <p:childTnLst>
                        <p:par>
                          <p:cTn id="858" fill="hold">
                            <p:stCondLst>
                              <p:cond delay="0"/>
                            </p:stCondLst>
                            <p:childTnLst>
                              <p:par>
                                <p:cTn id="8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"/>
                  </p:tgtEl>
                </p:cond>
              </p:nextCondLst>
            </p:seq>
            <p:seq concurrent="1" nextAc="seek">
              <p:cTn id="861" restart="whenNotActive" fill="hold" evtFilter="cancelBubble" nodeType="interactiveSeq">
                <p:stCondLst>
                  <p:cond evt="onClick" delay="0">
                    <p:tgtEl>
                      <p:spTgt spid="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2" fill="hold">
                      <p:stCondLst>
                        <p:cond delay="0"/>
                      </p:stCondLst>
                      <p:childTnLst>
                        <p:par>
                          <p:cTn id="863" fill="hold">
                            <p:stCondLst>
                              <p:cond delay="0"/>
                            </p:stCondLst>
                            <p:childTnLst>
                              <p:par>
                                <p:cTn id="8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"/>
                  </p:tgtEl>
                </p:cond>
              </p:nextCondLst>
            </p:seq>
            <p:seq concurrent="1" nextAc="seek">
              <p:cTn id="866" restart="whenNotActive" fill="hold" evtFilter="cancelBubble" nodeType="interactiveSeq">
                <p:stCondLst>
                  <p:cond evt="onClick" delay="0">
                    <p:tgtEl>
                      <p:spTgt spid="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7" fill="hold">
                      <p:stCondLst>
                        <p:cond delay="0"/>
                      </p:stCondLst>
                      <p:childTnLst>
                        <p:par>
                          <p:cTn id="868" fill="hold">
                            <p:stCondLst>
                              <p:cond delay="0"/>
                            </p:stCondLst>
                            <p:childTnLst>
                              <p:par>
                                <p:cTn id="8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"/>
                  </p:tgtEl>
                </p:cond>
              </p:nextCondLst>
            </p:seq>
            <p:seq concurrent="1" nextAc="seek">
              <p:cTn id="871" restart="whenNotActive" fill="hold" evtFilter="cancelBubble" nodeType="interactiveSeq">
                <p:stCondLst>
                  <p:cond evt="onClick" delay="0">
                    <p:tgtEl>
                      <p:spTgt spid="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2" fill="hold">
                      <p:stCondLst>
                        <p:cond delay="0"/>
                      </p:stCondLst>
                      <p:childTnLst>
                        <p:par>
                          <p:cTn id="873" fill="hold">
                            <p:stCondLst>
                              <p:cond delay="0"/>
                            </p:stCondLst>
                            <p:childTnLst>
                              <p:par>
                                <p:cTn id="8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"/>
                  </p:tgtEl>
                </p:cond>
              </p:nextCondLst>
            </p:seq>
            <p:seq concurrent="1" nextAc="seek">
              <p:cTn id="876" restart="whenNotActive" fill="hold" evtFilter="cancelBubble" nodeType="interactiveSeq">
                <p:stCondLst>
                  <p:cond evt="onClick" delay="0">
                    <p:tgtEl>
                      <p:spTgt spid="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7" fill="hold">
                      <p:stCondLst>
                        <p:cond delay="0"/>
                      </p:stCondLst>
                      <p:childTnLst>
                        <p:par>
                          <p:cTn id="878" fill="hold">
                            <p:stCondLst>
                              <p:cond delay="0"/>
                            </p:stCondLst>
                            <p:childTnLst>
                              <p:par>
                                <p:cTn id="8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"/>
                  </p:tgtEl>
                </p:cond>
              </p:nextCondLst>
            </p:seq>
            <p:seq concurrent="1" nextAc="seek">
              <p:cTn id="881" restart="whenNotActive" fill="hold" evtFilter="cancelBubble" nodeType="interactiveSeq">
                <p:stCondLst>
                  <p:cond evt="onClick" delay="0">
                    <p:tgtEl>
                      <p:spTgt spid="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2" fill="hold">
                      <p:stCondLst>
                        <p:cond delay="0"/>
                      </p:stCondLst>
                      <p:childTnLst>
                        <p:par>
                          <p:cTn id="883" fill="hold">
                            <p:stCondLst>
                              <p:cond delay="0"/>
                            </p:stCondLst>
                            <p:childTnLst>
                              <p:par>
                                <p:cTn id="8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"/>
                  </p:tgtEl>
                </p:cond>
              </p:nextCondLst>
            </p:seq>
            <p:seq concurrent="1" nextAc="seek">
              <p:cTn id="886" restart="whenNotActive" fill="hold" evtFilter="cancelBubble" nodeType="interactiveSeq">
                <p:stCondLst>
                  <p:cond evt="onClick" delay="0">
                    <p:tgtEl>
                      <p:spTgt spid="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7" fill="hold">
                      <p:stCondLst>
                        <p:cond delay="0"/>
                      </p:stCondLst>
                      <p:childTnLst>
                        <p:par>
                          <p:cTn id="888" fill="hold">
                            <p:stCondLst>
                              <p:cond delay="0"/>
                            </p:stCondLst>
                            <p:childTnLst>
                              <p:par>
                                <p:cTn id="8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"/>
                  </p:tgtEl>
                </p:cond>
              </p:nextCondLst>
            </p:seq>
            <p:seq concurrent="1" nextAc="seek">
              <p:cTn id="891" restart="whenNotActive" fill="hold" evtFilter="cancelBubble" nodeType="interactiveSeq">
                <p:stCondLst>
                  <p:cond evt="onClick" delay="0">
                    <p:tgtEl>
                      <p:spTgt spid="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2" fill="hold">
                      <p:stCondLst>
                        <p:cond delay="0"/>
                      </p:stCondLst>
                      <p:childTnLst>
                        <p:par>
                          <p:cTn id="893" fill="hold">
                            <p:stCondLst>
                              <p:cond delay="0"/>
                            </p:stCondLst>
                            <p:childTnLst>
                              <p:par>
                                <p:cTn id="8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2"/>
                  </p:tgtEl>
                </p:cond>
              </p:nextCondLst>
            </p:seq>
            <p:seq concurrent="1" nextAc="seek">
              <p:cTn id="896" restart="whenNotActive" fill="hold" evtFilter="cancelBubble" nodeType="interactiveSeq">
                <p:stCondLst>
                  <p:cond evt="onClick" delay="0">
                    <p:tgtEl>
                      <p:spTgt spid="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7" fill="hold">
                      <p:stCondLst>
                        <p:cond delay="0"/>
                      </p:stCondLst>
                      <p:childTnLst>
                        <p:par>
                          <p:cTn id="898" fill="hold">
                            <p:stCondLst>
                              <p:cond delay="0"/>
                            </p:stCondLst>
                            <p:childTnLst>
                              <p:par>
                                <p:cTn id="8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8"/>
                  </p:tgtEl>
                </p:cond>
              </p:nextCondLst>
            </p:seq>
            <p:seq concurrent="1" nextAc="seek">
              <p:cTn id="901" restart="whenNotActive" fill="hold" evtFilter="cancelBubble" nodeType="interactiveSeq">
                <p:stCondLst>
                  <p:cond evt="onClick" delay="0">
                    <p:tgtEl>
                      <p:spTgt spid="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2" fill="hold">
                      <p:stCondLst>
                        <p:cond delay="0"/>
                      </p:stCondLst>
                      <p:childTnLst>
                        <p:par>
                          <p:cTn id="903" fill="hold">
                            <p:stCondLst>
                              <p:cond delay="0"/>
                            </p:stCondLst>
                            <p:childTnLst>
                              <p:par>
                                <p:cTn id="9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4"/>
                  </p:tgtEl>
                </p:cond>
              </p:nextCondLst>
            </p:seq>
            <p:seq concurrent="1" nextAc="seek">
              <p:cTn id="906" restart="whenNotActive" fill="hold" evtFilter="cancelBubble" nodeType="interactiveSeq">
                <p:stCondLst>
                  <p:cond evt="onClick" delay="0">
                    <p:tgtEl>
                      <p:spTgt spid="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7" fill="hold">
                      <p:stCondLst>
                        <p:cond delay="0"/>
                      </p:stCondLst>
                      <p:childTnLst>
                        <p:par>
                          <p:cTn id="908" fill="hold">
                            <p:stCondLst>
                              <p:cond delay="0"/>
                            </p:stCondLst>
                            <p:childTnLst>
                              <p:par>
                                <p:cTn id="9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0"/>
                  </p:tgtEl>
                </p:cond>
              </p:nextCondLst>
            </p:seq>
            <p:seq concurrent="1" nextAc="seek">
              <p:cTn id="911" restart="whenNotActive" fill="hold" evtFilter="cancelBubble" nodeType="interactiveSeq">
                <p:stCondLst>
                  <p:cond evt="onClick" delay="0">
                    <p:tgtEl>
                      <p:spTgt spid="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2" fill="hold">
                      <p:stCondLst>
                        <p:cond delay="0"/>
                      </p:stCondLst>
                      <p:childTnLst>
                        <p:par>
                          <p:cTn id="913" fill="hold">
                            <p:stCondLst>
                              <p:cond delay="0"/>
                            </p:stCondLst>
                            <p:childTnLst>
                              <p:par>
                                <p:cTn id="9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6"/>
                  </p:tgtEl>
                </p:cond>
              </p:nextCondLst>
            </p:seq>
            <p:seq concurrent="1" nextAc="seek">
              <p:cTn id="916" restart="whenNotActive" fill="hold" evtFilter="cancelBubble" nodeType="interactiveSeq">
                <p:stCondLst>
                  <p:cond evt="onClick" delay="0">
                    <p:tgtEl>
                      <p:spTgt spid="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7" fill="hold">
                      <p:stCondLst>
                        <p:cond delay="0"/>
                      </p:stCondLst>
                      <p:childTnLst>
                        <p:par>
                          <p:cTn id="918" fill="hold">
                            <p:stCondLst>
                              <p:cond delay="0"/>
                            </p:stCondLst>
                            <p:childTnLst>
                              <p:par>
                                <p:cTn id="9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2"/>
                  </p:tgtEl>
                </p:cond>
              </p:nextCondLst>
            </p:seq>
            <p:seq concurrent="1" nextAc="seek">
              <p:cTn id="921" restart="whenNotActive" fill="hold" evtFilter="cancelBubble" nodeType="interactiveSeq">
                <p:stCondLst>
                  <p:cond evt="onClick" delay="0">
                    <p:tgtEl>
                      <p:spTgt spid="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2" fill="hold">
                      <p:stCondLst>
                        <p:cond delay="0"/>
                      </p:stCondLst>
                      <p:childTnLst>
                        <p:par>
                          <p:cTn id="923" fill="hold">
                            <p:stCondLst>
                              <p:cond delay="0"/>
                            </p:stCondLst>
                            <p:childTnLst>
                              <p:par>
                                <p:cTn id="9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"/>
                  </p:tgtEl>
                </p:cond>
              </p:nextCondLst>
            </p:seq>
            <p:seq concurrent="1" nextAc="seek">
              <p:cTn id="926" restart="whenNotActive" fill="hold" evtFilter="cancelBubble" nodeType="interactiveSeq">
                <p:stCondLst>
                  <p:cond evt="onClick" delay="0">
                    <p:tgtEl>
                      <p:spTgt spid="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7" fill="hold">
                      <p:stCondLst>
                        <p:cond delay="0"/>
                      </p:stCondLst>
                      <p:childTnLst>
                        <p:par>
                          <p:cTn id="928" fill="hold">
                            <p:stCondLst>
                              <p:cond delay="0"/>
                            </p:stCondLst>
                            <p:childTnLst>
                              <p:par>
                                <p:cTn id="9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4"/>
                  </p:tgtEl>
                </p:cond>
              </p:nextCondLst>
            </p:seq>
            <p:seq concurrent="1" nextAc="seek">
              <p:cTn id="931" restart="whenNotActive" fill="hold" evtFilter="cancelBubble" nodeType="interactiveSeq">
                <p:stCondLst>
                  <p:cond evt="onClick" delay="0">
                    <p:tgtEl>
                      <p:spTgt spid="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2" fill="hold">
                      <p:stCondLst>
                        <p:cond delay="0"/>
                      </p:stCondLst>
                      <p:childTnLst>
                        <p:par>
                          <p:cTn id="933" fill="hold">
                            <p:stCondLst>
                              <p:cond delay="0"/>
                            </p:stCondLst>
                            <p:childTnLst>
                              <p:par>
                                <p:cTn id="9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0"/>
                  </p:tgtEl>
                </p:cond>
              </p:nextCondLst>
            </p:seq>
            <p:seq concurrent="1" nextAc="seek">
              <p:cTn id="936" restart="whenNotActive" fill="hold" evtFilter="cancelBubble" nodeType="interactiveSeq">
                <p:stCondLst>
                  <p:cond evt="onClick" delay="0">
                    <p:tgtEl>
                      <p:spTgt spid="3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7" fill="hold">
                      <p:stCondLst>
                        <p:cond delay="0"/>
                      </p:stCondLst>
                      <p:childTnLst>
                        <p:par>
                          <p:cTn id="938" fill="hold">
                            <p:stCondLst>
                              <p:cond delay="0"/>
                            </p:stCondLst>
                            <p:childTnLst>
                              <p:par>
                                <p:cTn id="9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6"/>
                  </p:tgtEl>
                </p:cond>
              </p:nextCondLst>
            </p:seq>
            <p:seq concurrent="1" nextAc="seek">
              <p:cTn id="941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2" fill="hold">
                      <p:stCondLst>
                        <p:cond delay="0"/>
                      </p:stCondLst>
                      <p:childTnLst>
                        <p:par>
                          <p:cTn id="943" fill="hold">
                            <p:stCondLst>
                              <p:cond delay="0"/>
                            </p:stCondLst>
                            <p:childTnLst>
                              <p:par>
                                <p:cTn id="9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1304" restart="whenNotActive" fill="hold" evtFilter="cancelBubble" nodeType="interactiveSeq">
                <p:stCondLst>
                  <p:cond evt="onClick" delay="0">
                    <p:tgtEl>
                      <p:spTgt spid="4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5" fill="hold">
                      <p:stCondLst>
                        <p:cond delay="0"/>
                      </p:stCondLst>
                      <p:childTnLst>
                        <p:par>
                          <p:cTn id="1306" fill="hold">
                            <p:stCondLst>
                              <p:cond delay="0"/>
                            </p:stCondLst>
                            <p:childTnLst>
                              <p:par>
                                <p:cTn id="1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0"/>
                  </p:tgtEl>
                </p:cond>
              </p:nextCondLst>
            </p:seq>
            <p:seq concurrent="1" nextAc="seek">
              <p:cTn id="1667" restart="whenNotActive" fill="hold" evtFilter="cancelBubble" nodeType="interactiveSeq">
                <p:stCondLst>
                  <p:cond evt="onClick" delay="0">
                    <p:tgtEl>
                      <p:spTgt spid="5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8" fill="hold">
                      <p:stCondLst>
                        <p:cond delay="0"/>
                      </p:stCondLst>
                      <p:childTnLst>
                        <p:par>
                          <p:cTn id="1669" fill="hold">
                            <p:stCondLst>
                              <p:cond delay="0"/>
                            </p:stCondLst>
                            <p:childTnLst>
                              <p:par>
                                <p:cTn id="16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"/>
                  </p:tgtEl>
                </p:cond>
              </p:nextCondLst>
            </p:seq>
            <p:seq concurrent="1" nextAc="seek">
              <p:cTn id="1672" restart="whenNotActive" fill="hold" evtFilter="cancelBubble" nodeType="interactiveSeq">
                <p:stCondLst>
                  <p:cond evt="onClick" delay="0">
                    <p:tgtEl>
                      <p:spTgt spid="5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3" fill="hold">
                      <p:stCondLst>
                        <p:cond delay="0"/>
                      </p:stCondLst>
                      <p:childTnLst>
                        <p:par>
                          <p:cTn id="1674" fill="hold">
                            <p:stCondLst>
                              <p:cond delay="0"/>
                            </p:stCondLst>
                            <p:childTnLst>
                              <p:par>
                                <p:cTn id="16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9"/>
                  </p:tgtEl>
                </p:cond>
              </p:nextCondLst>
            </p:seq>
            <p:seq concurrent="1" nextAc="seek">
              <p:cTn id="1677" restart="whenNotActive" fill="hold" evtFilter="cancelBubble" nodeType="interactiveSeq">
                <p:stCondLst>
                  <p:cond evt="onClick" delay="0">
                    <p:tgtEl>
                      <p:spTgt spid="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8" fill="hold">
                      <p:stCondLst>
                        <p:cond delay="0"/>
                      </p:stCondLst>
                      <p:childTnLst>
                        <p:par>
                          <p:cTn id="1679" fill="hold">
                            <p:stCondLst>
                              <p:cond delay="0"/>
                            </p:stCondLst>
                            <p:childTnLst>
                              <p:par>
                                <p:cTn id="16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5"/>
                  </p:tgtEl>
                </p:cond>
              </p:nextCondLst>
            </p:seq>
            <p:seq concurrent="1" nextAc="seek">
              <p:cTn id="1682" restart="whenNotActive" fill="hold" evtFilter="cancelBubble" nodeType="interactiveSeq">
                <p:stCondLst>
                  <p:cond evt="onClick" delay="0">
                    <p:tgtEl>
                      <p:spTgt spid="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3" fill="hold">
                      <p:stCondLst>
                        <p:cond delay="0"/>
                      </p:stCondLst>
                      <p:childTnLst>
                        <p:par>
                          <p:cTn id="1684" fill="hold">
                            <p:stCondLst>
                              <p:cond delay="0"/>
                            </p:stCondLst>
                            <p:childTnLst>
                              <p:par>
                                <p:cTn id="16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6"/>
                  </p:tgtEl>
                </p:cond>
              </p:nextCondLst>
            </p:seq>
            <p:seq concurrent="1" nextAc="seek">
              <p:cTn id="1687" restart="whenNotActive" fill="hold" evtFilter="cancelBubble" nodeType="interactiveSeq">
                <p:stCondLst>
                  <p:cond evt="onClick" delay="0">
                    <p:tgtEl>
                      <p:spTgt spid="5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8" fill="hold">
                      <p:stCondLst>
                        <p:cond delay="0"/>
                      </p:stCondLst>
                      <p:childTnLst>
                        <p:par>
                          <p:cTn id="1689" fill="hold">
                            <p:stCondLst>
                              <p:cond delay="0"/>
                            </p:stCondLst>
                            <p:childTnLst>
                              <p:par>
                                <p:cTn id="16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"/>
                  </p:tgtEl>
                </p:cond>
              </p:nextCondLst>
            </p:seq>
            <p:seq concurrent="1" nextAc="seek">
              <p:cTn id="1692" restart="whenNotActive" fill="hold" evtFilter="cancelBubble" nodeType="interactiveSeq">
                <p:stCondLst>
                  <p:cond evt="onClick" delay="0">
                    <p:tgtEl>
                      <p:spTgt spid="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3" fill="hold">
                      <p:stCondLst>
                        <p:cond delay="0"/>
                      </p:stCondLst>
                      <p:childTnLst>
                        <p:par>
                          <p:cTn id="1694" fill="hold">
                            <p:stCondLst>
                              <p:cond delay="0"/>
                            </p:stCondLst>
                            <p:childTnLst>
                              <p:par>
                                <p:cTn id="16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3"/>
                  </p:tgtEl>
                </p:cond>
              </p:nextCondLst>
            </p:seq>
            <p:seq concurrent="1" nextAc="seek">
              <p:cTn id="1697" restart="whenNotActive" fill="hold" evtFilter="cancelBubble" nodeType="interactiveSeq">
                <p:stCondLst>
                  <p:cond evt="onClick" delay="0">
                    <p:tgtEl>
                      <p:spTgt spid="5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8" fill="hold">
                      <p:stCondLst>
                        <p:cond delay="0"/>
                      </p:stCondLst>
                      <p:childTnLst>
                        <p:par>
                          <p:cTn id="1699" fill="hold">
                            <p:stCondLst>
                              <p:cond delay="0"/>
                            </p:stCondLst>
                            <p:childTnLst>
                              <p:par>
                                <p:cTn id="17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0"/>
                  </p:tgtEl>
                </p:cond>
              </p:nextCondLst>
            </p:seq>
            <p:seq concurrent="1" nextAc="seek">
              <p:cTn id="1702" restart="whenNotActive" fill="hold" evtFilter="cancelBubble" nodeType="interactiveSeq">
                <p:stCondLst>
                  <p:cond evt="onClick" delay="0">
                    <p:tgtEl>
                      <p:spTgt spid="5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3" fill="hold">
                      <p:stCondLst>
                        <p:cond delay="0"/>
                      </p:stCondLst>
                      <p:childTnLst>
                        <p:par>
                          <p:cTn id="1704" fill="hold">
                            <p:stCondLst>
                              <p:cond delay="0"/>
                            </p:stCondLst>
                            <p:childTnLst>
                              <p:par>
                                <p:cTn id="17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4"/>
                  </p:tgtEl>
                </p:cond>
              </p:nextCondLst>
            </p:seq>
            <p:seq concurrent="1" nextAc="seek">
              <p:cTn id="1707" restart="whenNotActive" fill="hold" evtFilter="cancelBubble" nodeType="interactiveSeq">
                <p:stCondLst>
                  <p:cond evt="onClick" delay="0">
                    <p:tgtEl>
                      <p:spTgt spid="5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8" fill="hold">
                      <p:stCondLst>
                        <p:cond delay="0"/>
                      </p:stCondLst>
                      <p:childTnLst>
                        <p:par>
                          <p:cTn id="1709" fill="hold">
                            <p:stCondLst>
                              <p:cond delay="0"/>
                            </p:stCondLst>
                            <p:childTnLst>
                              <p:par>
                                <p:cTn id="17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1"/>
                  </p:tgtEl>
                </p:cond>
              </p:nextCondLst>
            </p:seq>
            <p:seq concurrent="1" nextAc="seek">
              <p:cTn id="1712" restart="whenNotActive" fill="hold" evtFilter="cancelBubble" nodeType="interactiveSeq">
                <p:stCondLst>
                  <p:cond evt="onClick" delay="0">
                    <p:tgtEl>
                      <p:spTgt spid="5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3" fill="hold">
                      <p:stCondLst>
                        <p:cond delay="0"/>
                      </p:stCondLst>
                      <p:childTnLst>
                        <p:par>
                          <p:cTn id="1714" fill="hold">
                            <p:stCondLst>
                              <p:cond delay="0"/>
                            </p:stCondLst>
                            <p:childTnLst>
                              <p:par>
                                <p:cTn id="17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"/>
                  </p:tgtEl>
                </p:cond>
              </p:nextCondLst>
            </p:seq>
            <p:seq concurrent="1" nextAc="seek">
              <p:cTn id="1717" restart="whenNotActive" fill="hold" evtFilter="cancelBubble" nodeType="interactiveSeq">
                <p:stCondLst>
                  <p:cond evt="onClick" delay="0">
                    <p:tgtEl>
                      <p:spTgt spid="5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8" fill="hold">
                      <p:stCondLst>
                        <p:cond delay="0"/>
                      </p:stCondLst>
                      <p:childTnLst>
                        <p:par>
                          <p:cTn id="1719" fill="hold">
                            <p:stCondLst>
                              <p:cond delay="0"/>
                            </p:stCondLst>
                            <p:childTnLst>
                              <p:par>
                                <p:cTn id="17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"/>
                  </p:tgtEl>
                </p:cond>
              </p:nextCondLst>
            </p:seq>
            <p:seq concurrent="1" nextAc="seek">
              <p:cTn id="1722" restart="whenNotActive" fill="hold" evtFilter="cancelBubble" nodeType="interactiveSeq">
                <p:stCondLst>
                  <p:cond evt="onClick" delay="0">
                    <p:tgtEl>
                      <p:spTgt spid="5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3" fill="hold">
                      <p:stCondLst>
                        <p:cond delay="0"/>
                      </p:stCondLst>
                      <p:childTnLst>
                        <p:par>
                          <p:cTn id="1724" fill="hold">
                            <p:stCondLst>
                              <p:cond delay="0"/>
                            </p:stCondLst>
                            <p:childTnLst>
                              <p:par>
                                <p:cTn id="17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5"/>
                  </p:tgtEl>
                </p:cond>
              </p:nextCondLst>
            </p:seq>
            <p:seq concurrent="1" nextAc="seek">
              <p:cTn id="1727" restart="whenNotActive" fill="hold" evtFilter="cancelBubble" nodeType="interactiveSeq">
                <p:stCondLst>
                  <p:cond evt="onClick" delay="0">
                    <p:tgtEl>
                      <p:spTgt spid="5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8" fill="hold">
                      <p:stCondLst>
                        <p:cond delay="0"/>
                      </p:stCondLst>
                      <p:childTnLst>
                        <p:par>
                          <p:cTn id="1729" fill="hold">
                            <p:stCondLst>
                              <p:cond delay="0"/>
                            </p:stCondLst>
                            <p:childTnLst>
                              <p:par>
                                <p:cTn id="17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6"/>
                  </p:tgtEl>
                </p:cond>
              </p:nextCondLst>
            </p:seq>
            <p:seq concurrent="1" nextAc="seek">
              <p:cTn id="1732" restart="whenNotActive" fill="hold" evtFilter="cancelBubble" nodeType="interactiveSeq">
                <p:stCondLst>
                  <p:cond evt="onClick" delay="0">
                    <p:tgtEl>
                      <p:spTgt spid="5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3" fill="hold">
                      <p:stCondLst>
                        <p:cond delay="0"/>
                      </p:stCondLst>
                      <p:childTnLst>
                        <p:par>
                          <p:cTn id="1734" fill="hold">
                            <p:stCondLst>
                              <p:cond delay="0"/>
                            </p:stCondLst>
                            <p:childTnLst>
                              <p:par>
                                <p:cTn id="17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7"/>
                  </p:tgtEl>
                </p:cond>
              </p:nextCondLst>
            </p:seq>
            <p:seq concurrent="1" nextAc="seek">
              <p:cTn id="1737" restart="whenNotActive" fill="hold" evtFilter="cancelBubble" nodeType="interactiveSeq">
                <p:stCondLst>
                  <p:cond evt="onClick" delay="0">
                    <p:tgtEl>
                      <p:spTgt spid="5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8" fill="hold">
                      <p:stCondLst>
                        <p:cond delay="0"/>
                      </p:stCondLst>
                      <p:childTnLst>
                        <p:par>
                          <p:cTn id="1739" fill="hold">
                            <p:stCondLst>
                              <p:cond delay="0"/>
                            </p:stCondLst>
                            <p:childTnLst>
                              <p:par>
                                <p:cTn id="17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"/>
                  </p:tgtEl>
                </p:cond>
              </p:nextCondLst>
            </p:seq>
            <p:seq concurrent="1" nextAc="seek">
              <p:cTn id="1742" restart="whenNotActive" fill="hold" evtFilter="cancelBubble" nodeType="interactiveSeq">
                <p:stCondLst>
                  <p:cond evt="onClick" delay="0">
                    <p:tgtEl>
                      <p:spTgt spid="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3" fill="hold">
                      <p:stCondLst>
                        <p:cond delay="0"/>
                      </p:stCondLst>
                      <p:childTnLst>
                        <p:par>
                          <p:cTn id="1744" fill="hold">
                            <p:stCondLst>
                              <p:cond delay="0"/>
                            </p:stCondLst>
                            <p:childTnLst>
                              <p:par>
                                <p:cTn id="17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9"/>
                  </p:tgtEl>
                </p:cond>
              </p:nextCondLst>
            </p:seq>
            <p:seq concurrent="1" nextAc="seek">
              <p:cTn id="1747" restart="whenNotActive" fill="hold" evtFilter="cancelBubble" nodeType="interactiveSeq">
                <p:stCondLst>
                  <p:cond evt="onClick" delay="0">
                    <p:tgtEl>
                      <p:spTgt spid="5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8" fill="hold">
                      <p:stCondLst>
                        <p:cond delay="0"/>
                      </p:stCondLst>
                      <p:childTnLst>
                        <p:par>
                          <p:cTn id="1749" fill="hold">
                            <p:stCondLst>
                              <p:cond delay="0"/>
                            </p:stCondLst>
                            <p:childTnLst>
                              <p:par>
                                <p:cTn id="17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0"/>
                  </p:tgtEl>
                </p:cond>
              </p:nextCondLst>
            </p:seq>
            <p:seq concurrent="1" nextAc="seek">
              <p:cTn id="1752" restart="whenNotActive" fill="hold" evtFilter="cancelBubble" nodeType="interactiveSeq">
                <p:stCondLst>
                  <p:cond evt="onClick" delay="0">
                    <p:tgtEl>
                      <p:spTgt spid="5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3" fill="hold">
                      <p:stCondLst>
                        <p:cond delay="0"/>
                      </p:stCondLst>
                      <p:childTnLst>
                        <p:par>
                          <p:cTn id="1754" fill="hold">
                            <p:stCondLst>
                              <p:cond delay="0"/>
                            </p:stCondLst>
                            <p:childTnLst>
                              <p:par>
                                <p:cTn id="17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1"/>
                  </p:tgtEl>
                </p:cond>
              </p:nextCondLst>
            </p:seq>
            <p:seq concurrent="1" nextAc="seek">
              <p:cTn id="1757" restart="whenNotActive" fill="hold" evtFilter="cancelBubble" nodeType="interactiveSeq">
                <p:stCondLst>
                  <p:cond evt="onClick" delay="0">
                    <p:tgtEl>
                      <p:spTgt spid="4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8" fill="hold">
                      <p:stCondLst>
                        <p:cond delay="0"/>
                      </p:stCondLst>
                      <p:childTnLst>
                        <p:par>
                          <p:cTn id="1759" fill="hold">
                            <p:stCondLst>
                              <p:cond delay="0"/>
                            </p:stCondLst>
                            <p:childTnLst>
                              <p:par>
                                <p:cTn id="17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1"/>
                  </p:tgtEl>
                </p:cond>
              </p:nextCondLst>
            </p:seq>
            <p:seq concurrent="1" nextAc="seek">
              <p:cTn id="1762" restart="whenNotActive" fill="hold" evtFilter="cancelBubble" nodeType="interactiveSeq">
                <p:stCondLst>
                  <p:cond evt="onClick" delay="0">
                    <p:tgtEl>
                      <p:spTgt spid="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3" fill="hold">
                      <p:stCondLst>
                        <p:cond delay="0"/>
                      </p:stCondLst>
                      <p:childTnLst>
                        <p:par>
                          <p:cTn id="1764" fill="hold">
                            <p:stCondLst>
                              <p:cond delay="0"/>
                            </p:stCondLst>
                            <p:childTnLst>
                              <p:par>
                                <p:cTn id="17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"/>
                  </p:tgtEl>
                </p:cond>
              </p:nextCondLst>
            </p:seq>
            <p:seq concurrent="1" nextAc="seek">
              <p:cTn id="1767" restart="whenNotActive" fill="hold" evtFilter="cancelBubble" nodeType="interactiveSeq">
                <p:stCondLst>
                  <p:cond evt="onClick" delay="0">
                    <p:tgtEl>
                      <p:spTgt spid="4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8" fill="hold">
                      <p:stCondLst>
                        <p:cond delay="0"/>
                      </p:stCondLst>
                      <p:childTnLst>
                        <p:par>
                          <p:cTn id="1769" fill="hold">
                            <p:stCondLst>
                              <p:cond delay="0"/>
                            </p:stCondLst>
                            <p:childTnLst>
                              <p:par>
                                <p:cTn id="17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"/>
                  </p:tgtEl>
                </p:cond>
              </p:nextCondLst>
            </p:seq>
            <p:seq concurrent="1" nextAc="seek">
              <p:cTn id="1772" restart="whenNotActive" fill="hold" evtFilter="cancelBubble" nodeType="interactiveSeq">
                <p:stCondLst>
                  <p:cond evt="onClick" delay="0">
                    <p:tgtEl>
                      <p:spTgt spid="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3" fill="hold">
                      <p:stCondLst>
                        <p:cond delay="0"/>
                      </p:stCondLst>
                      <p:childTnLst>
                        <p:par>
                          <p:cTn id="1774" fill="hold">
                            <p:stCondLst>
                              <p:cond delay="0"/>
                            </p:stCondLst>
                            <p:childTnLst>
                              <p:par>
                                <p:cTn id="17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"/>
                  </p:tgtEl>
                </p:cond>
              </p:nextCondLst>
            </p:seq>
            <p:seq concurrent="1" nextAc="seek">
              <p:cTn id="1777" restart="whenNotActive" fill="hold" evtFilter="cancelBubble" nodeType="interactiveSeq">
                <p:stCondLst>
                  <p:cond evt="onClick" delay="0">
                    <p:tgtEl>
                      <p:spTgt spid="4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8" fill="hold">
                      <p:stCondLst>
                        <p:cond delay="0"/>
                      </p:stCondLst>
                      <p:childTnLst>
                        <p:par>
                          <p:cTn id="1779" fill="hold">
                            <p:stCondLst>
                              <p:cond delay="0"/>
                            </p:stCondLst>
                            <p:childTnLst>
                              <p:par>
                                <p:cTn id="17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5"/>
                  </p:tgtEl>
                </p:cond>
              </p:nextCondLst>
            </p:seq>
            <p:seq concurrent="1" nextAc="seek">
              <p:cTn id="1782" restart="whenNotActive" fill="hold" evtFilter="cancelBubble" nodeType="interactiveSeq">
                <p:stCondLst>
                  <p:cond evt="onClick" delay="0">
                    <p:tgtEl>
                      <p:spTgt spid="4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3" fill="hold">
                      <p:stCondLst>
                        <p:cond delay="0"/>
                      </p:stCondLst>
                      <p:childTnLst>
                        <p:par>
                          <p:cTn id="1784" fill="hold">
                            <p:stCondLst>
                              <p:cond delay="0"/>
                            </p:stCondLst>
                            <p:childTnLst>
                              <p:par>
                                <p:cTn id="17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1"/>
                  </p:tgtEl>
                </p:cond>
              </p:nextCondLst>
            </p:seq>
            <p:seq concurrent="1" nextAc="seek">
              <p:cTn id="1787" restart="whenNotActive" fill="hold" evtFilter="cancelBubble" nodeType="interactiveSeq">
                <p:stCondLst>
                  <p:cond evt="onClick" delay="0">
                    <p:tgtEl>
                      <p:spTgt spid="4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8" fill="hold">
                      <p:stCondLst>
                        <p:cond delay="0"/>
                      </p:stCondLst>
                      <p:childTnLst>
                        <p:par>
                          <p:cTn id="1789" fill="hold">
                            <p:stCondLst>
                              <p:cond delay="0"/>
                            </p:stCondLst>
                            <p:childTnLst>
                              <p:par>
                                <p:cTn id="17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7"/>
                  </p:tgtEl>
                </p:cond>
              </p:nextCondLst>
            </p:seq>
            <p:seq concurrent="1" nextAc="seek">
              <p:cTn id="1792" restart="whenNotActive" fill="hold" evtFilter="cancelBubble" nodeType="interactiveSeq">
                <p:stCondLst>
                  <p:cond evt="onClick" delay="0">
                    <p:tgtEl>
                      <p:spTgt spid="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3" fill="hold">
                      <p:stCondLst>
                        <p:cond delay="0"/>
                      </p:stCondLst>
                      <p:childTnLst>
                        <p:par>
                          <p:cTn id="1794" fill="hold">
                            <p:stCondLst>
                              <p:cond delay="0"/>
                            </p:stCondLst>
                            <p:childTnLst>
                              <p:par>
                                <p:cTn id="17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3"/>
                  </p:tgtEl>
                </p:cond>
              </p:nextCondLst>
            </p:seq>
            <p:seq concurrent="1" nextAc="seek">
              <p:cTn id="1797" restart="whenNotActive" fill="hold" evtFilter="cancelBubble" nodeType="interactiveSeq">
                <p:stCondLst>
                  <p:cond evt="onClick" delay="0">
                    <p:tgtEl>
                      <p:spTgt spid="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8" fill="hold">
                      <p:stCondLst>
                        <p:cond delay="0"/>
                      </p:stCondLst>
                      <p:childTnLst>
                        <p:par>
                          <p:cTn id="1799" fill="hold">
                            <p:stCondLst>
                              <p:cond delay="0"/>
                            </p:stCondLst>
                            <p:childTnLst>
                              <p:par>
                                <p:cTn id="18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9"/>
                  </p:tgtEl>
                </p:cond>
              </p:nextCondLst>
            </p:seq>
            <p:seq concurrent="1" nextAc="seek">
              <p:cTn id="1802" restart="whenNotActive" fill="hold" evtFilter="cancelBubble" nodeType="interactiveSeq">
                <p:stCondLst>
                  <p:cond evt="onClick" delay="0">
                    <p:tgtEl>
                      <p:spTgt spid="4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3" fill="hold">
                      <p:stCondLst>
                        <p:cond delay="0"/>
                      </p:stCondLst>
                      <p:childTnLst>
                        <p:par>
                          <p:cTn id="1804" fill="hold">
                            <p:stCondLst>
                              <p:cond delay="0"/>
                            </p:stCondLst>
                            <p:childTnLst>
                              <p:par>
                                <p:cTn id="18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5"/>
                  </p:tgtEl>
                </p:cond>
              </p:nextCondLst>
            </p:seq>
            <p:seq concurrent="1" nextAc="seek">
              <p:cTn id="1807" restart="whenNotActive" fill="hold" evtFilter="cancelBubble" nodeType="interactiveSeq">
                <p:stCondLst>
                  <p:cond evt="onClick" delay="0">
                    <p:tgtEl>
                      <p:spTgt spid="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8" fill="hold">
                      <p:stCondLst>
                        <p:cond delay="0"/>
                      </p:stCondLst>
                      <p:childTnLst>
                        <p:par>
                          <p:cTn id="1809" fill="hold">
                            <p:stCondLst>
                              <p:cond delay="0"/>
                            </p:stCondLst>
                            <p:childTnLst>
                              <p:par>
                                <p:cTn id="18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1"/>
                  </p:tgtEl>
                </p:cond>
              </p:nextCondLst>
            </p:seq>
            <p:seq concurrent="1" nextAc="seek">
              <p:cTn id="1812" restart="whenNotActive" fill="hold" evtFilter="cancelBubble" nodeType="interactiveSeq">
                <p:stCondLst>
                  <p:cond evt="onClick" delay="0">
                    <p:tgtEl>
                      <p:spTgt spid="4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3" fill="hold">
                      <p:stCondLst>
                        <p:cond delay="0"/>
                      </p:stCondLst>
                      <p:childTnLst>
                        <p:par>
                          <p:cTn id="1814" fill="hold">
                            <p:stCondLst>
                              <p:cond delay="0"/>
                            </p:stCondLst>
                            <p:childTnLst>
                              <p:par>
                                <p:cTn id="18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7"/>
                  </p:tgtEl>
                </p:cond>
              </p:nextCondLst>
            </p:seq>
            <p:seq concurrent="1" nextAc="seek">
              <p:cTn id="1817" restart="whenNotActive" fill="hold" evtFilter="cancelBubble" nodeType="interactiveSeq">
                <p:stCondLst>
                  <p:cond evt="onClick" delay="0">
                    <p:tgtEl>
                      <p:spTgt spid="4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8" fill="hold">
                      <p:stCondLst>
                        <p:cond delay="0"/>
                      </p:stCondLst>
                      <p:childTnLst>
                        <p:par>
                          <p:cTn id="1819" fill="hold">
                            <p:stCondLst>
                              <p:cond delay="0"/>
                            </p:stCondLst>
                            <p:childTnLst>
                              <p:par>
                                <p:cTn id="18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3"/>
                  </p:tgtEl>
                </p:cond>
              </p:nextCondLst>
            </p:seq>
            <p:seq concurrent="1" nextAc="seek">
              <p:cTn id="1822" restart="whenNotActive" fill="hold" evtFilter="cancelBubble" nodeType="interactiveSeq">
                <p:stCondLst>
                  <p:cond evt="onClick" delay="0">
                    <p:tgtEl>
                      <p:spTgt spid="4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3" fill="hold">
                      <p:stCondLst>
                        <p:cond delay="0"/>
                      </p:stCondLst>
                      <p:childTnLst>
                        <p:par>
                          <p:cTn id="1824" fill="hold">
                            <p:stCondLst>
                              <p:cond delay="0"/>
                            </p:stCondLst>
                            <p:childTnLst>
                              <p:par>
                                <p:cTn id="18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9"/>
                  </p:tgtEl>
                </p:cond>
              </p:nextCondLst>
            </p:seq>
            <p:seq concurrent="1" nextAc="seek">
              <p:cTn id="1827" restart="whenNotActive" fill="hold" evtFilter="cancelBubble" nodeType="interactiveSeq">
                <p:stCondLst>
                  <p:cond evt="onClick" delay="0">
                    <p:tgtEl>
                      <p:spTgt spid="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8" fill="hold">
                      <p:stCondLst>
                        <p:cond delay="0"/>
                      </p:stCondLst>
                      <p:childTnLst>
                        <p:par>
                          <p:cTn id="1829" fill="hold">
                            <p:stCondLst>
                              <p:cond delay="0"/>
                            </p:stCondLst>
                            <p:childTnLst>
                              <p:par>
                                <p:cTn id="18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"/>
                  </p:tgtEl>
                </p:cond>
              </p:nextCondLst>
            </p:seq>
            <p:seq concurrent="1" nextAc="seek">
              <p:cTn id="1832" restart="whenNotActive" fill="hold" evtFilter="cancelBubble" nodeType="interactiveSeq">
                <p:stCondLst>
                  <p:cond evt="onClick" delay="0">
                    <p:tgtEl>
                      <p:spTgt spid="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3" fill="hold">
                      <p:stCondLst>
                        <p:cond delay="0"/>
                      </p:stCondLst>
                      <p:childTnLst>
                        <p:par>
                          <p:cTn id="1834" fill="hold">
                            <p:stCondLst>
                              <p:cond delay="0"/>
                            </p:stCondLst>
                            <p:childTnLst>
                              <p:par>
                                <p:cTn id="18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"/>
                  </p:tgtEl>
                </p:cond>
              </p:nextCondLst>
            </p:seq>
            <p:seq concurrent="1" nextAc="seek">
              <p:cTn id="1837" restart="whenNotActive" fill="hold" evtFilter="cancelBubble" nodeType="interactiveSeq">
                <p:stCondLst>
                  <p:cond evt="onClick" delay="0">
                    <p:tgtEl>
                      <p:spTgt spid="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8" fill="hold">
                      <p:stCondLst>
                        <p:cond delay="0"/>
                      </p:stCondLst>
                      <p:childTnLst>
                        <p:par>
                          <p:cTn id="1839" fill="hold">
                            <p:stCondLst>
                              <p:cond delay="0"/>
                            </p:stCondLst>
                            <p:childTnLst>
                              <p:par>
                                <p:cTn id="18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7"/>
                  </p:tgtEl>
                </p:cond>
              </p:nextCondLst>
            </p:seq>
            <p:seq concurrent="1" nextAc="seek">
              <p:cTn id="1842" restart="whenNotActive" fill="hold" evtFilter="cancelBubble" nodeType="interactiveSeq">
                <p:stCondLst>
                  <p:cond evt="onClick" delay="0">
                    <p:tgtEl>
                      <p:spTgt spid="5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3" fill="hold">
                      <p:stCondLst>
                        <p:cond delay="0"/>
                      </p:stCondLst>
                      <p:childTnLst>
                        <p:par>
                          <p:cTn id="1844" fill="hold">
                            <p:stCondLst>
                              <p:cond delay="0"/>
                            </p:stCondLst>
                            <p:childTnLst>
                              <p:par>
                                <p:cTn id="18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3"/>
                  </p:tgtEl>
                </p:cond>
              </p:nextCondLst>
            </p:seq>
            <p:seq concurrent="1" nextAc="seek">
              <p:cTn id="1847" restart="whenNotActive" fill="hold" evtFilter="cancelBubble" nodeType="interactiveSeq">
                <p:stCondLst>
                  <p:cond evt="onClick" delay="0">
                    <p:tgtEl>
                      <p:spTgt spid="5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8" fill="hold">
                      <p:stCondLst>
                        <p:cond delay="0"/>
                      </p:stCondLst>
                      <p:childTnLst>
                        <p:par>
                          <p:cTn id="1849" fill="hold">
                            <p:stCondLst>
                              <p:cond delay="0"/>
                            </p:stCondLst>
                            <p:childTnLst>
                              <p:par>
                                <p:cTn id="18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7"/>
                  </p:tgtEl>
                </p:cond>
              </p:nextCondLst>
            </p:seq>
            <p:seq concurrent="1" nextAc="seek">
              <p:cTn id="2210" restart="whenNotActive" fill="hold" evtFilter="cancelBubble" nodeType="interactiveSeq">
                <p:stCondLst>
                  <p:cond evt="onClick" delay="0">
                    <p:tgtEl>
                      <p:spTgt spid="6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1" fill="hold">
                      <p:stCondLst>
                        <p:cond delay="0"/>
                      </p:stCondLst>
                      <p:childTnLst>
                        <p:par>
                          <p:cTn id="2212" fill="hold">
                            <p:stCondLst>
                              <p:cond delay="0"/>
                            </p:stCondLst>
                            <p:childTnLst>
                              <p:par>
                                <p:cTn id="2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9"/>
                  </p:tgtEl>
                </p:cond>
              </p:nextCondLst>
            </p:seq>
            <p:seq concurrent="1" nextAc="seek">
              <p:cTn id="2215" restart="whenNotActive" fill="hold" evtFilter="cancelBubble" nodeType="interactiveSeq">
                <p:stCondLst>
                  <p:cond evt="onClick" delay="0">
                    <p:tgtEl>
                      <p:spTgt spid="6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6" fill="hold">
                      <p:stCondLst>
                        <p:cond delay="0"/>
                      </p:stCondLst>
                      <p:childTnLst>
                        <p:par>
                          <p:cTn id="2217" fill="hold">
                            <p:stCondLst>
                              <p:cond delay="0"/>
                            </p:stCondLst>
                            <p:childTnLst>
                              <p:par>
                                <p:cTn id="22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6"/>
                  </p:tgtEl>
                </p:cond>
              </p:nextCondLst>
            </p:seq>
            <p:seq concurrent="1" nextAc="seek">
              <p:cTn id="2220" restart="whenNotActive" fill="hold" evtFilter="cancelBubble" nodeType="interactiveSeq">
                <p:stCondLst>
                  <p:cond evt="onClick" delay="0">
                    <p:tgtEl>
                      <p:spTgt spid="6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1" fill="hold">
                      <p:stCondLst>
                        <p:cond delay="0"/>
                      </p:stCondLst>
                      <p:childTnLst>
                        <p:par>
                          <p:cTn id="2222" fill="hold">
                            <p:stCondLst>
                              <p:cond delay="0"/>
                            </p:stCondLst>
                            <p:childTnLst>
                              <p:par>
                                <p:cTn id="2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2"/>
                  </p:tgtEl>
                </p:cond>
              </p:nextCondLst>
            </p:seq>
            <p:seq concurrent="1" nextAc="seek">
              <p:cTn id="2225" restart="whenNotActive" fill="hold" evtFilter="cancelBubble" nodeType="interactiveSeq">
                <p:stCondLst>
                  <p:cond evt="onClick" delay="0">
                    <p:tgtEl>
                      <p:spTgt spid="6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6" fill="hold">
                      <p:stCondLst>
                        <p:cond delay="0"/>
                      </p:stCondLst>
                      <p:childTnLst>
                        <p:par>
                          <p:cTn id="2227" fill="hold">
                            <p:stCondLst>
                              <p:cond delay="0"/>
                            </p:stCondLst>
                            <p:childTnLst>
                              <p:par>
                                <p:cTn id="22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3"/>
                  </p:tgtEl>
                </p:cond>
              </p:nextCondLst>
            </p:seq>
            <p:seq concurrent="1" nextAc="seek">
              <p:cTn id="2230" restart="whenNotActive" fill="hold" evtFilter="cancelBubble" nodeType="interactiveSeq">
                <p:stCondLst>
                  <p:cond evt="onClick" delay="0">
                    <p:tgtEl>
                      <p:spTgt spid="6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1" fill="hold">
                      <p:stCondLst>
                        <p:cond delay="0"/>
                      </p:stCondLst>
                      <p:childTnLst>
                        <p:par>
                          <p:cTn id="2232" fill="hold">
                            <p:stCondLst>
                              <p:cond delay="0"/>
                            </p:stCondLst>
                            <p:childTnLst>
                              <p:par>
                                <p:cTn id="2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1"/>
                  </p:tgtEl>
                </p:cond>
              </p:nextCondLst>
            </p:seq>
            <p:seq concurrent="1" nextAc="seek">
              <p:cTn id="2235" restart="whenNotActive" fill="hold" evtFilter="cancelBubble" nodeType="interactiveSeq">
                <p:stCondLst>
                  <p:cond evt="onClick" delay="0">
                    <p:tgtEl>
                      <p:spTgt spid="6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6" fill="hold">
                      <p:stCondLst>
                        <p:cond delay="0"/>
                      </p:stCondLst>
                      <p:childTnLst>
                        <p:par>
                          <p:cTn id="2237" fill="hold">
                            <p:stCondLst>
                              <p:cond delay="0"/>
                            </p:stCondLst>
                            <p:childTnLst>
                              <p:par>
                                <p:cTn id="22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0"/>
                  </p:tgtEl>
                </p:cond>
              </p:nextCondLst>
            </p:seq>
            <p:seq concurrent="1" nextAc="seek">
              <p:cTn id="2240" restart="whenNotActive" fill="hold" evtFilter="cancelBubble" nodeType="interactiveSeq">
                <p:stCondLst>
                  <p:cond evt="onClick" delay="0">
                    <p:tgtEl>
                      <p:spTgt spid="6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1" fill="hold">
                      <p:stCondLst>
                        <p:cond delay="0"/>
                      </p:stCondLst>
                      <p:childTnLst>
                        <p:par>
                          <p:cTn id="2242" fill="hold">
                            <p:stCondLst>
                              <p:cond delay="0"/>
                            </p:stCondLst>
                            <p:childTnLst>
                              <p:par>
                                <p:cTn id="22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7"/>
                  </p:tgtEl>
                </p:cond>
              </p:nextCondLst>
            </p:seq>
            <p:seq concurrent="1" nextAc="seek">
              <p:cTn id="2245" restart="whenNotActive" fill="hold" evtFilter="cancelBubble" nodeType="interactiveSeq">
                <p:stCondLst>
                  <p:cond evt="onClick" delay="0">
                    <p:tgtEl>
                      <p:spTgt spid="6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6" fill="hold">
                      <p:stCondLst>
                        <p:cond delay="0"/>
                      </p:stCondLst>
                      <p:childTnLst>
                        <p:par>
                          <p:cTn id="2247" fill="hold">
                            <p:stCondLst>
                              <p:cond delay="0"/>
                            </p:stCondLst>
                            <p:childTnLst>
                              <p:par>
                                <p:cTn id="22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1"/>
                  </p:tgtEl>
                </p:cond>
              </p:nextCondLst>
            </p:seq>
            <p:seq concurrent="1" nextAc="seek">
              <p:cTn id="2250" restart="whenNotActive" fill="hold" evtFilter="cancelBubble" nodeType="interactiveSeq">
                <p:stCondLst>
                  <p:cond evt="onClick" delay="0">
                    <p:tgtEl>
                      <p:spTgt spid="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1" fill="hold">
                      <p:stCondLst>
                        <p:cond delay="0"/>
                      </p:stCondLst>
                      <p:childTnLst>
                        <p:par>
                          <p:cTn id="2252" fill="hold">
                            <p:stCondLst>
                              <p:cond delay="0"/>
                            </p:stCondLst>
                            <p:childTnLst>
                              <p:par>
                                <p:cTn id="2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8"/>
                  </p:tgtEl>
                </p:cond>
              </p:nextCondLst>
            </p:seq>
            <p:seq concurrent="1" nextAc="seek">
              <p:cTn id="2255" restart="whenNotActive" fill="hold" evtFilter="cancelBubble" nodeType="interactiveSeq">
                <p:stCondLst>
                  <p:cond evt="onClick" delay="0">
                    <p:tgtEl>
                      <p:spTgt spid="6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6" fill="hold">
                      <p:stCondLst>
                        <p:cond delay="0"/>
                      </p:stCondLst>
                      <p:childTnLst>
                        <p:par>
                          <p:cTn id="2257" fill="hold">
                            <p:stCondLst>
                              <p:cond delay="0"/>
                            </p:stCondLst>
                            <p:childTnLst>
                              <p:par>
                                <p:cTn id="22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9"/>
                  </p:tgtEl>
                </p:cond>
              </p:nextCondLst>
            </p:seq>
            <p:seq concurrent="1" nextAc="seek">
              <p:cTn id="2260" restart="whenNotActive" fill="hold" evtFilter="cancelBubble" nodeType="interactiveSeq">
                <p:stCondLst>
                  <p:cond evt="onClick" delay="0">
                    <p:tgtEl>
                      <p:spTgt spid="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1" fill="hold">
                      <p:stCondLst>
                        <p:cond delay="0"/>
                      </p:stCondLst>
                      <p:childTnLst>
                        <p:par>
                          <p:cTn id="2262" fill="hold">
                            <p:stCondLst>
                              <p:cond delay="0"/>
                            </p:stCondLst>
                            <p:childTnLst>
                              <p:par>
                                <p:cTn id="22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0"/>
                  </p:tgtEl>
                </p:cond>
              </p:nextCondLst>
            </p:seq>
            <p:seq concurrent="1" nextAc="seek">
              <p:cTn id="2265" restart="whenNotActive" fill="hold" evtFilter="cancelBubble" nodeType="interactiveSeq">
                <p:stCondLst>
                  <p:cond evt="onClick" delay="0">
                    <p:tgtEl>
                      <p:spTgt spid="6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6" fill="hold">
                      <p:stCondLst>
                        <p:cond delay="0"/>
                      </p:stCondLst>
                      <p:childTnLst>
                        <p:par>
                          <p:cTn id="2267" fill="hold">
                            <p:stCondLst>
                              <p:cond delay="0"/>
                            </p:stCondLst>
                            <p:childTnLst>
                              <p:par>
                                <p:cTn id="22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2"/>
                  </p:tgtEl>
                </p:cond>
              </p:nextCondLst>
            </p:seq>
            <p:seq concurrent="1" nextAc="seek">
              <p:cTn id="2270" restart="whenNotActive" fill="hold" evtFilter="cancelBubble" nodeType="interactiveSeq">
                <p:stCondLst>
                  <p:cond evt="onClick" delay="0">
                    <p:tgtEl>
                      <p:spTgt spid="6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1" fill="hold">
                      <p:stCondLst>
                        <p:cond delay="0"/>
                      </p:stCondLst>
                      <p:childTnLst>
                        <p:par>
                          <p:cTn id="2272" fill="hold">
                            <p:stCondLst>
                              <p:cond delay="0"/>
                            </p:stCondLst>
                            <p:childTnLst>
                              <p:par>
                                <p:cTn id="22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3"/>
                  </p:tgtEl>
                </p:cond>
              </p:nextCondLst>
            </p:seq>
            <p:seq concurrent="1" nextAc="seek">
              <p:cTn id="2275" restart="whenNotActive" fill="hold" evtFilter="cancelBubble" nodeType="interactiveSeq">
                <p:stCondLst>
                  <p:cond evt="onClick" delay="0">
                    <p:tgtEl>
                      <p:spTgt spid="6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6" fill="hold">
                      <p:stCondLst>
                        <p:cond delay="0"/>
                      </p:stCondLst>
                      <p:childTnLst>
                        <p:par>
                          <p:cTn id="2277" fill="hold">
                            <p:stCondLst>
                              <p:cond delay="0"/>
                            </p:stCondLst>
                            <p:childTnLst>
                              <p:par>
                                <p:cTn id="22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4"/>
                  </p:tgtEl>
                </p:cond>
              </p:nextCondLst>
            </p:seq>
            <p:seq concurrent="1" nextAc="seek">
              <p:cTn id="2280" restart="whenNotActive" fill="hold" evtFilter="cancelBubble" nodeType="interactiveSeq">
                <p:stCondLst>
                  <p:cond evt="onClick" delay="0">
                    <p:tgtEl>
                      <p:spTgt spid="6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1" fill="hold">
                      <p:stCondLst>
                        <p:cond delay="0"/>
                      </p:stCondLst>
                      <p:childTnLst>
                        <p:par>
                          <p:cTn id="2282" fill="hold">
                            <p:stCondLst>
                              <p:cond delay="0"/>
                            </p:stCondLst>
                            <p:childTnLst>
                              <p:par>
                                <p:cTn id="22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"/>
                  </p:tgtEl>
                </p:cond>
              </p:nextCondLst>
            </p:seq>
            <p:seq concurrent="1" nextAc="seek">
              <p:cTn id="2285" restart="whenNotActive" fill="hold" evtFilter="cancelBubble" nodeType="interactiveSeq">
                <p:stCondLst>
                  <p:cond evt="onClick" delay="0">
                    <p:tgtEl>
                      <p:spTgt spid="6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6" fill="hold">
                      <p:stCondLst>
                        <p:cond delay="0"/>
                      </p:stCondLst>
                      <p:childTnLst>
                        <p:par>
                          <p:cTn id="2287" fill="hold">
                            <p:stCondLst>
                              <p:cond delay="0"/>
                            </p:stCondLst>
                            <p:childTnLst>
                              <p:par>
                                <p:cTn id="22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6"/>
                  </p:tgtEl>
                </p:cond>
              </p:nextCondLst>
            </p:seq>
            <p:seq concurrent="1" nextAc="seek">
              <p:cTn id="2290" restart="whenNotActive" fill="hold" evtFilter="cancelBubble" nodeType="interactiveSeq">
                <p:stCondLst>
                  <p:cond evt="onClick" delay="0">
                    <p:tgtEl>
                      <p:spTgt spid="6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1" fill="hold">
                      <p:stCondLst>
                        <p:cond delay="0"/>
                      </p:stCondLst>
                      <p:childTnLst>
                        <p:par>
                          <p:cTn id="2292" fill="hold">
                            <p:stCondLst>
                              <p:cond delay="0"/>
                            </p:stCondLst>
                            <p:childTnLst>
                              <p:par>
                                <p:cTn id="22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7"/>
                  </p:tgtEl>
                </p:cond>
              </p:nextCondLst>
            </p:seq>
            <p:seq concurrent="1" nextAc="seek">
              <p:cTn id="2295" restart="whenNotActive" fill="hold" evtFilter="cancelBubble" nodeType="interactiveSeq">
                <p:stCondLst>
                  <p:cond evt="onClick" delay="0">
                    <p:tgtEl>
                      <p:spTgt spid="6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6" fill="hold">
                      <p:stCondLst>
                        <p:cond delay="0"/>
                      </p:stCondLst>
                      <p:childTnLst>
                        <p:par>
                          <p:cTn id="2297" fill="hold">
                            <p:stCondLst>
                              <p:cond delay="0"/>
                            </p:stCondLst>
                            <p:childTnLst>
                              <p:par>
                                <p:cTn id="22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8"/>
                  </p:tgtEl>
                </p:cond>
              </p:nextCondLst>
            </p:seq>
            <p:seq concurrent="1" nextAc="seek">
              <p:cTn id="2300" restart="whenNotActive" fill="hold" evtFilter="cancelBubble" nodeType="interactiveSeq">
                <p:stCondLst>
                  <p:cond evt="onClick" delay="0">
                    <p:tgtEl>
                      <p:spTgt spid="5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1" fill="hold">
                      <p:stCondLst>
                        <p:cond delay="0"/>
                      </p:stCondLst>
                      <p:childTnLst>
                        <p:par>
                          <p:cTn id="2302" fill="hold">
                            <p:stCondLst>
                              <p:cond delay="0"/>
                            </p:stCondLst>
                            <p:childTnLst>
                              <p:par>
                                <p:cTn id="23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8"/>
                  </p:tgtEl>
                </p:cond>
              </p:nextCondLst>
            </p:seq>
            <p:seq concurrent="1" nextAc="seek">
              <p:cTn id="2305" restart="whenNotActive" fill="hold" evtFilter="cancelBubble" nodeType="interactiveSeq">
                <p:stCondLst>
                  <p:cond evt="onClick" delay="0">
                    <p:tgtEl>
                      <p:spTgt spid="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6" fill="hold">
                      <p:stCondLst>
                        <p:cond delay="0"/>
                      </p:stCondLst>
                      <p:childTnLst>
                        <p:par>
                          <p:cTn id="2307" fill="hold">
                            <p:stCondLst>
                              <p:cond delay="0"/>
                            </p:stCondLst>
                            <p:childTnLst>
                              <p:par>
                                <p:cTn id="23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4"/>
                  </p:tgtEl>
                </p:cond>
              </p:nextCondLst>
            </p:seq>
            <p:seq concurrent="1" nextAc="seek">
              <p:cTn id="2310" restart="whenNotActive" fill="hold" evtFilter="cancelBubble" nodeType="interactiveSeq">
                <p:stCondLst>
                  <p:cond evt="onClick" delay="0">
                    <p:tgtEl>
                      <p:spTgt spid="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1" fill="hold">
                      <p:stCondLst>
                        <p:cond delay="0"/>
                      </p:stCondLst>
                      <p:childTnLst>
                        <p:par>
                          <p:cTn id="2312" fill="hold">
                            <p:stCondLst>
                              <p:cond delay="0"/>
                            </p:stCondLst>
                            <p:childTnLst>
                              <p:par>
                                <p:cTn id="23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0"/>
                  </p:tgtEl>
                </p:cond>
              </p:nextCondLst>
            </p:seq>
            <p:seq concurrent="1" nextAc="seek">
              <p:cTn id="2315" restart="whenNotActive" fill="hold" evtFilter="cancelBubble" nodeType="interactiveSeq">
                <p:stCondLst>
                  <p:cond evt="onClick" delay="0">
                    <p:tgtEl>
                      <p:spTgt spid="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6" fill="hold">
                      <p:stCondLst>
                        <p:cond delay="0"/>
                      </p:stCondLst>
                      <p:childTnLst>
                        <p:par>
                          <p:cTn id="2317" fill="hold">
                            <p:stCondLst>
                              <p:cond delay="0"/>
                            </p:stCondLst>
                            <p:childTnLst>
                              <p:par>
                                <p:cTn id="23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6"/>
                  </p:tgtEl>
                </p:cond>
              </p:nextCondLst>
            </p:seq>
            <p:seq concurrent="1" nextAc="seek">
              <p:cTn id="2320" restart="whenNotActive" fill="hold" evtFilter="cancelBubble" nodeType="interactiveSeq">
                <p:stCondLst>
                  <p:cond evt="onClick" delay="0">
                    <p:tgtEl>
                      <p:spTgt spid="5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1" fill="hold">
                      <p:stCondLst>
                        <p:cond delay="0"/>
                      </p:stCondLst>
                      <p:childTnLst>
                        <p:par>
                          <p:cTn id="2322" fill="hold">
                            <p:stCondLst>
                              <p:cond delay="0"/>
                            </p:stCondLst>
                            <p:childTnLst>
                              <p:par>
                                <p:cTn id="23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2"/>
                  </p:tgtEl>
                </p:cond>
              </p:nextCondLst>
            </p:seq>
            <p:seq concurrent="1" nextAc="seek">
              <p:cTn id="2325" restart="whenNotActive" fill="hold" evtFilter="cancelBubble" nodeType="interactiveSeq">
                <p:stCondLst>
                  <p:cond evt="onClick" delay="0">
                    <p:tgtEl>
                      <p:spTgt spid="5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6" fill="hold">
                      <p:stCondLst>
                        <p:cond delay="0"/>
                      </p:stCondLst>
                      <p:childTnLst>
                        <p:par>
                          <p:cTn id="2327" fill="hold">
                            <p:stCondLst>
                              <p:cond delay="0"/>
                            </p:stCondLst>
                            <p:childTnLst>
                              <p:par>
                                <p:cTn id="23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8"/>
                  </p:tgtEl>
                </p:cond>
              </p:nextCondLst>
            </p:seq>
            <p:seq concurrent="1" nextAc="seek">
              <p:cTn id="2330" restart="whenNotActive" fill="hold" evtFilter="cancelBubble" nodeType="interactiveSeq">
                <p:stCondLst>
                  <p:cond evt="onClick" delay="0">
                    <p:tgtEl>
                      <p:spTgt spid="5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1" fill="hold">
                      <p:stCondLst>
                        <p:cond delay="0"/>
                      </p:stCondLst>
                      <p:childTnLst>
                        <p:par>
                          <p:cTn id="2332" fill="hold">
                            <p:stCondLst>
                              <p:cond delay="0"/>
                            </p:stCondLst>
                            <p:childTnLst>
                              <p:par>
                                <p:cTn id="23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4"/>
                  </p:tgtEl>
                </p:cond>
              </p:nextCondLst>
            </p:seq>
            <p:seq concurrent="1" nextAc="seek">
              <p:cTn id="2335" restart="whenNotActive" fill="hold" evtFilter="cancelBubble" nodeType="interactiveSeq">
                <p:stCondLst>
                  <p:cond evt="onClick" delay="0">
                    <p:tgtEl>
                      <p:spTgt spid="5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6" fill="hold">
                      <p:stCondLst>
                        <p:cond delay="0"/>
                      </p:stCondLst>
                      <p:childTnLst>
                        <p:par>
                          <p:cTn id="2337" fill="hold">
                            <p:stCondLst>
                              <p:cond delay="0"/>
                            </p:stCondLst>
                            <p:childTnLst>
                              <p:par>
                                <p:cTn id="23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0"/>
                  </p:tgtEl>
                </p:cond>
              </p:nextCondLst>
            </p:seq>
            <p:seq concurrent="1" nextAc="seek">
              <p:cTn id="2340" restart="whenNotActive" fill="hold" evtFilter="cancelBubble" nodeType="interactiveSeq">
                <p:stCondLst>
                  <p:cond evt="onClick" delay="0">
                    <p:tgtEl>
                      <p:spTgt spid="5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1" fill="hold">
                      <p:stCondLst>
                        <p:cond delay="0"/>
                      </p:stCondLst>
                      <p:childTnLst>
                        <p:par>
                          <p:cTn id="2342" fill="hold">
                            <p:stCondLst>
                              <p:cond delay="0"/>
                            </p:stCondLst>
                            <p:childTnLst>
                              <p:par>
                                <p:cTn id="23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6"/>
                  </p:tgtEl>
                </p:cond>
              </p:nextCondLst>
            </p:seq>
            <p:seq concurrent="1" nextAc="seek">
              <p:cTn id="2345" restart="whenNotActive" fill="hold" evtFilter="cancelBubble" nodeType="interactiveSeq">
                <p:stCondLst>
                  <p:cond evt="onClick" delay="0">
                    <p:tgtEl>
                      <p:spTgt spid="5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6" fill="hold">
                      <p:stCondLst>
                        <p:cond delay="0"/>
                      </p:stCondLst>
                      <p:childTnLst>
                        <p:par>
                          <p:cTn id="2347" fill="hold">
                            <p:stCondLst>
                              <p:cond delay="0"/>
                            </p:stCondLst>
                            <p:childTnLst>
                              <p:par>
                                <p:cTn id="23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2"/>
                  </p:tgtEl>
                </p:cond>
              </p:nextCondLst>
            </p:seq>
            <p:seq concurrent="1" nextAc="seek">
              <p:cTn id="2350" restart="whenNotActive" fill="hold" evtFilter="cancelBubble" nodeType="interactiveSeq">
                <p:stCondLst>
                  <p:cond evt="onClick" delay="0">
                    <p:tgtEl>
                      <p:spTgt spid="5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1" fill="hold">
                      <p:stCondLst>
                        <p:cond delay="0"/>
                      </p:stCondLst>
                      <p:childTnLst>
                        <p:par>
                          <p:cTn id="2352" fill="hold">
                            <p:stCondLst>
                              <p:cond delay="0"/>
                            </p:stCondLst>
                            <p:childTnLst>
                              <p:par>
                                <p:cTn id="23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8"/>
                  </p:tgtEl>
                </p:cond>
              </p:nextCondLst>
            </p:seq>
            <p:seq concurrent="1" nextAc="seek">
              <p:cTn id="2355" restart="whenNotActive" fill="hold" evtFilter="cancelBubble" nodeType="interactiveSeq">
                <p:stCondLst>
                  <p:cond evt="onClick" delay="0">
                    <p:tgtEl>
                      <p:spTgt spid="5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6" fill="hold">
                      <p:stCondLst>
                        <p:cond delay="0"/>
                      </p:stCondLst>
                      <p:childTnLst>
                        <p:par>
                          <p:cTn id="2357" fill="hold">
                            <p:stCondLst>
                              <p:cond delay="0"/>
                            </p:stCondLst>
                            <p:childTnLst>
                              <p:par>
                                <p:cTn id="23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4"/>
                  </p:tgtEl>
                </p:cond>
              </p:nextCondLst>
            </p:seq>
            <p:seq concurrent="1" nextAc="seek">
              <p:cTn id="2360" restart="whenNotActive" fill="hold" evtFilter="cancelBubble" nodeType="interactiveSeq">
                <p:stCondLst>
                  <p:cond evt="onClick" delay="0">
                    <p:tgtEl>
                      <p:spTgt spid="6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1" fill="hold">
                      <p:stCondLst>
                        <p:cond delay="0"/>
                      </p:stCondLst>
                      <p:childTnLst>
                        <p:par>
                          <p:cTn id="2362" fill="hold">
                            <p:stCondLst>
                              <p:cond delay="0"/>
                            </p:stCondLst>
                            <p:childTnLst>
                              <p:par>
                                <p:cTn id="23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0"/>
                  </p:tgtEl>
                </p:cond>
              </p:nextCondLst>
            </p:seq>
            <p:seq concurrent="1" nextAc="seek">
              <p:cTn id="2365" restart="whenNotActive" fill="hold" evtFilter="cancelBubble" nodeType="interactiveSeq">
                <p:stCondLst>
                  <p:cond evt="onClick" delay="0">
                    <p:tgtEl>
                      <p:spTgt spid="6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6" fill="hold">
                      <p:stCondLst>
                        <p:cond delay="0"/>
                      </p:stCondLst>
                      <p:childTnLst>
                        <p:par>
                          <p:cTn id="2367" fill="hold">
                            <p:stCondLst>
                              <p:cond delay="0"/>
                            </p:stCondLst>
                            <p:childTnLst>
                              <p:par>
                                <p:cTn id="23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6"/>
                  </p:tgtEl>
                </p:cond>
              </p:nextCondLst>
            </p:seq>
            <p:seq concurrent="1" nextAc="seek">
              <p:cTn id="2370" restart="whenNotActive" fill="hold" evtFilter="cancelBubble" nodeType="interactiveSeq">
                <p:stCondLst>
                  <p:cond evt="onClick" delay="0">
                    <p:tgtEl>
                      <p:spTgt spid="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1" fill="hold">
                      <p:stCondLst>
                        <p:cond delay="0"/>
                      </p:stCondLst>
                      <p:childTnLst>
                        <p:par>
                          <p:cTn id="2372" fill="hold">
                            <p:stCondLst>
                              <p:cond delay="0"/>
                            </p:stCondLst>
                            <p:childTnLst>
                              <p:par>
                                <p:cTn id="23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2"/>
                  </p:tgtEl>
                </p:cond>
              </p:nextCondLst>
            </p:seq>
            <p:seq concurrent="1" nextAc="seek">
              <p:cTn id="2375" restart="whenNotActive" fill="hold" evtFilter="cancelBubble" nodeType="interactiveSeq">
                <p:stCondLst>
                  <p:cond evt="onClick" delay="0">
                    <p:tgtEl>
                      <p:spTgt spid="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6" fill="hold">
                      <p:stCondLst>
                        <p:cond delay="0"/>
                      </p:stCondLst>
                      <p:childTnLst>
                        <p:par>
                          <p:cTn id="2377" fill="hold">
                            <p:stCondLst>
                              <p:cond delay="0"/>
                            </p:stCondLst>
                            <p:childTnLst>
                              <p:par>
                                <p:cTn id="23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8"/>
                  </p:tgtEl>
                </p:cond>
              </p:nextCondLst>
            </p:seq>
            <p:seq concurrent="1" nextAc="seek">
              <p:cTn id="2380" restart="whenNotActive" fill="hold" evtFilter="cancelBubble" nodeType="interactiveSeq">
                <p:stCondLst>
                  <p:cond evt="onClick" delay="0">
                    <p:tgtEl>
                      <p:spTgt spid="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1" fill="hold">
                      <p:stCondLst>
                        <p:cond delay="0"/>
                      </p:stCondLst>
                      <p:childTnLst>
                        <p:par>
                          <p:cTn id="2382" fill="hold">
                            <p:stCondLst>
                              <p:cond delay="0"/>
                            </p:stCondLst>
                            <p:childTnLst>
                              <p:par>
                                <p:cTn id="23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"/>
                  </p:tgtEl>
                </p:cond>
              </p:nextCondLst>
            </p:seq>
            <p:seq concurrent="1" nextAc="seek">
              <p:cTn id="2385" restart="whenNotActive" fill="hold" evtFilter="cancelBubble" nodeType="interactiveSeq">
                <p:stCondLst>
                  <p:cond evt="onClick" delay="0">
                    <p:tgtEl>
                      <p:spTgt spid="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6" fill="hold">
                      <p:stCondLst>
                        <p:cond delay="0"/>
                      </p:stCondLst>
                      <p:childTnLst>
                        <p:par>
                          <p:cTn id="2387" fill="hold">
                            <p:stCondLst>
                              <p:cond delay="0"/>
                            </p:stCondLst>
                            <p:childTnLst>
                              <p:par>
                                <p:cTn id="23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"/>
                  </p:tgtEl>
                </p:cond>
              </p:nextCondLst>
            </p:seq>
            <p:seq concurrent="1" nextAc="seek">
              <p:cTn id="2390" restart="whenNotActive" fill="hold" evtFilter="cancelBubble" nodeType="interactiveSeq">
                <p:stCondLst>
                  <p:cond evt="onClick" delay="0">
                    <p:tgtEl>
                      <p:spTgt spid="7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1" fill="hold">
                      <p:stCondLst>
                        <p:cond delay="0"/>
                      </p:stCondLst>
                      <p:childTnLst>
                        <p:par>
                          <p:cTn id="2392" fill="hold">
                            <p:stCondLst>
                              <p:cond delay="0"/>
                            </p:stCondLst>
                            <p:childTnLst>
                              <p:par>
                                <p:cTn id="23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6"/>
                  </p:tgtEl>
                </p:cond>
              </p:nextCondLst>
            </p:seq>
            <p:seq concurrent="1" nextAc="seek">
              <p:cTn id="2395" restart="whenNotActive" fill="hold" evtFilter="cancelBubble" nodeType="interactiveSeq">
                <p:stCondLst>
                  <p:cond evt="onClick" delay="0">
                    <p:tgtEl>
                      <p:spTgt spid="7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6" fill="hold">
                      <p:stCondLst>
                        <p:cond delay="0"/>
                      </p:stCondLst>
                      <p:childTnLst>
                        <p:par>
                          <p:cTn id="2397" fill="hold">
                            <p:stCondLst>
                              <p:cond delay="0"/>
                            </p:stCondLst>
                            <p:childTnLst>
                              <p:par>
                                <p:cTn id="23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3"/>
                  </p:tgtEl>
                </p:cond>
              </p:nextCondLst>
            </p:seq>
            <p:seq concurrent="1" nextAc="seek">
              <p:cTn id="2400" restart="whenNotActive" fill="hold" evtFilter="cancelBubble" nodeType="interactiveSeq">
                <p:stCondLst>
                  <p:cond evt="onClick" delay="0">
                    <p:tgtEl>
                      <p:spTgt spid="7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1" fill="hold">
                      <p:stCondLst>
                        <p:cond delay="0"/>
                      </p:stCondLst>
                      <p:childTnLst>
                        <p:par>
                          <p:cTn id="2402" fill="hold">
                            <p:stCondLst>
                              <p:cond delay="0"/>
                            </p:stCondLst>
                            <p:childTnLst>
                              <p:par>
                                <p:cTn id="24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9"/>
                  </p:tgtEl>
                </p:cond>
              </p:nextCondLst>
            </p:seq>
            <p:seq concurrent="1" nextAc="seek">
              <p:cTn id="2405" restart="whenNotActive" fill="hold" evtFilter="cancelBubble" nodeType="interactiveSeq">
                <p:stCondLst>
                  <p:cond evt="onClick" delay="0">
                    <p:tgtEl>
                      <p:spTgt spid="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6" fill="hold">
                      <p:stCondLst>
                        <p:cond delay="0"/>
                      </p:stCondLst>
                      <p:childTnLst>
                        <p:par>
                          <p:cTn id="2407" fill="hold">
                            <p:stCondLst>
                              <p:cond delay="0"/>
                            </p:stCondLst>
                            <p:childTnLst>
                              <p:par>
                                <p:cTn id="24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0"/>
                  </p:tgtEl>
                </p:cond>
              </p:nextCondLst>
            </p:seq>
            <p:seq concurrent="1" nextAc="seek">
              <p:cTn id="2410" restart="whenNotActive" fill="hold" evtFilter="cancelBubble" nodeType="interactiveSeq">
                <p:stCondLst>
                  <p:cond evt="onClick" delay="0">
                    <p:tgtEl>
                      <p:spTgt spid="7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1" fill="hold">
                      <p:stCondLst>
                        <p:cond delay="0"/>
                      </p:stCondLst>
                      <p:childTnLst>
                        <p:par>
                          <p:cTn id="2412" fill="hold">
                            <p:stCondLst>
                              <p:cond delay="0"/>
                            </p:stCondLst>
                            <p:childTnLst>
                              <p:par>
                                <p:cTn id="24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"/>
                  </p:tgtEl>
                </p:cond>
              </p:nextCondLst>
            </p:seq>
            <p:seq concurrent="1" nextAc="seek">
              <p:cTn id="2415" restart="whenNotActive" fill="hold" evtFilter="cancelBubble" nodeType="interactiveSeq">
                <p:stCondLst>
                  <p:cond evt="onClick" delay="0">
                    <p:tgtEl>
                      <p:spTgt spid="7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6" fill="hold">
                      <p:stCondLst>
                        <p:cond delay="0"/>
                      </p:stCondLst>
                      <p:childTnLst>
                        <p:par>
                          <p:cTn id="2417" fill="hold">
                            <p:stCondLst>
                              <p:cond delay="0"/>
                            </p:stCondLst>
                            <p:childTnLst>
                              <p:par>
                                <p:cTn id="24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7"/>
                  </p:tgtEl>
                </p:cond>
              </p:nextCondLst>
            </p:seq>
            <p:seq concurrent="1" nextAc="seek">
              <p:cTn id="2420" restart="whenNotActive" fill="hold" evtFilter="cancelBubble" nodeType="interactiveSeq">
                <p:stCondLst>
                  <p:cond evt="onClick" delay="0">
                    <p:tgtEl>
                      <p:spTgt spid="7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1" fill="hold">
                      <p:stCondLst>
                        <p:cond delay="0"/>
                      </p:stCondLst>
                      <p:childTnLst>
                        <p:par>
                          <p:cTn id="2422" fill="hold">
                            <p:stCondLst>
                              <p:cond delay="0"/>
                            </p:stCondLst>
                            <p:childTnLst>
                              <p:par>
                                <p:cTn id="24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4"/>
                  </p:tgtEl>
                </p:cond>
              </p:nextCondLst>
            </p:seq>
            <p:seq concurrent="1" nextAc="seek">
              <p:cTn id="2425" restart="whenNotActive" fill="hold" evtFilter="cancelBubble" nodeType="interactiveSeq">
                <p:stCondLst>
                  <p:cond evt="onClick" delay="0">
                    <p:tgtEl>
                      <p:spTgt spid="7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6" fill="hold">
                      <p:stCondLst>
                        <p:cond delay="0"/>
                      </p:stCondLst>
                      <p:childTnLst>
                        <p:par>
                          <p:cTn id="2427" fill="hold">
                            <p:stCondLst>
                              <p:cond delay="0"/>
                            </p:stCondLst>
                            <p:childTnLst>
                              <p:par>
                                <p:cTn id="24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8"/>
                  </p:tgtEl>
                </p:cond>
              </p:nextCondLst>
            </p:seq>
            <p:seq concurrent="1" nextAc="seek">
              <p:cTn id="2430" restart="whenNotActive" fill="hold" evtFilter="cancelBubble" nodeType="interactiveSeq">
                <p:stCondLst>
                  <p:cond evt="onClick" delay="0">
                    <p:tgtEl>
                      <p:spTgt spid="7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1" fill="hold">
                      <p:stCondLst>
                        <p:cond delay="0"/>
                      </p:stCondLst>
                      <p:childTnLst>
                        <p:par>
                          <p:cTn id="2432" fill="hold">
                            <p:stCondLst>
                              <p:cond delay="0"/>
                            </p:stCondLst>
                            <p:childTnLst>
                              <p:par>
                                <p:cTn id="24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5"/>
                  </p:tgtEl>
                </p:cond>
              </p:nextCondLst>
            </p:seq>
            <p:seq concurrent="1" nextAc="seek">
              <p:cTn id="2435" restart="whenNotActive" fill="hold" evtFilter="cancelBubble" nodeType="interactiveSeq">
                <p:stCondLst>
                  <p:cond evt="onClick" delay="0">
                    <p:tgtEl>
                      <p:spTgt spid="7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6" fill="hold">
                      <p:stCondLst>
                        <p:cond delay="0"/>
                      </p:stCondLst>
                      <p:childTnLst>
                        <p:par>
                          <p:cTn id="2437" fill="hold">
                            <p:stCondLst>
                              <p:cond delay="0"/>
                            </p:stCondLst>
                            <p:childTnLst>
                              <p:par>
                                <p:cTn id="24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6"/>
                  </p:tgtEl>
                </p:cond>
              </p:nextCondLst>
            </p:seq>
            <p:seq concurrent="1" nextAc="seek">
              <p:cTn id="2440" restart="whenNotActive" fill="hold" evtFilter="cancelBubble" nodeType="interactiveSeq">
                <p:stCondLst>
                  <p:cond evt="onClick" delay="0">
                    <p:tgtEl>
                      <p:spTgt spid="7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1" fill="hold">
                      <p:stCondLst>
                        <p:cond delay="0"/>
                      </p:stCondLst>
                      <p:childTnLst>
                        <p:par>
                          <p:cTn id="2442" fill="hold">
                            <p:stCondLst>
                              <p:cond delay="0"/>
                            </p:stCondLst>
                            <p:childTnLst>
                              <p:par>
                                <p:cTn id="24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7"/>
                  </p:tgtEl>
                </p:cond>
              </p:nextCondLst>
            </p:seq>
            <p:seq concurrent="1" nextAc="seek">
              <p:cTn id="2445" restart="whenNotActive" fill="hold" evtFilter="cancelBubble" nodeType="interactiveSeq">
                <p:stCondLst>
                  <p:cond evt="onClick" delay="0">
                    <p:tgtEl>
                      <p:spTgt spid="7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6" fill="hold">
                      <p:stCondLst>
                        <p:cond delay="0"/>
                      </p:stCondLst>
                      <p:childTnLst>
                        <p:par>
                          <p:cTn id="2447" fill="hold">
                            <p:stCondLst>
                              <p:cond delay="0"/>
                            </p:stCondLst>
                            <p:childTnLst>
                              <p:par>
                                <p:cTn id="24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9"/>
                  </p:tgtEl>
                </p:cond>
              </p:nextCondLst>
            </p:seq>
            <p:seq concurrent="1" nextAc="seek">
              <p:cTn id="2450" restart="whenNotActive" fill="hold" evtFilter="cancelBubble" nodeType="interactiveSeq">
                <p:stCondLst>
                  <p:cond evt="onClick" delay="0">
                    <p:tgtEl>
                      <p:spTgt spid="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1" fill="hold">
                      <p:stCondLst>
                        <p:cond delay="0"/>
                      </p:stCondLst>
                      <p:childTnLst>
                        <p:par>
                          <p:cTn id="2452" fill="hold">
                            <p:stCondLst>
                              <p:cond delay="0"/>
                            </p:stCondLst>
                            <p:childTnLst>
                              <p:par>
                                <p:cTn id="24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0"/>
                  </p:tgtEl>
                </p:cond>
              </p:nextCondLst>
            </p:seq>
            <p:seq concurrent="1" nextAc="seek">
              <p:cTn id="2455" restart="whenNotActive" fill="hold" evtFilter="cancelBubble" nodeType="interactiveSeq">
                <p:stCondLst>
                  <p:cond evt="onClick" delay="0">
                    <p:tgtEl>
                      <p:spTgt spid="7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6" fill="hold">
                      <p:stCondLst>
                        <p:cond delay="0"/>
                      </p:stCondLst>
                      <p:childTnLst>
                        <p:par>
                          <p:cTn id="2457" fill="hold">
                            <p:stCondLst>
                              <p:cond delay="0"/>
                            </p:stCondLst>
                            <p:childTnLst>
                              <p:par>
                                <p:cTn id="24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1"/>
                  </p:tgtEl>
                </p:cond>
              </p:nextCondLst>
            </p:seq>
            <p:seq concurrent="1" nextAc="seek">
              <p:cTn id="2460" restart="whenNotActive" fill="hold" evtFilter="cancelBubble" nodeType="interactiveSeq">
                <p:stCondLst>
                  <p:cond evt="onClick" delay="0">
                    <p:tgtEl>
                      <p:spTgt spid="7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1" fill="hold">
                      <p:stCondLst>
                        <p:cond delay="0"/>
                      </p:stCondLst>
                      <p:childTnLst>
                        <p:par>
                          <p:cTn id="2462" fill="hold">
                            <p:stCondLst>
                              <p:cond delay="0"/>
                            </p:stCondLst>
                            <p:childTnLst>
                              <p:par>
                                <p:cTn id="24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2"/>
                  </p:tgtEl>
                </p:cond>
              </p:nextCondLst>
            </p:seq>
            <p:seq concurrent="1" nextAc="seek">
              <p:cTn id="2465" restart="whenNotActive" fill="hold" evtFilter="cancelBubble" nodeType="interactiveSeq">
                <p:stCondLst>
                  <p:cond evt="onClick" delay="0">
                    <p:tgtEl>
                      <p:spTgt spid="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6" fill="hold">
                      <p:stCondLst>
                        <p:cond delay="0"/>
                      </p:stCondLst>
                      <p:childTnLst>
                        <p:par>
                          <p:cTn id="2467" fill="hold">
                            <p:stCondLst>
                              <p:cond delay="0"/>
                            </p:stCondLst>
                            <p:childTnLst>
                              <p:par>
                                <p:cTn id="24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3"/>
                  </p:tgtEl>
                </p:cond>
              </p:nextCondLst>
            </p:seq>
            <p:seq concurrent="1" nextAc="seek">
              <p:cTn id="2470" restart="whenNotActive" fill="hold" evtFilter="cancelBubble" nodeType="interactiveSeq">
                <p:stCondLst>
                  <p:cond evt="onClick" delay="0">
                    <p:tgtEl>
                      <p:spTgt spid="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1" fill="hold">
                      <p:stCondLst>
                        <p:cond delay="0"/>
                      </p:stCondLst>
                      <p:childTnLst>
                        <p:par>
                          <p:cTn id="2472" fill="hold">
                            <p:stCondLst>
                              <p:cond delay="0"/>
                            </p:stCondLst>
                            <p:childTnLst>
                              <p:par>
                                <p:cTn id="24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4"/>
                  </p:tgtEl>
                </p:cond>
              </p:nextCondLst>
            </p:seq>
            <p:seq concurrent="1" nextAc="seek">
              <p:cTn id="2475" restart="whenNotActive" fill="hold" evtFilter="cancelBubble" nodeType="interactiveSeq">
                <p:stCondLst>
                  <p:cond evt="onClick" delay="0">
                    <p:tgtEl>
                      <p:spTgt spid="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6" fill="hold">
                      <p:stCondLst>
                        <p:cond delay="0"/>
                      </p:stCondLst>
                      <p:childTnLst>
                        <p:par>
                          <p:cTn id="2477" fill="hold">
                            <p:stCondLst>
                              <p:cond delay="0"/>
                            </p:stCondLst>
                            <p:childTnLst>
                              <p:par>
                                <p:cTn id="24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5"/>
                  </p:tgtEl>
                </p:cond>
              </p:nextCondLst>
            </p:seq>
            <p:seq concurrent="1" nextAc="seek">
              <p:cTn id="2480" restart="whenNotActive" fill="hold" evtFilter="cancelBubble" nodeType="interactiveSeq">
                <p:stCondLst>
                  <p:cond evt="onClick" delay="0">
                    <p:tgtEl>
                      <p:spTgt spid="6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1" fill="hold">
                      <p:stCondLst>
                        <p:cond delay="0"/>
                      </p:stCondLst>
                      <p:childTnLst>
                        <p:par>
                          <p:cTn id="2482" fill="hold">
                            <p:stCondLst>
                              <p:cond delay="0"/>
                            </p:stCondLst>
                            <p:childTnLst>
                              <p:par>
                                <p:cTn id="24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5"/>
                  </p:tgtEl>
                </p:cond>
              </p:nextCondLst>
            </p:seq>
            <p:seq concurrent="1" nextAc="seek">
              <p:cTn id="2485" restart="whenNotActive" fill="hold" evtFilter="cancelBubble" nodeType="interactiveSeq">
                <p:stCondLst>
                  <p:cond evt="onClick" delay="0">
                    <p:tgtEl>
                      <p:spTgt spid="6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6" fill="hold">
                      <p:stCondLst>
                        <p:cond delay="0"/>
                      </p:stCondLst>
                      <p:childTnLst>
                        <p:par>
                          <p:cTn id="2487" fill="hold">
                            <p:stCondLst>
                              <p:cond delay="0"/>
                            </p:stCondLst>
                            <p:childTnLst>
                              <p:par>
                                <p:cTn id="24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1"/>
                  </p:tgtEl>
                </p:cond>
              </p:nextCondLst>
            </p:seq>
            <p:seq concurrent="1" nextAc="seek">
              <p:cTn id="2490" restart="whenNotActive" fill="hold" evtFilter="cancelBubble" nodeType="interactiveSeq">
                <p:stCondLst>
                  <p:cond evt="onClick" delay="0">
                    <p:tgtEl>
                      <p:spTgt spid="6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1" fill="hold">
                      <p:stCondLst>
                        <p:cond delay="0"/>
                      </p:stCondLst>
                      <p:childTnLst>
                        <p:par>
                          <p:cTn id="2492" fill="hold">
                            <p:stCondLst>
                              <p:cond delay="0"/>
                            </p:stCondLst>
                            <p:childTnLst>
                              <p:par>
                                <p:cTn id="24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7"/>
                  </p:tgtEl>
                </p:cond>
              </p:nextCondLst>
            </p:seq>
            <p:seq concurrent="1" nextAc="seek">
              <p:cTn id="2495" restart="whenNotActive" fill="hold" evtFilter="cancelBubble" nodeType="interactiveSeq">
                <p:stCondLst>
                  <p:cond evt="onClick" delay="0">
                    <p:tgtEl>
                      <p:spTgt spid="6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6" fill="hold">
                      <p:stCondLst>
                        <p:cond delay="0"/>
                      </p:stCondLst>
                      <p:childTnLst>
                        <p:par>
                          <p:cTn id="2497" fill="hold">
                            <p:stCondLst>
                              <p:cond delay="0"/>
                            </p:stCondLst>
                            <p:childTnLst>
                              <p:par>
                                <p:cTn id="24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3"/>
                  </p:tgtEl>
                </p:cond>
              </p:nextCondLst>
            </p:seq>
            <p:seq concurrent="1" nextAc="seek">
              <p:cTn id="2500" restart="whenNotActive" fill="hold" evtFilter="cancelBubble" nodeType="interactiveSeq">
                <p:stCondLst>
                  <p:cond evt="onClick" delay="0">
                    <p:tgtEl>
                      <p:spTgt spid="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1" fill="hold">
                      <p:stCondLst>
                        <p:cond delay="0"/>
                      </p:stCondLst>
                      <p:childTnLst>
                        <p:par>
                          <p:cTn id="2502" fill="hold">
                            <p:stCondLst>
                              <p:cond delay="0"/>
                            </p:stCondLst>
                            <p:childTnLst>
                              <p:par>
                                <p:cTn id="25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9"/>
                  </p:tgtEl>
                </p:cond>
              </p:nextCondLst>
            </p:seq>
            <p:seq concurrent="1" nextAc="seek">
              <p:cTn id="2505" restart="whenNotActive" fill="hold" evtFilter="cancelBubble" nodeType="interactiveSeq">
                <p:stCondLst>
                  <p:cond evt="onClick" delay="0">
                    <p:tgtEl>
                      <p:spTgt spid="6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6" fill="hold">
                      <p:stCondLst>
                        <p:cond delay="0"/>
                      </p:stCondLst>
                      <p:childTnLst>
                        <p:par>
                          <p:cTn id="2507" fill="hold">
                            <p:stCondLst>
                              <p:cond delay="0"/>
                            </p:stCondLst>
                            <p:childTnLst>
                              <p:par>
                                <p:cTn id="25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5"/>
                  </p:tgtEl>
                </p:cond>
              </p:nextCondLst>
            </p:seq>
            <p:seq concurrent="1" nextAc="seek">
              <p:cTn id="2510" restart="whenNotActive" fill="hold" evtFilter="cancelBubble" nodeType="interactiveSeq">
                <p:stCondLst>
                  <p:cond evt="onClick" delay="0">
                    <p:tgtEl>
                      <p:spTgt spid="6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1" fill="hold">
                      <p:stCondLst>
                        <p:cond delay="0"/>
                      </p:stCondLst>
                      <p:childTnLst>
                        <p:par>
                          <p:cTn id="2512" fill="hold">
                            <p:stCondLst>
                              <p:cond delay="0"/>
                            </p:stCondLst>
                            <p:childTnLst>
                              <p:par>
                                <p:cTn id="25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1"/>
                  </p:tgtEl>
                </p:cond>
              </p:nextCondLst>
            </p:seq>
            <p:seq concurrent="1" nextAc="seek">
              <p:cTn id="2515" restart="whenNotActive" fill="hold" evtFilter="cancelBubble" nodeType="interactiveSeq">
                <p:stCondLst>
                  <p:cond evt="onClick" delay="0">
                    <p:tgtEl>
                      <p:spTgt spid="6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6" fill="hold">
                      <p:stCondLst>
                        <p:cond delay="0"/>
                      </p:stCondLst>
                      <p:childTnLst>
                        <p:par>
                          <p:cTn id="2517" fill="hold">
                            <p:stCondLst>
                              <p:cond delay="0"/>
                            </p:stCondLst>
                            <p:childTnLst>
                              <p:par>
                                <p:cTn id="25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7"/>
                  </p:tgtEl>
                </p:cond>
              </p:nextCondLst>
            </p:seq>
            <p:seq concurrent="1" nextAc="seek">
              <p:cTn id="2520" restart="whenNotActive" fill="hold" evtFilter="cancelBubble" nodeType="interactiveSeq">
                <p:stCondLst>
                  <p:cond evt="onClick" delay="0">
                    <p:tgtEl>
                      <p:spTgt spid="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1" fill="hold">
                      <p:stCondLst>
                        <p:cond delay="0"/>
                      </p:stCondLst>
                      <p:childTnLst>
                        <p:par>
                          <p:cTn id="2522" fill="hold">
                            <p:stCondLst>
                              <p:cond delay="0"/>
                            </p:stCondLst>
                            <p:childTnLst>
                              <p:par>
                                <p:cTn id="25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3"/>
                  </p:tgtEl>
                </p:cond>
              </p:nextCondLst>
            </p:seq>
            <p:seq concurrent="1" nextAc="seek">
              <p:cTn id="2525" restart="whenNotActive" fill="hold" evtFilter="cancelBubble" nodeType="interactiveSeq">
                <p:stCondLst>
                  <p:cond evt="onClick" delay="0">
                    <p:tgtEl>
                      <p:spTgt spid="7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6" fill="hold">
                      <p:stCondLst>
                        <p:cond delay="0"/>
                      </p:stCondLst>
                      <p:childTnLst>
                        <p:par>
                          <p:cTn id="2527" fill="hold">
                            <p:stCondLst>
                              <p:cond delay="0"/>
                            </p:stCondLst>
                            <p:childTnLst>
                              <p:par>
                                <p:cTn id="25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9"/>
                  </p:tgtEl>
                </p:cond>
              </p:nextCondLst>
            </p:seq>
            <p:seq concurrent="1" nextAc="seek">
              <p:cTn id="2530" restart="whenNotActive" fill="hold" evtFilter="cancelBubble" nodeType="interactiveSeq">
                <p:stCondLst>
                  <p:cond evt="onClick" delay="0">
                    <p:tgtEl>
                      <p:spTgt spid="7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1" fill="hold">
                      <p:stCondLst>
                        <p:cond delay="0"/>
                      </p:stCondLst>
                      <p:childTnLst>
                        <p:par>
                          <p:cTn id="2532" fill="hold">
                            <p:stCondLst>
                              <p:cond delay="0"/>
                            </p:stCondLst>
                            <p:childTnLst>
                              <p:par>
                                <p:cTn id="25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5"/>
                  </p:tgtEl>
                </p:cond>
              </p:nextCondLst>
            </p:seq>
            <p:seq concurrent="1" nextAc="seek">
              <p:cTn id="2535" restart="whenNotActive" fill="hold" evtFilter="cancelBubble" nodeType="interactiveSeq">
                <p:stCondLst>
                  <p:cond evt="onClick" delay="0">
                    <p:tgtEl>
                      <p:spTgt spid="7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6" fill="hold">
                      <p:stCondLst>
                        <p:cond delay="0"/>
                      </p:stCondLst>
                      <p:childTnLst>
                        <p:par>
                          <p:cTn id="2537" fill="hold">
                            <p:stCondLst>
                              <p:cond delay="0"/>
                            </p:stCondLst>
                            <p:childTnLst>
                              <p:par>
                                <p:cTn id="25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"/>
                  </p:tgtEl>
                </p:cond>
              </p:nextCondLst>
            </p:seq>
            <p:seq concurrent="1" nextAc="seek">
              <p:cTn id="2540" restart="whenNotActive" fill="hold" evtFilter="cancelBubble" nodeType="interactiveSeq">
                <p:stCondLst>
                  <p:cond evt="onClick" delay="0">
                    <p:tgtEl>
                      <p:spTgt spid="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1" fill="hold">
                      <p:stCondLst>
                        <p:cond delay="0"/>
                      </p:stCondLst>
                      <p:childTnLst>
                        <p:par>
                          <p:cTn id="2542" fill="hold">
                            <p:stCondLst>
                              <p:cond delay="0"/>
                            </p:stCondLst>
                            <p:childTnLst>
                              <p:par>
                                <p:cTn id="25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"/>
                  </p:tgtEl>
                </p:cond>
              </p:nextCondLst>
            </p:seq>
            <p:seq concurrent="1" nextAc="seek">
              <p:cTn id="2545" restart="whenNotActive" fill="hold" evtFilter="cancelBubble" nodeType="interactiveSeq">
                <p:stCondLst>
                  <p:cond evt="onClick" delay="0">
                    <p:tgtEl>
                      <p:spTgt spid="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6" fill="hold">
                      <p:stCondLst>
                        <p:cond delay="0"/>
                      </p:stCondLst>
                      <p:childTnLst>
                        <p:par>
                          <p:cTn id="2547" fill="hold">
                            <p:stCondLst>
                              <p:cond delay="0"/>
                            </p:stCondLst>
                            <p:childTnLst>
                              <p:par>
                                <p:cTn id="25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3"/>
                  </p:tgtEl>
                </p:cond>
              </p:nextCondLst>
            </p:seq>
            <p:seq concurrent="1" nextAc="seek">
              <p:cTn id="2550" restart="whenNotActive" fill="hold" evtFilter="cancelBubble" nodeType="interactiveSeq">
                <p:stCondLst>
                  <p:cond evt="onClick" delay="0">
                    <p:tgtEl>
                      <p:spTgt spid="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1" fill="hold">
                      <p:stCondLst>
                        <p:cond delay="0"/>
                      </p:stCondLst>
                      <p:childTnLst>
                        <p:par>
                          <p:cTn id="2552" fill="hold">
                            <p:stCondLst>
                              <p:cond delay="0"/>
                            </p:stCondLst>
                            <p:childTnLst>
                              <p:par>
                                <p:cTn id="25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9"/>
                  </p:tgtEl>
                </p:cond>
              </p:nextCondLst>
            </p:seq>
            <p:seq concurrent="1" nextAc="seek">
              <p:cTn id="2555" restart="whenNotActive" fill="hold" evtFilter="cancelBubble" nodeType="interactiveSeq">
                <p:stCondLst>
                  <p:cond evt="onClick" delay="0">
                    <p:tgtEl>
                      <p:spTgt spid="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6" fill="hold">
                      <p:stCondLst>
                        <p:cond delay="0"/>
                      </p:stCondLst>
                      <p:childTnLst>
                        <p:par>
                          <p:cTn id="2557" fill="hold">
                            <p:stCondLst>
                              <p:cond delay="0"/>
                            </p:stCondLst>
                            <p:childTnLst>
                              <p:par>
                                <p:cTn id="25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5"/>
                  </p:tgtEl>
                </p:cond>
              </p:nextCondLst>
            </p:seq>
            <p:seq concurrent="1" nextAc="seek">
              <p:cTn id="2560" restart="whenNotActive" fill="hold" evtFilter="cancelBubble" nodeType="interactiveSeq">
                <p:stCondLst>
                  <p:cond evt="onClick" delay="0">
                    <p:tgtEl>
                      <p:spTgt spid="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1" fill="hold">
                      <p:stCondLst>
                        <p:cond delay="0"/>
                      </p:stCondLst>
                      <p:childTnLst>
                        <p:par>
                          <p:cTn id="2562" fill="hold">
                            <p:stCondLst>
                              <p:cond delay="0"/>
                            </p:stCondLst>
                            <p:childTnLst>
                              <p:par>
                                <p:cTn id="25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1"/>
                  </p:tgtEl>
                </p:cond>
              </p:nextCondLst>
            </p:seq>
            <p:seq concurrent="1" nextAc="seek">
              <p:cTn id="2565" restart="whenNotActive" fill="hold" evtFilter="cancelBubble" nodeType="interactiveSeq">
                <p:stCondLst>
                  <p:cond evt="onClick" delay="0">
                    <p:tgtEl>
                      <p:spTgt spid="7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6" fill="hold">
                      <p:stCondLst>
                        <p:cond delay="0"/>
                      </p:stCondLst>
                      <p:childTnLst>
                        <p:par>
                          <p:cTn id="2567" fill="hold">
                            <p:stCondLst>
                              <p:cond delay="0"/>
                            </p:stCondLst>
                            <p:childTnLst>
                              <p:par>
                                <p:cTn id="25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"/>
                  </p:tgtEl>
                </p:cond>
              </p:nextCondLst>
            </p:seq>
            <p:seq concurrent="1" nextAc="seek">
              <p:cTn id="2570" restart="whenNotActive" fill="hold" evtFilter="cancelBubble" nodeType="interactiveSeq">
                <p:stCondLst>
                  <p:cond evt="onClick" delay="0">
                    <p:tgtEl>
                      <p:spTgt spid="6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1" fill="hold">
                      <p:stCondLst>
                        <p:cond delay="0"/>
                      </p:stCondLst>
                      <p:childTnLst>
                        <p:par>
                          <p:cTn id="2572" fill="hold">
                            <p:stCondLst>
                              <p:cond delay="0"/>
                            </p:stCondLst>
                            <p:childTnLst>
                              <p:par>
                                <p:cTn id="25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4"/>
                  </p:tgtEl>
                </p:cond>
              </p:nextCondLst>
            </p:seq>
            <p:seq concurrent="1" nextAc="seek">
              <p:cTn id="2933" restart="whenNotActive" fill="hold" evtFilter="cancelBubble" nodeType="interactiveSeq">
                <p:stCondLst>
                  <p:cond evt="onClick" delay="0">
                    <p:tgtEl>
                      <p:spTgt spid="7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4" fill="hold">
                      <p:stCondLst>
                        <p:cond delay="0"/>
                      </p:stCondLst>
                      <p:childTnLst>
                        <p:par>
                          <p:cTn id="2935" fill="hold">
                            <p:stCondLst>
                              <p:cond delay="0"/>
                            </p:stCondLst>
                            <p:childTnLst>
                              <p:par>
                                <p:cTn id="29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1"/>
                  </p:tgtEl>
                </p:cond>
              </p:nextCondLst>
            </p:seq>
            <p:seq concurrent="1" nextAc="seek">
              <p:cTn id="3296" restart="whenNotActive" fill="hold" evtFilter="cancelBubble" nodeType="interactiveSeq">
                <p:stCondLst>
                  <p:cond evt="onClick" delay="0">
                    <p:tgtEl>
                      <p:spTgt spid="9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7" fill="hold">
                      <p:stCondLst>
                        <p:cond delay="0"/>
                      </p:stCondLst>
                      <p:childTnLst>
                        <p:par>
                          <p:cTn id="3298" fill="hold">
                            <p:stCondLst>
                              <p:cond delay="0"/>
                            </p:stCondLst>
                            <p:childTnLst>
                              <p:par>
                                <p:cTn id="32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3"/>
                  </p:tgtEl>
                </p:cond>
              </p:nextCondLst>
            </p:seq>
            <p:seq concurrent="1" nextAc="seek">
              <p:cTn id="3301" restart="whenNotActive" fill="hold" evtFilter="cancelBubble" nodeType="interactiveSeq">
                <p:stCondLst>
                  <p:cond evt="onClick" delay="0">
                    <p:tgtEl>
                      <p:spTgt spid="8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2" fill="hold">
                      <p:stCondLst>
                        <p:cond delay="0"/>
                      </p:stCondLst>
                      <p:childTnLst>
                        <p:par>
                          <p:cTn id="3303" fill="hold">
                            <p:stCondLst>
                              <p:cond delay="0"/>
                            </p:stCondLst>
                            <p:childTnLst>
                              <p:par>
                                <p:cTn id="33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0"/>
                  </p:tgtEl>
                </p:cond>
              </p:nextCondLst>
            </p:seq>
            <p:seq concurrent="1" nextAc="seek">
              <p:cTn id="3306" restart="whenNotActive" fill="hold" evtFilter="cancelBubble" nodeType="interactiveSeq">
                <p:stCondLst>
                  <p:cond evt="onClick" delay="0">
                    <p:tgtEl>
                      <p:spTgt spid="9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7" fill="hold">
                      <p:stCondLst>
                        <p:cond delay="0"/>
                      </p:stCondLst>
                      <p:childTnLst>
                        <p:par>
                          <p:cTn id="3308" fill="hold">
                            <p:stCondLst>
                              <p:cond delay="0"/>
                            </p:stCondLst>
                            <p:childTnLst>
                              <p:par>
                                <p:cTn id="33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6"/>
                  </p:tgtEl>
                </p:cond>
              </p:nextCondLst>
            </p:seq>
            <p:seq concurrent="1" nextAc="seek">
              <p:cTn id="3311" restart="whenNotActive" fill="hold" evtFilter="cancelBubble" nodeType="interactiveSeq">
                <p:stCondLst>
                  <p:cond evt="onClick" delay="0">
                    <p:tgtEl>
                      <p:spTgt spid="9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2" fill="hold">
                      <p:stCondLst>
                        <p:cond delay="0"/>
                      </p:stCondLst>
                      <p:childTnLst>
                        <p:par>
                          <p:cTn id="3313" fill="hold">
                            <p:stCondLst>
                              <p:cond delay="0"/>
                            </p:stCondLst>
                            <p:childTnLst>
                              <p:par>
                                <p:cTn id="33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7"/>
                  </p:tgtEl>
                </p:cond>
              </p:nextCondLst>
            </p:seq>
            <p:seq concurrent="1" nextAc="seek">
              <p:cTn id="3316" restart="whenNotActive" fill="hold" evtFilter="cancelBubble" nodeType="interactiveSeq">
                <p:stCondLst>
                  <p:cond evt="onClick" delay="0">
                    <p:tgtEl>
                      <p:spTgt spid="8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7" fill="hold">
                      <p:stCondLst>
                        <p:cond delay="0"/>
                      </p:stCondLst>
                      <p:childTnLst>
                        <p:par>
                          <p:cTn id="3318" fill="hold">
                            <p:stCondLst>
                              <p:cond delay="0"/>
                            </p:stCondLst>
                            <p:childTnLst>
                              <p:par>
                                <p:cTn id="33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5"/>
                  </p:tgtEl>
                </p:cond>
              </p:nextCondLst>
            </p:seq>
            <p:seq concurrent="1" nextAc="seek">
              <p:cTn id="3321" restart="whenNotActive" fill="hold" evtFilter="cancelBubble" nodeType="interactiveSeq">
                <p:stCondLst>
                  <p:cond evt="onClick" delay="0">
                    <p:tgtEl>
                      <p:spTgt spid="9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2" fill="hold">
                      <p:stCondLst>
                        <p:cond delay="0"/>
                      </p:stCondLst>
                      <p:childTnLst>
                        <p:par>
                          <p:cTn id="3323" fill="hold">
                            <p:stCondLst>
                              <p:cond delay="0"/>
                            </p:stCondLst>
                            <p:childTnLst>
                              <p:par>
                                <p:cTn id="33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4"/>
                  </p:tgtEl>
                </p:cond>
              </p:nextCondLst>
            </p:seq>
            <p:seq concurrent="1" nextAc="seek">
              <p:cTn id="3326" restart="whenNotActive" fill="hold" evtFilter="cancelBubble" nodeType="interactiveSeq">
                <p:stCondLst>
                  <p:cond evt="onClick" delay="0">
                    <p:tgtEl>
                      <p:spTgt spid="8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7" fill="hold">
                      <p:stCondLst>
                        <p:cond delay="0"/>
                      </p:stCondLst>
                      <p:childTnLst>
                        <p:par>
                          <p:cTn id="3328" fill="hold">
                            <p:stCondLst>
                              <p:cond delay="0"/>
                            </p:stCondLst>
                            <p:childTnLst>
                              <p:par>
                                <p:cTn id="33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1"/>
                  </p:tgtEl>
                </p:cond>
              </p:nextCondLst>
            </p:seq>
            <p:seq concurrent="1" nextAc="seek">
              <p:cTn id="3331" restart="whenNotActive" fill="hold" evtFilter="cancelBubble" nodeType="interactiveSeq">
                <p:stCondLst>
                  <p:cond evt="onClick" delay="0">
                    <p:tgtEl>
                      <p:spTgt spid="9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2" fill="hold">
                      <p:stCondLst>
                        <p:cond delay="0"/>
                      </p:stCondLst>
                      <p:childTnLst>
                        <p:par>
                          <p:cTn id="3333" fill="hold">
                            <p:stCondLst>
                              <p:cond delay="0"/>
                            </p:stCondLst>
                            <p:childTnLst>
                              <p:par>
                                <p:cTn id="33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5"/>
                  </p:tgtEl>
                </p:cond>
              </p:nextCondLst>
            </p:seq>
            <p:seq concurrent="1" nextAc="seek">
              <p:cTn id="3336" restart="whenNotActive" fill="hold" evtFilter="cancelBubble" nodeType="interactiveSeq">
                <p:stCondLst>
                  <p:cond evt="onClick" delay="0">
                    <p:tgtEl>
                      <p:spTgt spid="8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7" fill="hold">
                      <p:stCondLst>
                        <p:cond delay="0"/>
                      </p:stCondLst>
                      <p:childTnLst>
                        <p:par>
                          <p:cTn id="3338" fill="hold">
                            <p:stCondLst>
                              <p:cond delay="0"/>
                            </p:stCondLst>
                            <p:childTnLst>
                              <p:par>
                                <p:cTn id="33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"/>
                  </p:tgtEl>
                </p:cond>
              </p:nextCondLst>
            </p:seq>
            <p:seq concurrent="1" nextAc="seek">
              <p:cTn id="3341" restart="whenNotActive" fill="hold" evtFilter="cancelBubble" nodeType="interactiveSeq">
                <p:stCondLst>
                  <p:cond evt="onClick" delay="0">
                    <p:tgtEl>
                      <p:spTgt spid="8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42" fill="hold">
                      <p:stCondLst>
                        <p:cond delay="0"/>
                      </p:stCondLst>
                      <p:childTnLst>
                        <p:par>
                          <p:cTn id="3343" fill="hold">
                            <p:stCondLst>
                              <p:cond delay="0"/>
                            </p:stCondLst>
                            <p:childTnLst>
                              <p:par>
                                <p:cTn id="33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3"/>
                  </p:tgtEl>
                </p:cond>
              </p:nextCondLst>
            </p:seq>
            <p:seq concurrent="1" nextAc="seek">
              <p:cTn id="3346" restart="whenNotActive" fill="hold" evtFilter="cancelBubble" nodeType="interactiveSeq">
                <p:stCondLst>
                  <p:cond evt="onClick" delay="0">
                    <p:tgtEl>
                      <p:spTgt spid="8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47" fill="hold">
                      <p:stCondLst>
                        <p:cond delay="0"/>
                      </p:stCondLst>
                      <p:childTnLst>
                        <p:par>
                          <p:cTn id="3348" fill="hold">
                            <p:stCondLst>
                              <p:cond delay="0"/>
                            </p:stCondLst>
                            <p:childTnLst>
                              <p:par>
                                <p:cTn id="33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4"/>
                  </p:tgtEl>
                </p:cond>
              </p:nextCondLst>
            </p:seq>
            <p:seq concurrent="1" nextAc="seek">
              <p:cTn id="3351" restart="whenNotActive" fill="hold" evtFilter="cancelBubble" nodeType="interactiveSeq">
                <p:stCondLst>
                  <p:cond evt="onClick" delay="0">
                    <p:tgtEl>
                      <p:spTgt spid="8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2" fill="hold">
                      <p:stCondLst>
                        <p:cond delay="0"/>
                      </p:stCondLst>
                      <p:childTnLst>
                        <p:par>
                          <p:cTn id="3353" fill="hold">
                            <p:stCondLst>
                              <p:cond delay="0"/>
                            </p:stCondLst>
                            <p:childTnLst>
                              <p:par>
                                <p:cTn id="33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6"/>
                  </p:tgtEl>
                </p:cond>
              </p:nextCondLst>
            </p:seq>
            <p:seq concurrent="1" nextAc="seek">
              <p:cTn id="3356" restart="whenNotActive" fill="hold" evtFilter="cancelBubble" nodeType="interactiveSeq">
                <p:stCondLst>
                  <p:cond evt="onClick" delay="0">
                    <p:tgtEl>
                      <p:spTgt spid="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7" fill="hold">
                      <p:stCondLst>
                        <p:cond delay="0"/>
                      </p:stCondLst>
                      <p:childTnLst>
                        <p:par>
                          <p:cTn id="3358" fill="hold">
                            <p:stCondLst>
                              <p:cond delay="0"/>
                            </p:stCondLst>
                            <p:childTnLst>
                              <p:par>
                                <p:cTn id="33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7"/>
                  </p:tgtEl>
                </p:cond>
              </p:nextCondLst>
            </p:seq>
            <p:seq concurrent="1" nextAc="seek">
              <p:cTn id="3361" restart="whenNotActive" fill="hold" evtFilter="cancelBubble" nodeType="interactiveSeq">
                <p:stCondLst>
                  <p:cond evt="onClick" delay="0">
                    <p:tgtEl>
                      <p:spTgt spid="8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62" fill="hold">
                      <p:stCondLst>
                        <p:cond delay="0"/>
                      </p:stCondLst>
                      <p:childTnLst>
                        <p:par>
                          <p:cTn id="3363" fill="hold">
                            <p:stCondLst>
                              <p:cond delay="0"/>
                            </p:stCondLst>
                            <p:childTnLst>
                              <p:par>
                                <p:cTn id="33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8"/>
                  </p:tgtEl>
                </p:cond>
              </p:nextCondLst>
            </p:seq>
            <p:seq concurrent="1" nextAc="seek">
              <p:cTn id="3366" restart="whenNotActive" fill="hold" evtFilter="cancelBubble" nodeType="interactiveSeq">
                <p:stCondLst>
                  <p:cond evt="onClick" delay="0">
                    <p:tgtEl>
                      <p:spTgt spid="8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67" fill="hold">
                      <p:stCondLst>
                        <p:cond delay="0"/>
                      </p:stCondLst>
                      <p:childTnLst>
                        <p:par>
                          <p:cTn id="3368" fill="hold">
                            <p:stCondLst>
                              <p:cond delay="0"/>
                            </p:stCondLst>
                            <p:childTnLst>
                              <p:par>
                                <p:cTn id="33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9"/>
                  </p:tgtEl>
                </p:cond>
              </p:nextCondLst>
            </p:seq>
            <p:seq concurrent="1" nextAc="seek">
              <p:cTn id="3371" restart="whenNotActive" fill="hold" evtFilter="cancelBubble" nodeType="interactiveSeq">
                <p:stCondLst>
                  <p:cond evt="onClick" delay="0">
                    <p:tgtEl>
                      <p:spTgt spid="9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2" fill="hold">
                      <p:stCondLst>
                        <p:cond delay="0"/>
                      </p:stCondLst>
                      <p:childTnLst>
                        <p:par>
                          <p:cTn id="3373" fill="hold">
                            <p:stCondLst>
                              <p:cond delay="0"/>
                            </p:stCondLst>
                            <p:childTnLst>
                              <p:par>
                                <p:cTn id="33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0"/>
                  </p:tgtEl>
                </p:cond>
              </p:nextCondLst>
            </p:seq>
            <p:seq concurrent="1" nextAc="seek">
              <p:cTn id="3376" restart="whenNotActive" fill="hold" evtFilter="cancelBubble" nodeType="interactiveSeq">
                <p:stCondLst>
                  <p:cond evt="onClick" delay="0">
                    <p:tgtEl>
                      <p:spTgt spid="9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7" fill="hold">
                      <p:stCondLst>
                        <p:cond delay="0"/>
                      </p:stCondLst>
                      <p:childTnLst>
                        <p:par>
                          <p:cTn id="3378" fill="hold">
                            <p:stCondLst>
                              <p:cond delay="0"/>
                            </p:stCondLst>
                            <p:childTnLst>
                              <p:par>
                                <p:cTn id="33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"/>
                  </p:tgtEl>
                </p:cond>
              </p:nextCondLst>
            </p:seq>
            <p:seq concurrent="1" nextAc="seek">
              <p:cTn id="3381" restart="whenNotActive" fill="hold" evtFilter="cancelBubble" nodeType="interactiveSeq">
                <p:stCondLst>
                  <p:cond evt="onClick" delay="0">
                    <p:tgtEl>
                      <p:spTgt spid="9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2" fill="hold">
                      <p:stCondLst>
                        <p:cond delay="0"/>
                      </p:stCondLst>
                      <p:childTnLst>
                        <p:par>
                          <p:cTn id="3383" fill="hold">
                            <p:stCondLst>
                              <p:cond delay="0"/>
                            </p:stCondLst>
                            <p:childTnLst>
                              <p:par>
                                <p:cTn id="33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2"/>
                  </p:tgtEl>
                </p:cond>
              </p:nextCondLst>
            </p:seq>
            <p:seq concurrent="1" nextAc="seek">
              <p:cTn id="3386" restart="whenNotActive" fill="hold" evtFilter="cancelBubble" nodeType="interactiveSeq">
                <p:stCondLst>
                  <p:cond evt="onClick" delay="0">
                    <p:tgtEl>
                      <p:spTgt spid="7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7" fill="hold">
                      <p:stCondLst>
                        <p:cond delay="0"/>
                      </p:stCondLst>
                      <p:childTnLst>
                        <p:par>
                          <p:cTn id="3388" fill="hold">
                            <p:stCondLst>
                              <p:cond delay="0"/>
                            </p:stCondLst>
                            <p:childTnLst>
                              <p:par>
                                <p:cTn id="33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2"/>
                  </p:tgtEl>
                </p:cond>
              </p:nextCondLst>
            </p:seq>
            <p:seq concurrent="1" nextAc="seek">
              <p:cTn id="3391" restart="whenNotActive" fill="hold" evtFilter="cancelBubble" nodeType="interactiveSeq">
                <p:stCondLst>
                  <p:cond evt="onClick" delay="0">
                    <p:tgtEl>
                      <p:spTgt spid="7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2" fill="hold">
                      <p:stCondLst>
                        <p:cond delay="0"/>
                      </p:stCondLst>
                      <p:childTnLst>
                        <p:par>
                          <p:cTn id="3393" fill="hold">
                            <p:stCondLst>
                              <p:cond delay="0"/>
                            </p:stCondLst>
                            <p:childTnLst>
                              <p:par>
                                <p:cTn id="33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"/>
                  </p:tgtEl>
                </p:cond>
              </p:nextCondLst>
            </p:seq>
            <p:seq concurrent="1" nextAc="seek">
              <p:cTn id="3396" restart="whenNotActive" fill="hold" evtFilter="cancelBubble" nodeType="interactiveSeq">
                <p:stCondLst>
                  <p:cond evt="onClick" delay="0">
                    <p:tgtEl>
                      <p:spTgt spid="7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7" fill="hold">
                      <p:stCondLst>
                        <p:cond delay="0"/>
                      </p:stCondLst>
                      <p:childTnLst>
                        <p:par>
                          <p:cTn id="3398" fill="hold">
                            <p:stCondLst>
                              <p:cond delay="0"/>
                            </p:stCondLst>
                            <p:childTnLst>
                              <p:par>
                                <p:cTn id="33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4"/>
                  </p:tgtEl>
                </p:cond>
              </p:nextCondLst>
            </p:seq>
            <p:seq concurrent="1" nextAc="seek">
              <p:cTn id="3401" restart="whenNotActive" fill="hold" evtFilter="cancelBubble" nodeType="interactiveSeq">
                <p:stCondLst>
                  <p:cond evt="onClick" delay="0">
                    <p:tgtEl>
                      <p:spTgt spid="8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02" fill="hold">
                      <p:stCondLst>
                        <p:cond delay="0"/>
                      </p:stCondLst>
                      <p:childTnLst>
                        <p:par>
                          <p:cTn id="3403" fill="hold">
                            <p:stCondLst>
                              <p:cond delay="0"/>
                            </p:stCondLst>
                            <p:childTnLst>
                              <p:par>
                                <p:cTn id="34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0"/>
                  </p:tgtEl>
                </p:cond>
              </p:nextCondLst>
            </p:seq>
            <p:seq concurrent="1" nextAc="seek">
              <p:cTn id="3406" restart="whenNotActive" fill="hold" evtFilter="cancelBubble" nodeType="interactiveSeq">
                <p:stCondLst>
                  <p:cond evt="onClick" delay="0">
                    <p:tgtEl>
                      <p:spTgt spid="8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07" fill="hold">
                      <p:stCondLst>
                        <p:cond delay="0"/>
                      </p:stCondLst>
                      <p:childTnLst>
                        <p:par>
                          <p:cTn id="3408" fill="hold">
                            <p:stCondLst>
                              <p:cond delay="0"/>
                            </p:stCondLst>
                            <p:childTnLst>
                              <p:par>
                                <p:cTn id="34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6"/>
                  </p:tgtEl>
                </p:cond>
              </p:nextCondLst>
            </p:seq>
            <p:seq concurrent="1" nextAc="seek">
              <p:cTn id="3411" restart="whenNotActive" fill="hold" evtFilter="cancelBubble" nodeType="interactiveSeq">
                <p:stCondLst>
                  <p:cond evt="onClick" delay="0">
                    <p:tgtEl>
                      <p:spTgt spid="8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12" fill="hold">
                      <p:stCondLst>
                        <p:cond delay="0"/>
                      </p:stCondLst>
                      <p:childTnLst>
                        <p:par>
                          <p:cTn id="3413" fill="hold">
                            <p:stCondLst>
                              <p:cond delay="0"/>
                            </p:stCondLst>
                            <p:childTnLst>
                              <p:par>
                                <p:cTn id="34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2"/>
                  </p:tgtEl>
                </p:cond>
              </p:nextCondLst>
            </p:seq>
            <p:seq concurrent="1" nextAc="seek">
              <p:cTn id="3416" restart="whenNotActive" fill="hold" evtFilter="cancelBubble" nodeType="interactiveSeq">
                <p:stCondLst>
                  <p:cond evt="onClick" delay="0">
                    <p:tgtEl>
                      <p:spTgt spid="8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17" fill="hold">
                      <p:stCondLst>
                        <p:cond delay="0"/>
                      </p:stCondLst>
                      <p:childTnLst>
                        <p:par>
                          <p:cTn id="3418" fill="hold">
                            <p:stCondLst>
                              <p:cond delay="0"/>
                            </p:stCondLst>
                            <p:childTnLst>
                              <p:par>
                                <p:cTn id="34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8"/>
                  </p:tgtEl>
                </p:cond>
              </p:nextCondLst>
            </p:seq>
            <p:seq concurrent="1" nextAc="seek">
              <p:cTn id="3421" restart="whenNotActive" fill="hold" evtFilter="cancelBubble" nodeType="interactiveSeq">
                <p:stCondLst>
                  <p:cond evt="onClick" delay="0">
                    <p:tgtEl>
                      <p:spTgt spid="8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22" fill="hold">
                      <p:stCondLst>
                        <p:cond delay="0"/>
                      </p:stCondLst>
                      <p:childTnLst>
                        <p:par>
                          <p:cTn id="3423" fill="hold">
                            <p:stCondLst>
                              <p:cond delay="0"/>
                            </p:stCondLst>
                            <p:childTnLst>
                              <p:par>
                                <p:cTn id="34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4"/>
                  </p:tgtEl>
                </p:cond>
              </p:nextCondLst>
            </p:seq>
            <p:seq concurrent="1" nextAc="seek">
              <p:cTn id="3426" restart="whenNotActive" fill="hold" evtFilter="cancelBubble" nodeType="interactiveSeq">
                <p:stCondLst>
                  <p:cond evt="onClick" delay="0">
                    <p:tgtEl>
                      <p:spTgt spid="8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27" fill="hold">
                      <p:stCondLst>
                        <p:cond delay="0"/>
                      </p:stCondLst>
                      <p:childTnLst>
                        <p:par>
                          <p:cTn id="3428" fill="hold">
                            <p:stCondLst>
                              <p:cond delay="0"/>
                            </p:stCondLst>
                            <p:childTnLst>
                              <p:par>
                                <p:cTn id="34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"/>
                  </p:tgtEl>
                </p:cond>
              </p:nextCondLst>
            </p:seq>
            <p:seq concurrent="1" nextAc="seek">
              <p:cTn id="3431" restart="whenNotActive" fill="hold" evtFilter="cancelBubble" nodeType="interactiveSeq">
                <p:stCondLst>
                  <p:cond evt="onClick" delay="0">
                    <p:tgtEl>
                      <p:spTgt spid="8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2" fill="hold">
                      <p:stCondLst>
                        <p:cond delay="0"/>
                      </p:stCondLst>
                      <p:childTnLst>
                        <p:par>
                          <p:cTn id="3433" fill="hold">
                            <p:stCondLst>
                              <p:cond delay="0"/>
                            </p:stCondLst>
                            <p:childTnLst>
                              <p:par>
                                <p:cTn id="34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"/>
                  </p:tgtEl>
                </p:cond>
              </p:nextCondLst>
            </p:seq>
            <p:seq concurrent="1" nextAc="seek">
              <p:cTn id="3436" restart="whenNotActive" fill="hold" evtFilter="cancelBubble" nodeType="interactiveSeq">
                <p:stCondLst>
                  <p:cond evt="onClick" delay="0">
                    <p:tgtEl>
                      <p:spTgt spid="8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7" fill="hold">
                      <p:stCondLst>
                        <p:cond delay="0"/>
                      </p:stCondLst>
                      <p:childTnLst>
                        <p:par>
                          <p:cTn id="3438" fill="hold">
                            <p:stCondLst>
                              <p:cond delay="0"/>
                            </p:stCondLst>
                            <p:childTnLst>
                              <p:par>
                                <p:cTn id="34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2"/>
                  </p:tgtEl>
                </p:cond>
              </p:nextCondLst>
            </p:seq>
            <p:seq concurrent="1" nextAc="seek">
              <p:cTn id="3441" restart="whenNotActive" fill="hold" evtFilter="cancelBubble" nodeType="interactiveSeq">
                <p:stCondLst>
                  <p:cond evt="onClick" delay="0">
                    <p:tgtEl>
                      <p:spTgt spid="8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42" fill="hold">
                      <p:stCondLst>
                        <p:cond delay="0"/>
                      </p:stCondLst>
                      <p:childTnLst>
                        <p:par>
                          <p:cTn id="3443" fill="hold">
                            <p:stCondLst>
                              <p:cond delay="0"/>
                            </p:stCondLst>
                            <p:childTnLst>
                              <p:par>
                                <p:cTn id="34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8"/>
                  </p:tgtEl>
                </p:cond>
              </p:nextCondLst>
            </p:seq>
            <p:seq concurrent="1" nextAc="seek">
              <p:cTn id="3446" restart="whenNotActive" fill="hold" evtFilter="cancelBubble" nodeType="interactiveSeq">
                <p:stCondLst>
                  <p:cond evt="onClick" delay="0">
                    <p:tgtEl>
                      <p:spTgt spid="8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47" fill="hold">
                      <p:stCondLst>
                        <p:cond delay="0"/>
                      </p:stCondLst>
                      <p:childTnLst>
                        <p:par>
                          <p:cTn id="3448" fill="hold">
                            <p:stCondLst>
                              <p:cond delay="0"/>
                            </p:stCondLst>
                            <p:childTnLst>
                              <p:par>
                                <p:cTn id="34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4"/>
                  </p:tgtEl>
                </p:cond>
              </p:nextCondLst>
            </p:seq>
            <p:seq concurrent="1" nextAc="seek">
              <p:cTn id="3451" restart="whenNotActive" fill="hold" evtFilter="cancelBubble" nodeType="interactiveSeq">
                <p:stCondLst>
                  <p:cond evt="onClick" delay="0">
                    <p:tgtEl>
                      <p:spTgt spid="8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2" fill="hold">
                      <p:stCondLst>
                        <p:cond delay="0"/>
                      </p:stCondLst>
                      <p:childTnLst>
                        <p:par>
                          <p:cTn id="3453" fill="hold">
                            <p:stCondLst>
                              <p:cond delay="0"/>
                            </p:stCondLst>
                            <p:childTnLst>
                              <p:par>
                                <p:cTn id="34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0"/>
                  </p:tgtEl>
                </p:cond>
              </p:nextCondLst>
            </p:seq>
            <p:seq concurrent="1" nextAc="seek">
              <p:cTn id="3456" restart="whenNotActive" fill="hold" evtFilter="cancelBubble" nodeType="interactiveSeq">
                <p:stCondLst>
                  <p:cond evt="onClick" delay="0">
                    <p:tgtEl>
                      <p:spTgt spid="8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7" fill="hold">
                      <p:stCondLst>
                        <p:cond delay="0"/>
                      </p:stCondLst>
                      <p:childTnLst>
                        <p:par>
                          <p:cTn id="3458" fill="hold">
                            <p:stCondLst>
                              <p:cond delay="0"/>
                            </p:stCondLst>
                            <p:childTnLst>
                              <p:par>
                                <p:cTn id="34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6"/>
                  </p:tgtEl>
                </p:cond>
              </p:nextCondLst>
            </p:seq>
            <p:seq concurrent="1" nextAc="seek">
              <p:cTn id="3461" restart="whenNotActive" fill="hold" evtFilter="cancelBubble" nodeType="interactiveSeq">
                <p:stCondLst>
                  <p:cond evt="onClick" delay="0">
                    <p:tgtEl>
                      <p:spTgt spid="8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2" fill="hold">
                      <p:stCondLst>
                        <p:cond delay="0"/>
                      </p:stCondLst>
                      <p:childTnLst>
                        <p:par>
                          <p:cTn id="3463" fill="hold">
                            <p:stCondLst>
                              <p:cond delay="0"/>
                            </p:stCondLst>
                            <p:childTnLst>
                              <p:par>
                                <p:cTn id="34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2"/>
                  </p:tgtEl>
                </p:cond>
              </p:nextCondLst>
            </p:seq>
            <p:seq concurrent="1" nextAc="seek">
              <p:cTn id="3466" restart="whenNotActive" fill="hold" evtFilter="cancelBubble" nodeType="interactiveSeq">
                <p:stCondLst>
                  <p:cond evt="onClick" delay="0">
                    <p:tgtEl>
                      <p:spTgt spid="8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7" fill="hold">
                      <p:stCondLst>
                        <p:cond delay="0"/>
                      </p:stCondLst>
                      <p:childTnLst>
                        <p:par>
                          <p:cTn id="3468" fill="hold">
                            <p:stCondLst>
                              <p:cond delay="0"/>
                            </p:stCondLst>
                            <p:childTnLst>
                              <p:par>
                                <p:cTn id="34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8"/>
                  </p:tgtEl>
                </p:cond>
              </p:nextCondLst>
            </p:seq>
            <p:seq concurrent="1" nextAc="seek">
              <p:cTn id="3471" restart="whenNotActive" fill="hold" evtFilter="cancelBubble" nodeType="interactiveSeq">
                <p:stCondLst>
                  <p:cond evt="onClick" delay="0">
                    <p:tgtEl>
                      <p:spTgt spid="8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2" fill="hold">
                      <p:stCondLst>
                        <p:cond delay="0"/>
                      </p:stCondLst>
                      <p:childTnLst>
                        <p:par>
                          <p:cTn id="3473" fill="hold">
                            <p:stCondLst>
                              <p:cond delay="0"/>
                            </p:stCondLst>
                            <p:childTnLst>
                              <p:par>
                                <p:cTn id="34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4"/>
                  </p:tgtEl>
                </p:cond>
              </p:nextCondLst>
            </p:seq>
            <p:seq concurrent="1" nextAc="seek">
              <p:cTn id="3476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7" fill="hold">
                      <p:stCondLst>
                        <p:cond delay="0"/>
                      </p:stCondLst>
                      <p:childTnLst>
                        <p:par>
                          <p:cTn id="3478" fill="hold">
                            <p:stCondLst>
                              <p:cond delay="0"/>
                            </p:stCondLst>
                            <p:childTnLst>
                              <p:par>
                                <p:cTn id="34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3481" restart="whenNotActive" fill="hold" evtFilter="cancelBubble" nodeType="interactiveSeq">
                <p:stCondLst>
                  <p:cond evt="onClick" delay="0">
                    <p:tgtEl>
                      <p:spTgt spid="10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2" fill="hold">
                      <p:stCondLst>
                        <p:cond delay="0"/>
                      </p:stCondLst>
                      <p:childTnLst>
                        <p:par>
                          <p:cTn id="3483" fill="hold">
                            <p:stCondLst>
                              <p:cond delay="0"/>
                            </p:stCondLst>
                            <p:childTnLst>
                              <p:par>
                                <p:cTn id="34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7"/>
                  </p:tgtEl>
                </p:cond>
              </p:nextCondLst>
            </p:seq>
            <p:seq concurrent="1" nextAc="seek">
              <p:cTn id="3486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7" fill="hold">
                      <p:stCondLst>
                        <p:cond delay="0"/>
                      </p:stCondLst>
                      <p:childTnLst>
                        <p:par>
                          <p:cTn id="3488" fill="hold">
                            <p:stCondLst>
                              <p:cond delay="0"/>
                            </p:stCondLst>
                            <p:childTnLst>
                              <p:par>
                                <p:cTn id="34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3491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2" fill="hold">
                      <p:stCondLst>
                        <p:cond delay="0"/>
                      </p:stCondLst>
                      <p:childTnLst>
                        <p:par>
                          <p:cTn id="3493" fill="hold">
                            <p:stCondLst>
                              <p:cond delay="0"/>
                            </p:stCondLst>
                            <p:childTnLst>
                              <p:par>
                                <p:cTn id="34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3496" restart="whenNotActive" fill="hold" evtFilter="cancelBubble" nodeType="interactiveSeq">
                <p:stCondLst>
                  <p:cond evt="onClick" delay="0">
                    <p:tgtEl>
                      <p:spTgt spid="10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7" fill="hold">
                      <p:stCondLst>
                        <p:cond delay="0"/>
                      </p:stCondLst>
                      <p:childTnLst>
                        <p:par>
                          <p:cTn id="3498" fill="hold">
                            <p:stCondLst>
                              <p:cond delay="0"/>
                            </p:stCondLst>
                            <p:childTnLst>
                              <p:par>
                                <p:cTn id="34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2"/>
                  </p:tgtEl>
                </p:cond>
              </p:nextCondLst>
            </p:seq>
            <p:seq concurrent="1" nextAc="seek">
              <p:cTn id="3501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02" fill="hold">
                      <p:stCondLst>
                        <p:cond delay="0"/>
                      </p:stCondLst>
                      <p:childTnLst>
                        <p:par>
                          <p:cTn id="3503" fill="hold">
                            <p:stCondLst>
                              <p:cond delay="0"/>
                            </p:stCondLst>
                            <p:childTnLst>
                              <p:par>
                                <p:cTn id="35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3506" restart="whenNotActive" fill="hold" evtFilter="cancelBubble" nodeType="interactiveSeq">
                <p:stCondLst>
                  <p:cond evt="onClick" delay="0">
                    <p:tgtEl>
                      <p:spTgt spid="10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07" fill="hold">
                      <p:stCondLst>
                        <p:cond delay="0"/>
                      </p:stCondLst>
                      <p:childTnLst>
                        <p:par>
                          <p:cTn id="3508" fill="hold">
                            <p:stCondLst>
                              <p:cond delay="0"/>
                            </p:stCondLst>
                            <p:childTnLst>
                              <p:par>
                                <p:cTn id="35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8"/>
                  </p:tgtEl>
                </p:cond>
              </p:nextCondLst>
            </p:seq>
            <p:seq concurrent="1" nextAc="seek">
              <p:cTn id="3511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2" fill="hold">
                      <p:stCondLst>
                        <p:cond delay="0"/>
                      </p:stCondLst>
                      <p:childTnLst>
                        <p:par>
                          <p:cTn id="3513" fill="hold">
                            <p:stCondLst>
                              <p:cond delay="0"/>
                            </p:stCondLst>
                            <p:childTnLst>
                              <p:par>
                                <p:cTn id="35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3516" restart="whenNotActive" fill="hold" evtFilter="cancelBubble" nodeType="interactiveSeq">
                <p:stCondLst>
                  <p:cond evt="onClick" delay="0">
                    <p:tgtEl>
                      <p:spTgt spid="10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7" fill="hold">
                      <p:stCondLst>
                        <p:cond delay="0"/>
                      </p:stCondLst>
                      <p:childTnLst>
                        <p:par>
                          <p:cTn id="3518" fill="hold">
                            <p:stCondLst>
                              <p:cond delay="0"/>
                            </p:stCondLst>
                            <p:childTnLst>
                              <p:par>
                                <p:cTn id="35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9"/>
                  </p:tgtEl>
                </p:cond>
              </p:nextCondLst>
            </p:seq>
            <p:seq concurrent="1" nextAc="seek">
              <p:cTn id="3521" restart="whenNotActive" fill="hold" evtFilter="cancelBubble" nodeType="interactiveSeq">
                <p:stCondLst>
                  <p:cond evt="onClick" delay="0">
                    <p:tgtEl>
                      <p:spTgt spid="10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2" fill="hold">
                      <p:stCondLst>
                        <p:cond delay="0"/>
                      </p:stCondLst>
                      <p:childTnLst>
                        <p:par>
                          <p:cTn id="3523" fill="hold">
                            <p:stCondLst>
                              <p:cond delay="0"/>
                            </p:stCondLst>
                            <p:childTnLst>
                              <p:par>
                                <p:cTn id="35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0"/>
                  </p:tgtEl>
                </p:cond>
              </p:nextCondLst>
            </p:seq>
            <p:seq concurrent="1" nextAc="seek">
              <p:cTn id="3526" restart="whenNotActive" fill="hold" evtFilter="cancelBubble" nodeType="interactiveSeq">
                <p:stCondLst>
                  <p:cond evt="onClick" delay="0">
                    <p:tgtEl>
                      <p:spTgt spid="10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7" fill="hold">
                      <p:stCondLst>
                        <p:cond delay="0"/>
                      </p:stCondLst>
                      <p:childTnLst>
                        <p:par>
                          <p:cTn id="3528" fill="hold">
                            <p:stCondLst>
                              <p:cond delay="0"/>
                            </p:stCondLst>
                            <p:childTnLst>
                              <p:par>
                                <p:cTn id="35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1"/>
                  </p:tgtEl>
                </p:cond>
              </p:nextCondLst>
            </p:seq>
            <p:seq concurrent="1" nextAc="seek">
              <p:cTn id="3531" restart="whenNotActive" fill="hold" evtFilter="cancelBubble" nodeType="interactiveSeq">
                <p:stCondLst>
                  <p:cond evt="onClick" delay="0">
                    <p:tgtEl>
                      <p:spTgt spid="10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2" fill="hold">
                      <p:stCondLst>
                        <p:cond delay="0"/>
                      </p:stCondLst>
                      <p:childTnLst>
                        <p:par>
                          <p:cTn id="3533" fill="hold">
                            <p:stCondLst>
                              <p:cond delay="0"/>
                            </p:stCondLst>
                            <p:childTnLst>
                              <p:par>
                                <p:cTn id="35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3"/>
                  </p:tgtEl>
                </p:cond>
              </p:nextCondLst>
            </p:seq>
            <p:seq concurrent="1" nextAc="seek">
              <p:cTn id="3536" restart="whenNotActive" fill="hold" evtFilter="cancelBubble" nodeType="interactiveSeq">
                <p:stCondLst>
                  <p:cond evt="onClick" delay="0">
                    <p:tgtEl>
                      <p:spTgt spid="10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7" fill="hold">
                      <p:stCondLst>
                        <p:cond delay="0"/>
                      </p:stCondLst>
                      <p:childTnLst>
                        <p:par>
                          <p:cTn id="3538" fill="hold">
                            <p:stCondLst>
                              <p:cond delay="0"/>
                            </p:stCondLst>
                            <p:childTnLst>
                              <p:par>
                                <p:cTn id="35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"/>
                  </p:tgtEl>
                </p:cond>
              </p:nextCondLst>
            </p:seq>
            <p:seq concurrent="1" nextAc="seek">
              <p:cTn id="3541" restart="whenNotActive" fill="hold" evtFilter="cancelBubble" nodeType="interactiveSeq">
                <p:stCondLst>
                  <p:cond evt="onClick" delay="0">
                    <p:tgtEl>
                      <p:spTgt spid="10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2" fill="hold">
                      <p:stCondLst>
                        <p:cond delay="0"/>
                      </p:stCondLst>
                      <p:childTnLst>
                        <p:par>
                          <p:cTn id="3543" fill="hold">
                            <p:stCondLst>
                              <p:cond delay="0"/>
                            </p:stCondLst>
                            <p:childTnLst>
                              <p:par>
                                <p:cTn id="35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"/>
                  </p:tgtEl>
                </p:cond>
              </p:nextCondLst>
            </p:seq>
            <p:seq concurrent="1" nextAc="seek">
              <p:cTn id="3546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7" fill="hold">
                      <p:stCondLst>
                        <p:cond delay="0"/>
                      </p:stCondLst>
                      <p:childTnLst>
                        <p:par>
                          <p:cTn id="3548" fill="hold">
                            <p:stCondLst>
                              <p:cond delay="0"/>
                            </p:stCondLst>
                            <p:childTnLst>
                              <p:par>
                                <p:cTn id="35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3551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2" fill="hold">
                      <p:stCondLst>
                        <p:cond delay="0"/>
                      </p:stCondLst>
                      <p:childTnLst>
                        <p:par>
                          <p:cTn id="3553" fill="hold">
                            <p:stCondLst>
                              <p:cond delay="0"/>
                            </p:stCondLst>
                            <p:childTnLst>
                              <p:par>
                                <p:cTn id="35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3556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7" fill="hold">
                      <p:stCondLst>
                        <p:cond delay="0"/>
                      </p:stCondLst>
                      <p:childTnLst>
                        <p:par>
                          <p:cTn id="3558" fill="hold">
                            <p:stCondLst>
                              <p:cond delay="0"/>
                            </p:stCondLst>
                            <p:childTnLst>
                              <p:par>
                                <p:cTn id="35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3561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62" fill="hold">
                      <p:stCondLst>
                        <p:cond delay="0"/>
                      </p:stCondLst>
                      <p:childTnLst>
                        <p:par>
                          <p:cTn id="3563" fill="hold">
                            <p:stCondLst>
                              <p:cond delay="0"/>
                            </p:stCondLst>
                            <p:childTnLst>
                              <p:par>
                                <p:cTn id="35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3566" restart="whenNotActive" fill="hold" evtFilter="cancelBubble" nodeType="interactiveSeq">
                <p:stCondLst>
                  <p:cond evt="onClick" delay="0">
                    <p:tgtEl>
                      <p:spTgt spid="9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67" fill="hold">
                      <p:stCondLst>
                        <p:cond delay="0"/>
                      </p:stCondLst>
                      <p:childTnLst>
                        <p:par>
                          <p:cTn id="3568" fill="hold">
                            <p:stCondLst>
                              <p:cond delay="0"/>
                            </p:stCondLst>
                            <p:childTnLst>
                              <p:par>
                                <p:cTn id="35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9"/>
                  </p:tgtEl>
                </p:cond>
              </p:nextCondLst>
            </p:seq>
            <p:seq concurrent="1" nextAc="seek">
              <p:cTn id="3571" restart="whenNotActive" fill="hold" evtFilter="cancelBubble" nodeType="interactiveSeq">
                <p:stCondLst>
                  <p:cond evt="onClick" delay="0">
                    <p:tgtEl>
                      <p:spTgt spid="9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2" fill="hold">
                      <p:stCondLst>
                        <p:cond delay="0"/>
                      </p:stCondLst>
                      <p:childTnLst>
                        <p:par>
                          <p:cTn id="3573" fill="hold">
                            <p:stCondLst>
                              <p:cond delay="0"/>
                            </p:stCondLst>
                            <p:childTnLst>
                              <p:par>
                                <p:cTn id="35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5"/>
                  </p:tgtEl>
                </p:cond>
              </p:nextCondLst>
            </p:seq>
            <p:seq concurrent="1" nextAc="seek">
              <p:cTn id="3576" restart="whenNotActive" fill="hold" evtFilter="cancelBubble" nodeType="interactiveSeq">
                <p:stCondLst>
                  <p:cond evt="onClick" delay="0">
                    <p:tgtEl>
                      <p:spTgt spid="9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7" fill="hold">
                      <p:stCondLst>
                        <p:cond delay="0"/>
                      </p:stCondLst>
                      <p:childTnLst>
                        <p:par>
                          <p:cTn id="3578" fill="hold">
                            <p:stCondLst>
                              <p:cond delay="0"/>
                            </p:stCondLst>
                            <p:childTnLst>
                              <p:par>
                                <p:cTn id="35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"/>
                  </p:tgtEl>
                </p:cond>
              </p:nextCondLst>
            </p:seq>
            <p:seq concurrent="1" nextAc="seek">
              <p:cTn id="3581" restart="whenNotActive" fill="hold" evtFilter="cancelBubble" nodeType="interactiveSeq">
                <p:stCondLst>
                  <p:cond evt="onClick" delay="0">
                    <p:tgtEl>
                      <p:spTgt spid="9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82" fill="hold">
                      <p:stCondLst>
                        <p:cond delay="0"/>
                      </p:stCondLst>
                      <p:childTnLst>
                        <p:par>
                          <p:cTn id="3583" fill="hold">
                            <p:stCondLst>
                              <p:cond delay="0"/>
                            </p:stCondLst>
                            <p:childTnLst>
                              <p:par>
                                <p:cTn id="35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7"/>
                  </p:tgtEl>
                </p:cond>
              </p:nextCondLst>
            </p:seq>
            <p:seq concurrent="1" nextAc="seek">
              <p:cTn id="3586" restart="whenNotActive" fill="hold" evtFilter="cancelBubble" nodeType="interactiveSeq">
                <p:stCondLst>
                  <p:cond evt="onClick" delay="0">
                    <p:tgtEl>
                      <p:spTgt spid="9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87" fill="hold">
                      <p:stCondLst>
                        <p:cond delay="0"/>
                      </p:stCondLst>
                      <p:childTnLst>
                        <p:par>
                          <p:cTn id="3588" fill="hold">
                            <p:stCondLst>
                              <p:cond delay="0"/>
                            </p:stCondLst>
                            <p:childTnLst>
                              <p:par>
                                <p:cTn id="35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3"/>
                  </p:tgtEl>
                </p:cond>
              </p:nextCondLst>
            </p:seq>
            <p:seq concurrent="1" nextAc="seek">
              <p:cTn id="3591" restart="whenNotActive" fill="hold" evtFilter="cancelBubble" nodeType="interactiveSeq">
                <p:stCondLst>
                  <p:cond evt="onClick" delay="0">
                    <p:tgtEl>
                      <p:spTgt spid="9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92" fill="hold">
                      <p:stCondLst>
                        <p:cond delay="0"/>
                      </p:stCondLst>
                      <p:childTnLst>
                        <p:par>
                          <p:cTn id="3593" fill="hold">
                            <p:stCondLst>
                              <p:cond delay="0"/>
                            </p:stCondLst>
                            <p:childTnLst>
                              <p:par>
                                <p:cTn id="35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9"/>
                  </p:tgtEl>
                </p:cond>
              </p:nextCondLst>
            </p:seq>
            <p:seq concurrent="1" nextAc="seek">
              <p:cTn id="3596" restart="whenNotActive" fill="hold" evtFilter="cancelBubble" nodeType="interactiveSeq">
                <p:stCondLst>
                  <p:cond evt="onClick" delay="0">
                    <p:tgtEl>
                      <p:spTgt spid="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97" fill="hold">
                      <p:stCondLst>
                        <p:cond delay="0"/>
                      </p:stCondLst>
                      <p:childTnLst>
                        <p:par>
                          <p:cTn id="3598" fill="hold">
                            <p:stCondLst>
                              <p:cond delay="0"/>
                            </p:stCondLst>
                            <p:childTnLst>
                              <p:par>
                                <p:cTn id="35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5"/>
                  </p:tgtEl>
                </p:cond>
              </p:nextCondLst>
            </p:seq>
            <p:seq concurrent="1" nextAc="seek">
              <p:cTn id="3601" restart="whenNotActive" fill="hold" evtFilter="cancelBubble" nodeType="interactiveSeq">
                <p:stCondLst>
                  <p:cond evt="onClick" delay="0">
                    <p:tgtEl>
                      <p:spTgt spid="9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2" fill="hold">
                      <p:stCondLst>
                        <p:cond delay="0"/>
                      </p:stCondLst>
                      <p:childTnLst>
                        <p:par>
                          <p:cTn id="3603" fill="hold">
                            <p:stCondLst>
                              <p:cond delay="0"/>
                            </p:stCondLst>
                            <p:childTnLst>
                              <p:par>
                                <p:cTn id="36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1"/>
                  </p:tgtEl>
                </p:cond>
              </p:nextCondLst>
            </p:seq>
            <p:seq concurrent="1" nextAc="seek">
              <p:cTn id="3606" restart="whenNotActive" fill="hold" evtFilter="cancelBubble" nodeType="interactiveSeq">
                <p:stCondLst>
                  <p:cond evt="onClick" delay="0">
                    <p:tgtEl>
                      <p:spTgt spid="9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7" fill="hold">
                      <p:stCondLst>
                        <p:cond delay="0"/>
                      </p:stCondLst>
                      <p:childTnLst>
                        <p:par>
                          <p:cTn id="3608" fill="hold">
                            <p:stCondLst>
                              <p:cond delay="0"/>
                            </p:stCondLst>
                            <p:childTnLst>
                              <p:par>
                                <p:cTn id="36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7"/>
                  </p:tgtEl>
                </p:cond>
              </p:nextCondLst>
            </p:seq>
            <p:seq concurrent="1" nextAc="seek">
              <p:cTn id="3611" restart="whenNotActive" fill="hold" evtFilter="cancelBubble" nodeType="interactiveSeq">
                <p:stCondLst>
                  <p:cond evt="onClick" delay="0">
                    <p:tgtEl>
                      <p:spTgt spid="9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2" fill="hold">
                      <p:stCondLst>
                        <p:cond delay="0"/>
                      </p:stCondLst>
                      <p:childTnLst>
                        <p:par>
                          <p:cTn id="3613" fill="hold">
                            <p:stCondLst>
                              <p:cond delay="0"/>
                            </p:stCondLst>
                            <p:childTnLst>
                              <p:par>
                                <p:cTn id="36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3"/>
                  </p:tgtEl>
                </p:cond>
              </p:nextCondLst>
            </p:seq>
            <p:seq concurrent="1" nextAc="seek">
              <p:cTn id="3616" restart="whenNotActive" fill="hold" evtFilter="cancelBubble" nodeType="interactiveSeq">
                <p:stCondLst>
                  <p:cond evt="onClick" delay="0">
                    <p:tgtEl>
                      <p:spTgt spid="9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7" fill="hold">
                      <p:stCondLst>
                        <p:cond delay="0"/>
                      </p:stCondLst>
                      <p:childTnLst>
                        <p:par>
                          <p:cTn id="3618" fill="hold">
                            <p:stCondLst>
                              <p:cond delay="0"/>
                            </p:stCondLst>
                            <p:childTnLst>
                              <p:par>
                                <p:cTn id="36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9"/>
                  </p:tgtEl>
                </p:cond>
              </p:nextCondLst>
            </p:seq>
            <p:seq concurrent="1" nextAc="seek">
              <p:cTn id="3621" restart="whenNotActive" fill="hold" evtFilter="cancelBubble" nodeType="interactiveSeq">
                <p:stCondLst>
                  <p:cond evt="onClick" delay="0">
                    <p:tgtEl>
                      <p:spTgt spid="9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2" fill="hold">
                      <p:stCondLst>
                        <p:cond delay="0"/>
                      </p:stCondLst>
                      <p:childTnLst>
                        <p:par>
                          <p:cTn id="3623" fill="hold">
                            <p:stCondLst>
                              <p:cond delay="0"/>
                            </p:stCondLst>
                            <p:childTnLst>
                              <p:par>
                                <p:cTn id="36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5"/>
                  </p:tgtEl>
                </p:cond>
              </p:nextCondLst>
            </p:seq>
            <p:seq concurrent="1" nextAc="seek">
              <p:cTn id="3626" restart="whenNotActive" fill="hold" evtFilter="cancelBubble" nodeType="interactiveSeq">
                <p:stCondLst>
                  <p:cond evt="onClick" delay="0">
                    <p:tgtEl>
                      <p:spTgt spid="9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7" fill="hold">
                      <p:stCondLst>
                        <p:cond delay="0"/>
                      </p:stCondLst>
                      <p:childTnLst>
                        <p:par>
                          <p:cTn id="3628" fill="hold">
                            <p:stCondLst>
                              <p:cond delay="0"/>
                            </p:stCondLst>
                            <p:childTnLst>
                              <p:par>
                                <p:cTn id="36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1"/>
                  </p:tgtEl>
                </p:cond>
              </p:nextCondLst>
            </p:seq>
            <p:seq concurrent="1" nextAc="seek">
              <p:cTn id="3631" restart="whenNotActive" fill="hold" evtFilter="cancelBubble" nodeType="interactiveSeq">
                <p:stCondLst>
                  <p:cond evt="onClick" delay="0">
                    <p:tgtEl>
                      <p:spTgt spid="9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2" fill="hold">
                      <p:stCondLst>
                        <p:cond delay="0"/>
                      </p:stCondLst>
                      <p:childTnLst>
                        <p:par>
                          <p:cTn id="3633" fill="hold">
                            <p:stCondLst>
                              <p:cond delay="0"/>
                            </p:stCondLst>
                            <p:childTnLst>
                              <p:par>
                                <p:cTn id="36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7"/>
                  </p:tgtEl>
                </p:cond>
              </p:nextCondLst>
            </p:seq>
            <p:seq concurrent="1" nextAc="seek">
              <p:cTn id="3636" restart="whenNotActive" fill="hold" evtFilter="cancelBubble" nodeType="interactiveSeq">
                <p:stCondLst>
                  <p:cond evt="onClick" delay="0">
                    <p:tgtEl>
                      <p:spTgt spid="9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7" fill="hold">
                      <p:stCondLst>
                        <p:cond delay="0"/>
                      </p:stCondLst>
                      <p:childTnLst>
                        <p:par>
                          <p:cTn id="3638" fill="hold">
                            <p:stCondLst>
                              <p:cond delay="0"/>
                            </p:stCondLst>
                            <p:childTnLst>
                              <p:par>
                                <p:cTn id="36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"/>
                  </p:tgtEl>
                </p:cond>
              </p:nextCondLst>
            </p:seq>
            <p:seq concurrent="1" nextAc="seek">
              <p:cTn id="3641" restart="whenNotActive" fill="hold" evtFilter="cancelBubble" nodeType="interactiveSeq">
                <p:stCondLst>
                  <p:cond evt="onClick" delay="0">
                    <p:tgtEl>
                      <p:spTgt spid="9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42" fill="hold">
                      <p:stCondLst>
                        <p:cond delay="0"/>
                      </p:stCondLst>
                      <p:childTnLst>
                        <p:par>
                          <p:cTn id="3643" fill="hold">
                            <p:stCondLst>
                              <p:cond delay="0"/>
                            </p:stCondLst>
                            <p:childTnLst>
                              <p:par>
                                <p:cTn id="36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9"/>
                  </p:tgtEl>
                </p:cond>
              </p:nextCondLst>
            </p:seq>
            <p:seq concurrent="1" nextAc="seek">
              <p:cTn id="3646" restart="whenNotActive" fill="hold" evtFilter="cancelBubble" nodeType="interactiveSeq">
                <p:stCondLst>
                  <p:cond evt="onClick" delay="0">
                    <p:tgtEl>
                      <p:spTgt spid="10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47" fill="hold">
                      <p:stCondLst>
                        <p:cond delay="0"/>
                      </p:stCondLst>
                      <p:childTnLst>
                        <p:par>
                          <p:cTn id="3648" fill="hold">
                            <p:stCondLst>
                              <p:cond delay="0"/>
                            </p:stCondLst>
                            <p:childTnLst>
                              <p:par>
                                <p:cTn id="36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5"/>
                  </p:tgtEl>
                </p:cond>
              </p:nextCondLst>
            </p:seq>
            <p:seq concurrent="1" nextAc="seek">
              <p:cTn id="3651" restart="whenNotActive" fill="hold" evtFilter="cancelBubble" nodeType="interactiveSeq">
                <p:stCondLst>
                  <p:cond evt="onClick" delay="0">
                    <p:tgtEl>
                      <p:spTgt spid="10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52" fill="hold">
                      <p:stCondLst>
                        <p:cond delay="0"/>
                      </p:stCondLst>
                      <p:childTnLst>
                        <p:par>
                          <p:cTn id="3653" fill="hold">
                            <p:stCondLst>
                              <p:cond delay="0"/>
                            </p:stCondLst>
                            <p:childTnLst>
                              <p:par>
                                <p:cTn id="36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1"/>
                  </p:tgtEl>
                </p:cond>
              </p:nextCondLst>
            </p:seq>
            <p:seq concurrent="1" nextAc="seek">
              <p:cTn id="3656" restart="whenNotActive" fill="hold" evtFilter="cancelBubble" nodeType="interactiveSeq">
                <p:stCondLst>
                  <p:cond evt="onClick" delay="0">
                    <p:tgtEl>
                      <p:spTgt spid="9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57" fill="hold">
                      <p:stCondLst>
                        <p:cond delay="0"/>
                      </p:stCondLst>
                      <p:childTnLst>
                        <p:par>
                          <p:cTn id="3658" fill="hold">
                            <p:stCondLst>
                              <p:cond delay="0"/>
                            </p:stCondLst>
                            <p:childTnLst>
                              <p:par>
                                <p:cTn id="36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8"/>
                  </p:tgtEl>
                </p:cond>
              </p:nextCondLst>
            </p:seq>
            <p:seq concurrent="1" nextAc="seek">
              <p:cTn id="4019" restart="whenNotActive" fill="hold" evtFilter="cancelBubble" nodeType="interactiveSeq">
                <p:stCondLst>
                  <p:cond evt="onClick" delay="0">
                    <p:tgtEl>
                      <p:spTgt spid="1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20" fill="hold">
                      <p:stCondLst>
                        <p:cond delay="0"/>
                      </p:stCondLst>
                      <p:childTnLst>
                        <p:par>
                          <p:cTn id="4021" fill="hold">
                            <p:stCondLst>
                              <p:cond delay="0"/>
                            </p:stCondLst>
                            <p:childTnLst>
                              <p:par>
                                <p:cTn id="40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5"/>
                  </p:tgtEl>
                </p:cond>
              </p:nextCondLst>
            </p:seq>
            <p:seq concurrent="1" nextAc="seek">
              <p:cTn id="4382" restart="whenNotActive" fill="hold" evtFilter="cancelBubble" nodeType="interactiveSeq">
                <p:stCondLst>
                  <p:cond evt="onClick" delay="0">
                    <p:tgtEl>
                      <p:spTgt spid="1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3" fill="hold">
                      <p:stCondLst>
                        <p:cond delay="0"/>
                      </p:stCondLst>
                      <p:childTnLst>
                        <p:par>
                          <p:cTn id="4384" fill="hold">
                            <p:stCondLst>
                              <p:cond delay="0"/>
                            </p:stCondLst>
                            <p:childTnLst>
                              <p:par>
                                <p:cTn id="43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"/>
                  </p:tgtEl>
                </p:cond>
              </p:nextCondLst>
            </p:seq>
            <p:seq concurrent="1" nextAc="seek">
              <p:cTn id="4387" restart="whenNotActive" fill="hold" evtFilter="cancelBubble" nodeType="interactiveSeq">
                <p:stCondLst>
                  <p:cond evt="onClick" delay="0">
                    <p:tgtEl>
                      <p:spTgt spid="1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8" fill="hold">
                      <p:stCondLst>
                        <p:cond delay="0"/>
                      </p:stCondLst>
                      <p:childTnLst>
                        <p:par>
                          <p:cTn id="4389" fill="hold">
                            <p:stCondLst>
                              <p:cond delay="0"/>
                            </p:stCondLst>
                            <p:childTnLst>
                              <p:par>
                                <p:cTn id="43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4"/>
                  </p:tgtEl>
                </p:cond>
              </p:nextCondLst>
            </p:seq>
            <p:seq concurrent="1" nextAc="seek">
              <p:cTn id="4392" restart="whenNotActive" fill="hold" evtFilter="cancelBubble" nodeType="interactiveSeq">
                <p:stCondLst>
                  <p:cond evt="onClick" delay="0">
                    <p:tgtEl>
                      <p:spTgt spid="1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3" fill="hold">
                      <p:stCondLst>
                        <p:cond delay="0"/>
                      </p:stCondLst>
                      <p:childTnLst>
                        <p:par>
                          <p:cTn id="4394" fill="hold">
                            <p:stCondLst>
                              <p:cond delay="0"/>
                            </p:stCondLst>
                            <p:childTnLst>
                              <p:par>
                                <p:cTn id="43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0"/>
                  </p:tgtEl>
                </p:cond>
              </p:nextCondLst>
            </p:seq>
            <p:seq concurrent="1" nextAc="seek">
              <p:cTn id="4397" restart="whenNotActive" fill="hold" evtFilter="cancelBubble" nodeType="interactiveSeq">
                <p:stCondLst>
                  <p:cond evt="onClick" delay="0">
                    <p:tgtEl>
                      <p:spTgt spid="1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8" fill="hold">
                      <p:stCondLst>
                        <p:cond delay="0"/>
                      </p:stCondLst>
                      <p:childTnLst>
                        <p:par>
                          <p:cTn id="4399" fill="hold">
                            <p:stCondLst>
                              <p:cond delay="0"/>
                            </p:stCondLst>
                            <p:childTnLst>
                              <p:par>
                                <p:cTn id="44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1"/>
                  </p:tgtEl>
                </p:cond>
              </p:nextCondLst>
            </p:seq>
            <p:seq concurrent="1" nextAc="seek">
              <p:cTn id="4402" restart="whenNotActive" fill="hold" evtFilter="cancelBubble" nodeType="interactiveSeq">
                <p:stCondLst>
                  <p:cond evt="onClick" delay="0">
                    <p:tgtEl>
                      <p:spTgt spid="1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03" fill="hold">
                      <p:stCondLst>
                        <p:cond delay="0"/>
                      </p:stCondLst>
                      <p:childTnLst>
                        <p:par>
                          <p:cTn id="4404" fill="hold">
                            <p:stCondLst>
                              <p:cond delay="0"/>
                            </p:stCondLst>
                            <p:childTnLst>
                              <p:par>
                                <p:cTn id="44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9"/>
                  </p:tgtEl>
                </p:cond>
              </p:nextCondLst>
            </p:seq>
            <p:seq concurrent="1" nextAc="seek">
              <p:cTn id="4407" restart="whenNotActive" fill="hold" evtFilter="cancelBubble" nodeType="interactiveSeq">
                <p:stCondLst>
                  <p:cond evt="onClick" delay="0">
                    <p:tgtEl>
                      <p:spTgt spid="1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08" fill="hold">
                      <p:stCondLst>
                        <p:cond delay="0"/>
                      </p:stCondLst>
                      <p:childTnLst>
                        <p:par>
                          <p:cTn id="4409" fill="hold">
                            <p:stCondLst>
                              <p:cond delay="0"/>
                            </p:stCondLst>
                            <p:childTnLst>
                              <p:par>
                                <p:cTn id="44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8"/>
                  </p:tgtEl>
                </p:cond>
              </p:nextCondLst>
            </p:seq>
            <p:seq concurrent="1" nextAc="seek">
              <p:cTn id="4412" restart="whenNotActive" fill="hold" evtFilter="cancelBubble" nodeType="interactiveSeq">
                <p:stCondLst>
                  <p:cond evt="onClick" delay="0">
                    <p:tgtEl>
                      <p:spTgt spid="1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3" fill="hold">
                      <p:stCondLst>
                        <p:cond delay="0"/>
                      </p:stCondLst>
                      <p:childTnLst>
                        <p:par>
                          <p:cTn id="4414" fill="hold">
                            <p:stCondLst>
                              <p:cond delay="0"/>
                            </p:stCondLst>
                            <p:childTnLst>
                              <p:par>
                                <p:cTn id="44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5"/>
                  </p:tgtEl>
                </p:cond>
              </p:nextCondLst>
            </p:seq>
            <p:seq concurrent="1" nextAc="seek">
              <p:cTn id="4417" restart="whenNotActive" fill="hold" evtFilter="cancelBubble" nodeType="interactiveSeq">
                <p:stCondLst>
                  <p:cond evt="onClick" delay="0">
                    <p:tgtEl>
                      <p:spTgt spid="1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8" fill="hold">
                      <p:stCondLst>
                        <p:cond delay="0"/>
                      </p:stCondLst>
                      <p:childTnLst>
                        <p:par>
                          <p:cTn id="4419" fill="hold">
                            <p:stCondLst>
                              <p:cond delay="0"/>
                            </p:stCondLst>
                            <p:childTnLst>
                              <p:par>
                                <p:cTn id="44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9"/>
                  </p:tgtEl>
                </p:cond>
              </p:nextCondLst>
            </p:seq>
            <p:seq concurrent="1" nextAc="seek">
              <p:cTn id="4422" restart="whenNotActive" fill="hold" evtFilter="cancelBubble" nodeType="interactiveSeq">
                <p:stCondLst>
                  <p:cond evt="onClick" delay="0">
                    <p:tgtEl>
                      <p:spTgt spid="1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23" fill="hold">
                      <p:stCondLst>
                        <p:cond delay="0"/>
                      </p:stCondLst>
                      <p:childTnLst>
                        <p:par>
                          <p:cTn id="4424" fill="hold">
                            <p:stCondLst>
                              <p:cond delay="0"/>
                            </p:stCondLst>
                            <p:childTnLst>
                              <p:par>
                                <p:cTn id="44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"/>
                  </p:tgtEl>
                </p:cond>
              </p:nextCondLst>
            </p:seq>
            <p:seq concurrent="1" nextAc="seek">
              <p:cTn id="4427" restart="whenNotActive" fill="hold" evtFilter="cancelBubble" nodeType="interactiveSeq">
                <p:stCondLst>
                  <p:cond evt="onClick" delay="0">
                    <p:tgtEl>
                      <p:spTgt spid="1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28" fill="hold">
                      <p:stCondLst>
                        <p:cond delay="0"/>
                      </p:stCondLst>
                      <p:childTnLst>
                        <p:par>
                          <p:cTn id="4429" fill="hold">
                            <p:stCondLst>
                              <p:cond delay="0"/>
                            </p:stCondLst>
                            <p:childTnLst>
                              <p:par>
                                <p:cTn id="44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"/>
                  </p:tgtEl>
                </p:cond>
              </p:nextCondLst>
            </p:seq>
            <p:seq concurrent="1" nextAc="seek">
              <p:cTn id="4432" restart="whenNotActive" fill="hold" evtFilter="cancelBubble" nodeType="interactiveSeq">
                <p:stCondLst>
                  <p:cond evt="onClick" delay="0">
                    <p:tgtEl>
                      <p:spTgt spid="1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3" fill="hold">
                      <p:stCondLst>
                        <p:cond delay="0"/>
                      </p:stCondLst>
                      <p:childTnLst>
                        <p:par>
                          <p:cTn id="4434" fill="hold">
                            <p:stCondLst>
                              <p:cond delay="0"/>
                            </p:stCondLst>
                            <p:childTnLst>
                              <p:par>
                                <p:cTn id="44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8"/>
                  </p:tgtEl>
                </p:cond>
              </p:nextCondLst>
            </p:seq>
            <p:seq concurrent="1" nextAc="seek">
              <p:cTn id="4437" restart="whenNotActive" fill="hold" evtFilter="cancelBubble" nodeType="interactiveSeq">
                <p:stCondLst>
                  <p:cond evt="onClick" delay="0">
                    <p:tgtEl>
                      <p:spTgt spid="1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8" fill="hold">
                      <p:stCondLst>
                        <p:cond delay="0"/>
                      </p:stCondLst>
                      <p:childTnLst>
                        <p:par>
                          <p:cTn id="4439" fill="hold">
                            <p:stCondLst>
                              <p:cond delay="0"/>
                            </p:stCondLst>
                            <p:childTnLst>
                              <p:par>
                                <p:cTn id="44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0"/>
                  </p:tgtEl>
                </p:cond>
              </p:nextCondLst>
            </p:seq>
            <p:seq concurrent="1" nextAc="seek">
              <p:cTn id="4442" restart="whenNotActive" fill="hold" evtFilter="cancelBubble" nodeType="interactiveSeq">
                <p:stCondLst>
                  <p:cond evt="onClick" delay="0">
                    <p:tgtEl>
                      <p:spTgt spid="1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43" fill="hold">
                      <p:stCondLst>
                        <p:cond delay="0"/>
                      </p:stCondLst>
                      <p:childTnLst>
                        <p:par>
                          <p:cTn id="4444" fill="hold">
                            <p:stCondLst>
                              <p:cond delay="0"/>
                            </p:stCondLst>
                            <p:childTnLst>
                              <p:par>
                                <p:cTn id="44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1"/>
                  </p:tgtEl>
                </p:cond>
              </p:nextCondLst>
            </p:seq>
            <p:seq concurrent="1" nextAc="seek">
              <p:cTn id="4447" restart="whenNotActive" fill="hold" evtFilter="cancelBubble" nodeType="interactiveSeq">
                <p:stCondLst>
                  <p:cond evt="onClick" delay="0">
                    <p:tgtEl>
                      <p:spTgt spid="1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48" fill="hold">
                      <p:stCondLst>
                        <p:cond delay="0"/>
                      </p:stCondLst>
                      <p:childTnLst>
                        <p:par>
                          <p:cTn id="4449" fill="hold">
                            <p:stCondLst>
                              <p:cond delay="0"/>
                            </p:stCondLst>
                            <p:childTnLst>
                              <p:par>
                                <p:cTn id="44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2"/>
                  </p:tgtEl>
                </p:cond>
              </p:nextCondLst>
            </p:seq>
            <p:seq concurrent="1" nextAc="seek">
              <p:cTn id="4452" restart="whenNotActive" fill="hold" evtFilter="cancelBubble" nodeType="interactiveSeq">
                <p:stCondLst>
                  <p:cond evt="onClick" delay="0">
                    <p:tgtEl>
                      <p:spTgt spid="1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3" fill="hold">
                      <p:stCondLst>
                        <p:cond delay="0"/>
                      </p:stCondLst>
                      <p:childTnLst>
                        <p:par>
                          <p:cTn id="4454" fill="hold">
                            <p:stCondLst>
                              <p:cond delay="0"/>
                            </p:stCondLst>
                            <p:childTnLst>
                              <p:par>
                                <p:cTn id="44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3"/>
                  </p:tgtEl>
                </p:cond>
              </p:nextCondLst>
            </p:seq>
            <p:seq concurrent="1" nextAc="seek">
              <p:cTn id="4457" restart="whenNotActive" fill="hold" evtFilter="cancelBubble" nodeType="interactiveSeq">
                <p:stCondLst>
                  <p:cond evt="onClick" delay="0">
                    <p:tgtEl>
                      <p:spTgt spid="1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8" fill="hold">
                      <p:stCondLst>
                        <p:cond delay="0"/>
                      </p:stCondLst>
                      <p:childTnLst>
                        <p:par>
                          <p:cTn id="4459" fill="hold">
                            <p:stCondLst>
                              <p:cond delay="0"/>
                            </p:stCondLst>
                            <p:childTnLst>
                              <p:par>
                                <p:cTn id="44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4"/>
                  </p:tgtEl>
                </p:cond>
              </p:nextCondLst>
            </p:seq>
            <p:seq concurrent="1" nextAc="seek">
              <p:cTn id="4462" restart="whenNotActive" fill="hold" evtFilter="cancelBubble" nodeType="interactiveSeq">
                <p:stCondLst>
                  <p:cond evt="onClick" delay="0">
                    <p:tgtEl>
                      <p:spTgt spid="1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3" fill="hold">
                      <p:stCondLst>
                        <p:cond delay="0"/>
                      </p:stCondLst>
                      <p:childTnLst>
                        <p:par>
                          <p:cTn id="4464" fill="hold">
                            <p:stCondLst>
                              <p:cond delay="0"/>
                            </p:stCondLst>
                            <p:childTnLst>
                              <p:par>
                                <p:cTn id="44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5"/>
                  </p:tgtEl>
                </p:cond>
              </p:nextCondLst>
            </p:seq>
            <p:seq concurrent="1" nextAc="seek">
              <p:cTn id="4467" restart="whenNotActive" fill="hold" evtFilter="cancelBubble" nodeType="interactiveSeq">
                <p:stCondLst>
                  <p:cond evt="onClick" delay="0">
                    <p:tgtEl>
                      <p:spTgt spid="1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8" fill="hold">
                      <p:stCondLst>
                        <p:cond delay="0"/>
                      </p:stCondLst>
                      <p:childTnLst>
                        <p:par>
                          <p:cTn id="4469" fill="hold">
                            <p:stCondLst>
                              <p:cond delay="0"/>
                            </p:stCondLst>
                            <p:childTnLst>
                              <p:par>
                                <p:cTn id="44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6"/>
                  </p:tgtEl>
                </p:cond>
              </p:nextCondLst>
            </p:seq>
            <p:seq concurrent="1" nextAc="seek">
              <p:cTn id="4472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3" fill="hold">
                      <p:stCondLst>
                        <p:cond delay="0"/>
                      </p:stCondLst>
                      <p:childTnLst>
                        <p:par>
                          <p:cTn id="4474" fill="hold">
                            <p:stCondLst>
                              <p:cond delay="0"/>
                            </p:stCondLst>
                            <p:childTnLst>
                              <p:par>
                                <p:cTn id="44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4477" restart="whenNotActive" fill="hold" evtFilter="cancelBubble" nodeType="interactiveSeq">
                <p:stCondLst>
                  <p:cond evt="onClick" delay="0">
                    <p:tgtEl>
                      <p:spTgt spid="10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8" fill="hold">
                      <p:stCondLst>
                        <p:cond delay="0"/>
                      </p:stCondLst>
                      <p:childTnLst>
                        <p:par>
                          <p:cTn id="4479" fill="hold">
                            <p:stCondLst>
                              <p:cond delay="0"/>
                            </p:stCondLst>
                            <p:childTnLst>
                              <p:par>
                                <p:cTn id="44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2"/>
                  </p:tgtEl>
                </p:cond>
              </p:nextCondLst>
            </p:seq>
            <p:seq concurrent="1" nextAc="seek">
              <p:cTn id="4482" restart="whenNotActive" fill="hold" evtFilter="cancelBubble" nodeType="interactiveSeq">
                <p:stCondLst>
                  <p:cond evt="onClick" delay="0">
                    <p:tgtEl>
                      <p:spTgt spid="10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83" fill="hold">
                      <p:stCondLst>
                        <p:cond delay="0"/>
                      </p:stCondLst>
                      <p:childTnLst>
                        <p:par>
                          <p:cTn id="4484" fill="hold">
                            <p:stCondLst>
                              <p:cond delay="0"/>
                            </p:stCondLst>
                            <p:childTnLst>
                              <p:par>
                                <p:cTn id="44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"/>
                  </p:tgtEl>
                </p:cond>
              </p:nextCondLst>
            </p:seq>
            <p:seq concurrent="1" nextAc="seek">
              <p:cTn id="4487" restart="whenNotActive" fill="hold" evtFilter="cancelBubble" nodeType="interactiveSeq">
                <p:stCondLst>
                  <p:cond evt="onClick" delay="0">
                    <p:tgtEl>
                      <p:spTgt spid="1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88" fill="hold">
                      <p:stCondLst>
                        <p:cond delay="0"/>
                      </p:stCondLst>
                      <p:childTnLst>
                        <p:par>
                          <p:cTn id="4489" fill="hold">
                            <p:stCondLst>
                              <p:cond delay="0"/>
                            </p:stCondLst>
                            <p:childTnLst>
                              <p:par>
                                <p:cTn id="44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"/>
                  </p:tgtEl>
                </p:cond>
              </p:nextCondLst>
            </p:seq>
            <p:seq concurrent="1" nextAc="seek">
              <p:cTn id="4492" restart="whenNotActive" fill="hold" evtFilter="cancelBubble" nodeType="interactiveSeq">
                <p:stCondLst>
                  <p:cond evt="onClick" delay="0">
                    <p:tgtEl>
                      <p:spTgt spid="1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93" fill="hold">
                      <p:stCondLst>
                        <p:cond delay="0"/>
                      </p:stCondLst>
                      <p:childTnLst>
                        <p:par>
                          <p:cTn id="4494" fill="hold">
                            <p:stCondLst>
                              <p:cond delay="0"/>
                            </p:stCondLst>
                            <p:childTnLst>
                              <p:par>
                                <p:cTn id="44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0"/>
                  </p:tgtEl>
                </p:cond>
              </p:nextCondLst>
            </p:seq>
            <p:seq concurrent="1" nextAc="seek">
              <p:cTn id="4497" restart="whenNotActive" fill="hold" evtFilter="cancelBubble" nodeType="interactiveSeq">
                <p:stCondLst>
                  <p:cond evt="onClick" delay="0">
                    <p:tgtEl>
                      <p:spTgt spid="10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98" fill="hold">
                      <p:stCondLst>
                        <p:cond delay="0"/>
                      </p:stCondLst>
                      <p:childTnLst>
                        <p:par>
                          <p:cTn id="4499" fill="hold">
                            <p:stCondLst>
                              <p:cond delay="0"/>
                            </p:stCondLst>
                            <p:childTnLst>
                              <p:par>
                                <p:cTn id="45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6"/>
                  </p:tgtEl>
                </p:cond>
              </p:nextCondLst>
            </p:seq>
            <p:seq concurrent="1" nextAc="seek">
              <p:cTn id="4502" restart="whenNotActive" fill="hold" evtFilter="cancelBubble" nodeType="interactiveSeq">
                <p:stCondLst>
                  <p:cond evt="onClick" delay="0">
                    <p:tgtEl>
                      <p:spTgt spid="10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03" fill="hold">
                      <p:stCondLst>
                        <p:cond delay="0"/>
                      </p:stCondLst>
                      <p:childTnLst>
                        <p:par>
                          <p:cTn id="4504" fill="hold">
                            <p:stCondLst>
                              <p:cond delay="0"/>
                            </p:stCondLst>
                            <p:childTnLst>
                              <p:par>
                                <p:cTn id="45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2"/>
                  </p:tgtEl>
                </p:cond>
              </p:nextCondLst>
            </p:seq>
            <p:seq concurrent="1" nextAc="seek">
              <p:cTn id="4507" restart="whenNotActive" fill="hold" evtFilter="cancelBubble" nodeType="interactiveSeq">
                <p:stCondLst>
                  <p:cond evt="onClick" delay="0">
                    <p:tgtEl>
                      <p:spTgt spid="1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08" fill="hold">
                      <p:stCondLst>
                        <p:cond delay="0"/>
                      </p:stCondLst>
                      <p:childTnLst>
                        <p:par>
                          <p:cTn id="4509" fill="hold">
                            <p:stCondLst>
                              <p:cond delay="0"/>
                            </p:stCondLst>
                            <p:childTnLst>
                              <p:par>
                                <p:cTn id="45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8"/>
                  </p:tgtEl>
                </p:cond>
              </p:nextCondLst>
            </p:seq>
            <p:seq concurrent="1" nextAc="seek">
              <p:cTn id="4512" restart="whenNotActive" fill="hold" evtFilter="cancelBubble" nodeType="interactiveSeq">
                <p:stCondLst>
                  <p:cond evt="onClick" delay="0">
                    <p:tgtEl>
                      <p:spTgt spid="1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3" fill="hold">
                      <p:stCondLst>
                        <p:cond delay="0"/>
                      </p:stCondLst>
                      <p:childTnLst>
                        <p:par>
                          <p:cTn id="4514" fill="hold">
                            <p:stCondLst>
                              <p:cond delay="0"/>
                            </p:stCondLst>
                            <p:childTnLst>
                              <p:par>
                                <p:cTn id="45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4"/>
                  </p:tgtEl>
                </p:cond>
              </p:nextCondLst>
            </p:seq>
            <p:seq concurrent="1" nextAc="seek">
              <p:cTn id="4517" restart="whenNotActive" fill="hold" evtFilter="cancelBubble" nodeType="interactiveSeq">
                <p:stCondLst>
                  <p:cond evt="onClick" delay="0">
                    <p:tgtEl>
                      <p:spTgt spid="10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8" fill="hold">
                      <p:stCondLst>
                        <p:cond delay="0"/>
                      </p:stCondLst>
                      <p:childTnLst>
                        <p:par>
                          <p:cTn id="4519" fill="hold">
                            <p:stCondLst>
                              <p:cond delay="0"/>
                            </p:stCondLst>
                            <p:childTnLst>
                              <p:par>
                                <p:cTn id="45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0"/>
                  </p:tgtEl>
                </p:cond>
              </p:nextCondLst>
            </p:seq>
            <p:seq concurrent="1" nextAc="seek">
              <p:cTn id="4522" restart="whenNotActive" fill="hold" evtFilter="cancelBubble" nodeType="interactiveSeq">
                <p:stCondLst>
                  <p:cond evt="onClick" delay="0">
                    <p:tgtEl>
                      <p:spTgt spid="10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23" fill="hold">
                      <p:stCondLst>
                        <p:cond delay="0"/>
                      </p:stCondLst>
                      <p:childTnLst>
                        <p:par>
                          <p:cTn id="4524" fill="hold">
                            <p:stCondLst>
                              <p:cond delay="0"/>
                            </p:stCondLst>
                            <p:childTnLst>
                              <p:par>
                                <p:cTn id="45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6"/>
                  </p:tgtEl>
                </p:cond>
              </p:nextCondLst>
            </p:seq>
            <p:seq concurrent="1" nextAc="seek">
              <p:cTn id="4527" restart="whenNotActive" fill="hold" evtFilter="cancelBubble" nodeType="interactiveSeq">
                <p:stCondLst>
                  <p:cond evt="onClick" delay="0">
                    <p:tgtEl>
                      <p:spTgt spid="1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28" fill="hold">
                      <p:stCondLst>
                        <p:cond delay="0"/>
                      </p:stCondLst>
                      <p:childTnLst>
                        <p:par>
                          <p:cTn id="4529" fill="hold">
                            <p:stCondLst>
                              <p:cond delay="0"/>
                            </p:stCondLst>
                            <p:childTnLst>
                              <p:par>
                                <p:cTn id="45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2"/>
                  </p:tgtEl>
                </p:cond>
              </p:nextCondLst>
            </p:seq>
            <p:seq concurrent="1" nextAc="seek">
              <p:cTn id="4532" restart="whenNotActive" fill="hold" evtFilter="cancelBubble" nodeType="interactiveSeq">
                <p:stCondLst>
                  <p:cond evt="onClick" delay="0">
                    <p:tgtEl>
                      <p:spTgt spid="1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3" fill="hold">
                      <p:stCondLst>
                        <p:cond delay="0"/>
                      </p:stCondLst>
                      <p:childTnLst>
                        <p:par>
                          <p:cTn id="4534" fill="hold">
                            <p:stCondLst>
                              <p:cond delay="0"/>
                            </p:stCondLst>
                            <p:childTnLst>
                              <p:par>
                                <p:cTn id="45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8"/>
                  </p:tgtEl>
                </p:cond>
              </p:nextCondLst>
            </p:seq>
            <p:seq concurrent="1" nextAc="seek">
              <p:cTn id="4537" restart="whenNotActive" fill="hold" evtFilter="cancelBubble" nodeType="interactiveSeq">
                <p:stCondLst>
                  <p:cond evt="onClick" delay="0">
                    <p:tgtEl>
                      <p:spTgt spid="1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8" fill="hold">
                      <p:stCondLst>
                        <p:cond delay="0"/>
                      </p:stCondLst>
                      <p:childTnLst>
                        <p:par>
                          <p:cTn id="4539" fill="hold">
                            <p:stCondLst>
                              <p:cond delay="0"/>
                            </p:stCondLst>
                            <p:childTnLst>
                              <p:par>
                                <p:cTn id="45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4"/>
                  </p:tgtEl>
                </p:cond>
              </p:nextCondLst>
            </p:seq>
            <p:seq concurrent="1" nextAc="seek">
              <p:cTn id="4542" restart="whenNotActive" fill="hold" evtFilter="cancelBubble" nodeType="interactiveSeq">
                <p:stCondLst>
                  <p:cond evt="onClick" delay="0">
                    <p:tgtEl>
                      <p:spTgt spid="1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43" fill="hold">
                      <p:stCondLst>
                        <p:cond delay="0"/>
                      </p:stCondLst>
                      <p:childTnLst>
                        <p:par>
                          <p:cTn id="4544" fill="hold">
                            <p:stCondLst>
                              <p:cond delay="0"/>
                            </p:stCondLst>
                            <p:childTnLst>
                              <p:par>
                                <p:cTn id="45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0"/>
                  </p:tgtEl>
                </p:cond>
              </p:nextCondLst>
            </p:seq>
            <p:seq concurrent="1" nextAc="seek">
              <p:cTn id="4547" restart="whenNotActive" fill="hold" evtFilter="cancelBubble" nodeType="interactiveSeq">
                <p:stCondLst>
                  <p:cond evt="onClick" delay="0">
                    <p:tgtEl>
                      <p:spTgt spid="1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48" fill="hold">
                      <p:stCondLst>
                        <p:cond delay="0"/>
                      </p:stCondLst>
                      <p:childTnLst>
                        <p:par>
                          <p:cTn id="4549" fill="hold">
                            <p:stCondLst>
                              <p:cond delay="0"/>
                            </p:stCondLst>
                            <p:childTnLst>
                              <p:par>
                                <p:cTn id="45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"/>
                  </p:tgtEl>
                </p:cond>
              </p:nextCondLst>
            </p:seq>
            <p:seq concurrent="1" nextAc="seek">
              <p:cTn id="4552" restart="whenNotActive" fill="hold" evtFilter="cancelBubble" nodeType="interactiveSeq">
                <p:stCondLst>
                  <p:cond evt="onClick" delay="0">
                    <p:tgtEl>
                      <p:spTgt spid="1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3" fill="hold">
                      <p:stCondLst>
                        <p:cond delay="0"/>
                      </p:stCondLst>
                      <p:childTnLst>
                        <p:par>
                          <p:cTn id="4554" fill="hold">
                            <p:stCondLst>
                              <p:cond delay="0"/>
                            </p:stCondLst>
                            <p:childTnLst>
                              <p:par>
                                <p:cTn id="45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2"/>
                  </p:tgtEl>
                </p:cond>
              </p:nextCondLst>
            </p:seq>
            <p:seq concurrent="1" nextAc="seek">
              <p:cTn id="4557" restart="whenNotActive" fill="hold" evtFilter="cancelBubble" nodeType="interactiveSeq">
                <p:stCondLst>
                  <p:cond evt="onClick" delay="0">
                    <p:tgtEl>
                      <p:spTgt spid="1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8" fill="hold">
                      <p:stCondLst>
                        <p:cond delay="0"/>
                      </p:stCondLst>
                      <p:childTnLst>
                        <p:par>
                          <p:cTn id="4559" fill="hold">
                            <p:stCondLst>
                              <p:cond delay="0"/>
                            </p:stCondLst>
                            <p:childTnLst>
                              <p:par>
                                <p:cTn id="45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8"/>
                  </p:tgtEl>
                </p:cond>
              </p:nextCondLst>
            </p:seq>
            <p:seq concurrent="1" nextAc="seek">
              <p:cTn id="4562" restart="whenNotActive" fill="hold" evtFilter="cancelBubble" nodeType="interactiveSeq">
                <p:stCondLst>
                  <p:cond evt="onClick" delay="0">
                    <p:tgtEl>
                      <p:spTgt spid="1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3" fill="hold">
                      <p:stCondLst>
                        <p:cond delay="0"/>
                      </p:stCondLst>
                      <p:childTnLst>
                        <p:par>
                          <p:cTn id="4564" fill="hold">
                            <p:stCondLst>
                              <p:cond delay="0"/>
                            </p:stCondLst>
                            <p:childTnLst>
                              <p:par>
                                <p:cTn id="45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2"/>
                  </p:tgtEl>
                </p:cond>
              </p:nextCondLst>
            </p:seq>
            <p:seq concurrent="1" nextAc="seek">
              <p:cTn id="4925" restart="whenNotActive" fill="hold" evtFilter="cancelBubble" nodeType="interactiveSeq">
                <p:stCondLst>
                  <p:cond evt="onClick" delay="0">
                    <p:tgtEl>
                      <p:spTgt spid="1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26" fill="hold">
                      <p:stCondLst>
                        <p:cond delay="0"/>
                      </p:stCondLst>
                      <p:childTnLst>
                        <p:par>
                          <p:cTn id="4927" fill="hold">
                            <p:stCondLst>
                              <p:cond delay="0"/>
                            </p:stCondLst>
                            <p:childTnLst>
                              <p:par>
                                <p:cTn id="49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4"/>
                  </p:tgtEl>
                </p:cond>
              </p:nextCondLst>
            </p:seq>
            <p:seq concurrent="1" nextAc="seek">
              <p:cTn id="4930" restart="whenNotActive" fill="hold" evtFilter="cancelBubble" nodeType="interactiveSeq">
                <p:stCondLst>
                  <p:cond evt="onClick" delay="0">
                    <p:tgtEl>
                      <p:spTgt spid="1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1" fill="hold">
                      <p:stCondLst>
                        <p:cond delay="0"/>
                      </p:stCondLst>
                      <p:childTnLst>
                        <p:par>
                          <p:cTn id="4932" fill="hold">
                            <p:stCondLst>
                              <p:cond delay="0"/>
                            </p:stCondLst>
                            <p:childTnLst>
                              <p:par>
                                <p:cTn id="49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1"/>
                  </p:tgtEl>
                </p:cond>
              </p:nextCondLst>
            </p:seq>
            <p:seq concurrent="1" nextAc="seek">
              <p:cTn id="4935" restart="whenNotActive" fill="hold" evtFilter="cancelBubble" nodeType="interactiveSeq">
                <p:stCondLst>
                  <p:cond evt="onClick" delay="0">
                    <p:tgtEl>
                      <p:spTgt spid="1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6" fill="hold">
                      <p:stCondLst>
                        <p:cond delay="0"/>
                      </p:stCondLst>
                      <p:childTnLst>
                        <p:par>
                          <p:cTn id="4937" fill="hold">
                            <p:stCondLst>
                              <p:cond delay="0"/>
                            </p:stCondLst>
                            <p:childTnLst>
                              <p:par>
                                <p:cTn id="49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7"/>
                  </p:tgtEl>
                </p:cond>
              </p:nextCondLst>
            </p:seq>
            <p:seq concurrent="1" nextAc="seek">
              <p:cTn id="4940" restart="whenNotActive" fill="hold" evtFilter="cancelBubble" nodeType="interactiveSeq">
                <p:stCondLst>
                  <p:cond evt="onClick" delay="0">
                    <p:tgtEl>
                      <p:spTgt spid="1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41" fill="hold">
                      <p:stCondLst>
                        <p:cond delay="0"/>
                      </p:stCondLst>
                      <p:childTnLst>
                        <p:par>
                          <p:cTn id="4942" fill="hold">
                            <p:stCondLst>
                              <p:cond delay="0"/>
                            </p:stCondLst>
                            <p:childTnLst>
                              <p:par>
                                <p:cTn id="49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8"/>
                  </p:tgtEl>
                </p:cond>
              </p:nextCondLst>
            </p:seq>
            <p:seq concurrent="1" nextAc="seek">
              <p:cTn id="4945" restart="whenNotActive" fill="hold" evtFilter="cancelBubble" nodeType="interactiveSeq">
                <p:stCondLst>
                  <p:cond evt="onClick" delay="0">
                    <p:tgtEl>
                      <p:spTgt spid="1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46" fill="hold">
                      <p:stCondLst>
                        <p:cond delay="0"/>
                      </p:stCondLst>
                      <p:childTnLst>
                        <p:par>
                          <p:cTn id="4947" fill="hold">
                            <p:stCondLst>
                              <p:cond delay="0"/>
                            </p:stCondLst>
                            <p:childTnLst>
                              <p:par>
                                <p:cTn id="49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6"/>
                  </p:tgtEl>
                </p:cond>
              </p:nextCondLst>
            </p:seq>
            <p:seq concurrent="1" nextAc="seek">
              <p:cTn id="4950" restart="whenNotActive" fill="hold" evtFilter="cancelBubble" nodeType="interactiveSeq">
                <p:stCondLst>
                  <p:cond evt="onClick" delay="0">
                    <p:tgtEl>
                      <p:spTgt spid="1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51" fill="hold">
                      <p:stCondLst>
                        <p:cond delay="0"/>
                      </p:stCondLst>
                      <p:childTnLst>
                        <p:par>
                          <p:cTn id="4952" fill="hold">
                            <p:stCondLst>
                              <p:cond delay="0"/>
                            </p:stCondLst>
                            <p:childTnLst>
                              <p:par>
                                <p:cTn id="49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5"/>
                  </p:tgtEl>
                </p:cond>
              </p:nextCondLst>
            </p:seq>
            <p:seq concurrent="1" nextAc="seek">
              <p:cTn id="4955" restart="whenNotActive" fill="hold" evtFilter="cancelBubble" nodeType="interactiveSeq">
                <p:stCondLst>
                  <p:cond evt="onClick" delay="0">
                    <p:tgtEl>
                      <p:spTgt spid="1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56" fill="hold">
                      <p:stCondLst>
                        <p:cond delay="0"/>
                      </p:stCondLst>
                      <p:childTnLst>
                        <p:par>
                          <p:cTn id="4957" fill="hold">
                            <p:stCondLst>
                              <p:cond delay="0"/>
                            </p:stCondLst>
                            <p:childTnLst>
                              <p:par>
                                <p:cTn id="49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2"/>
                  </p:tgtEl>
                </p:cond>
              </p:nextCondLst>
            </p:seq>
            <p:seq concurrent="1" nextAc="seek">
              <p:cTn id="4960" restart="whenNotActive" fill="hold" evtFilter="cancelBubble" nodeType="interactiveSeq">
                <p:stCondLst>
                  <p:cond evt="onClick" delay="0">
                    <p:tgtEl>
                      <p:spTgt spid="1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61" fill="hold">
                      <p:stCondLst>
                        <p:cond delay="0"/>
                      </p:stCondLst>
                      <p:childTnLst>
                        <p:par>
                          <p:cTn id="4962" fill="hold">
                            <p:stCondLst>
                              <p:cond delay="0"/>
                            </p:stCondLst>
                            <p:childTnLst>
                              <p:par>
                                <p:cTn id="49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6"/>
                  </p:tgtEl>
                </p:cond>
              </p:nextCondLst>
            </p:seq>
            <p:seq concurrent="1" nextAc="seek">
              <p:cTn id="4965" restart="whenNotActive" fill="hold" evtFilter="cancelBubble" nodeType="interactiveSeq">
                <p:stCondLst>
                  <p:cond evt="onClick" delay="0">
                    <p:tgtEl>
                      <p:spTgt spid="1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66" fill="hold">
                      <p:stCondLst>
                        <p:cond delay="0"/>
                      </p:stCondLst>
                      <p:childTnLst>
                        <p:par>
                          <p:cTn id="4967" fill="hold">
                            <p:stCondLst>
                              <p:cond delay="0"/>
                            </p:stCondLst>
                            <p:childTnLst>
                              <p:par>
                                <p:cTn id="49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3"/>
                  </p:tgtEl>
                </p:cond>
              </p:nextCondLst>
            </p:seq>
            <p:seq concurrent="1" nextAc="seek">
              <p:cTn id="4970" restart="whenNotActive" fill="hold" evtFilter="cancelBubble" nodeType="interactiveSeq">
                <p:stCondLst>
                  <p:cond evt="onClick" delay="0">
                    <p:tgtEl>
                      <p:spTgt spid="1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71" fill="hold">
                      <p:stCondLst>
                        <p:cond delay="0"/>
                      </p:stCondLst>
                      <p:childTnLst>
                        <p:par>
                          <p:cTn id="4972" fill="hold">
                            <p:stCondLst>
                              <p:cond delay="0"/>
                            </p:stCondLst>
                            <p:childTnLst>
                              <p:par>
                                <p:cTn id="49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4"/>
                  </p:tgtEl>
                </p:cond>
              </p:nextCondLst>
            </p:seq>
            <p:seq concurrent="1" nextAc="seek">
              <p:cTn id="4975" restart="whenNotActive" fill="hold" evtFilter="cancelBubble" nodeType="interactiveSeq">
                <p:stCondLst>
                  <p:cond evt="onClick" delay="0">
                    <p:tgtEl>
                      <p:spTgt spid="1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76" fill="hold">
                      <p:stCondLst>
                        <p:cond delay="0"/>
                      </p:stCondLst>
                      <p:childTnLst>
                        <p:par>
                          <p:cTn id="4977" fill="hold">
                            <p:stCondLst>
                              <p:cond delay="0"/>
                            </p:stCondLst>
                            <p:childTnLst>
                              <p:par>
                                <p:cTn id="49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5"/>
                  </p:tgtEl>
                </p:cond>
              </p:nextCondLst>
            </p:seq>
            <p:seq concurrent="1" nextAc="seek">
              <p:cTn id="4980" restart="whenNotActive" fill="hold" evtFilter="cancelBubble" nodeType="interactiveSeq">
                <p:stCondLst>
                  <p:cond evt="onClick" delay="0">
                    <p:tgtEl>
                      <p:spTgt spid="1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81" fill="hold">
                      <p:stCondLst>
                        <p:cond delay="0"/>
                      </p:stCondLst>
                      <p:childTnLst>
                        <p:par>
                          <p:cTn id="4982" fill="hold">
                            <p:stCondLst>
                              <p:cond delay="0"/>
                            </p:stCondLst>
                            <p:childTnLst>
                              <p:par>
                                <p:cTn id="49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7"/>
                  </p:tgtEl>
                </p:cond>
              </p:nextCondLst>
            </p:seq>
            <p:seq concurrent="1" nextAc="seek">
              <p:cTn id="4985" restart="whenNotActive" fill="hold" evtFilter="cancelBubble" nodeType="interactiveSeq">
                <p:stCondLst>
                  <p:cond evt="onClick" delay="0">
                    <p:tgtEl>
                      <p:spTgt spid="1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86" fill="hold">
                      <p:stCondLst>
                        <p:cond delay="0"/>
                      </p:stCondLst>
                      <p:childTnLst>
                        <p:par>
                          <p:cTn id="4987" fill="hold">
                            <p:stCondLst>
                              <p:cond delay="0"/>
                            </p:stCondLst>
                            <p:childTnLst>
                              <p:par>
                                <p:cTn id="49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8"/>
                  </p:tgtEl>
                </p:cond>
              </p:nextCondLst>
            </p:seq>
            <p:seq concurrent="1" nextAc="seek">
              <p:cTn id="4990" restart="whenNotActive" fill="hold" evtFilter="cancelBubble" nodeType="interactiveSeq">
                <p:stCondLst>
                  <p:cond evt="onClick" delay="0">
                    <p:tgtEl>
                      <p:spTgt spid="1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91" fill="hold">
                      <p:stCondLst>
                        <p:cond delay="0"/>
                      </p:stCondLst>
                      <p:childTnLst>
                        <p:par>
                          <p:cTn id="4992" fill="hold">
                            <p:stCondLst>
                              <p:cond delay="0"/>
                            </p:stCondLst>
                            <p:childTnLst>
                              <p:par>
                                <p:cTn id="49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9"/>
                  </p:tgtEl>
                </p:cond>
              </p:nextCondLst>
            </p:seq>
            <p:seq concurrent="1" nextAc="seek">
              <p:cTn id="4995" restart="whenNotActive" fill="hold" evtFilter="cancelBubble" nodeType="interactiveSeq">
                <p:stCondLst>
                  <p:cond evt="onClick" delay="0">
                    <p:tgtEl>
                      <p:spTgt spid="1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96" fill="hold">
                      <p:stCondLst>
                        <p:cond delay="0"/>
                      </p:stCondLst>
                      <p:childTnLst>
                        <p:par>
                          <p:cTn id="4997" fill="hold">
                            <p:stCondLst>
                              <p:cond delay="0"/>
                            </p:stCondLst>
                            <p:childTnLst>
                              <p:par>
                                <p:cTn id="49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0"/>
                  </p:tgtEl>
                </p:cond>
              </p:nextCondLst>
            </p:seq>
            <p:seq concurrent="1" nextAc="seek">
              <p:cTn id="5000" restart="whenNotActive" fill="hold" evtFilter="cancelBubble" nodeType="interactiveSeq">
                <p:stCondLst>
                  <p:cond evt="onClick" delay="0">
                    <p:tgtEl>
                      <p:spTgt spid="1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01" fill="hold">
                      <p:stCondLst>
                        <p:cond delay="0"/>
                      </p:stCondLst>
                      <p:childTnLst>
                        <p:par>
                          <p:cTn id="5002" fill="hold">
                            <p:stCondLst>
                              <p:cond delay="0"/>
                            </p:stCondLst>
                            <p:childTnLst>
                              <p:par>
                                <p:cTn id="50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1"/>
                  </p:tgtEl>
                </p:cond>
              </p:nextCondLst>
            </p:seq>
            <p:seq concurrent="1" nextAc="seek">
              <p:cTn id="5005" restart="whenNotActive" fill="hold" evtFilter="cancelBubble" nodeType="interactiveSeq">
                <p:stCondLst>
                  <p:cond evt="onClick" delay="0">
                    <p:tgtEl>
                      <p:spTgt spid="1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06" fill="hold">
                      <p:stCondLst>
                        <p:cond delay="0"/>
                      </p:stCondLst>
                      <p:childTnLst>
                        <p:par>
                          <p:cTn id="5007" fill="hold">
                            <p:stCondLst>
                              <p:cond delay="0"/>
                            </p:stCondLst>
                            <p:childTnLst>
                              <p:par>
                                <p:cTn id="50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2"/>
                  </p:tgtEl>
                </p:cond>
              </p:nextCondLst>
            </p:seq>
            <p:seq concurrent="1" nextAc="seek">
              <p:cTn id="5010" restart="whenNotActive" fill="hold" evtFilter="cancelBubble" nodeType="interactiveSeq">
                <p:stCondLst>
                  <p:cond evt="onClick" delay="0">
                    <p:tgtEl>
                      <p:spTgt spid="1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1" fill="hold">
                      <p:stCondLst>
                        <p:cond delay="0"/>
                      </p:stCondLst>
                      <p:childTnLst>
                        <p:par>
                          <p:cTn id="5012" fill="hold">
                            <p:stCondLst>
                              <p:cond delay="0"/>
                            </p:stCondLst>
                            <p:childTnLst>
                              <p:par>
                                <p:cTn id="50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3"/>
                  </p:tgtEl>
                </p:cond>
              </p:nextCondLst>
            </p:seq>
            <p:seq concurrent="1" nextAc="seek">
              <p:cTn id="5015" restart="whenNotActive" fill="hold" evtFilter="cancelBubble" nodeType="interactiveSeq">
                <p:stCondLst>
                  <p:cond evt="onClick" delay="0">
                    <p:tgtEl>
                      <p:spTgt spid="1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6" fill="hold">
                      <p:stCondLst>
                        <p:cond delay="0"/>
                      </p:stCondLst>
                      <p:childTnLst>
                        <p:par>
                          <p:cTn id="5017" fill="hold">
                            <p:stCondLst>
                              <p:cond delay="0"/>
                            </p:stCondLst>
                            <p:childTnLst>
                              <p:par>
                                <p:cTn id="50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3"/>
                  </p:tgtEl>
                </p:cond>
              </p:nextCondLst>
            </p:seq>
            <p:seq concurrent="1" nextAc="seek">
              <p:cTn id="5020" restart="whenNotActive" fill="hold" evtFilter="cancelBubble" nodeType="interactiveSeq">
                <p:stCondLst>
                  <p:cond evt="onClick" delay="0">
                    <p:tgtEl>
                      <p:spTgt spid="1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21" fill="hold">
                      <p:stCondLst>
                        <p:cond delay="0"/>
                      </p:stCondLst>
                      <p:childTnLst>
                        <p:par>
                          <p:cTn id="5022" fill="hold">
                            <p:stCondLst>
                              <p:cond delay="0"/>
                            </p:stCondLst>
                            <p:childTnLst>
                              <p:par>
                                <p:cTn id="50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9"/>
                  </p:tgtEl>
                </p:cond>
              </p:nextCondLst>
            </p:seq>
            <p:seq concurrent="1" nextAc="seek">
              <p:cTn id="5025" restart="whenNotActive" fill="hold" evtFilter="cancelBubble" nodeType="interactiveSeq">
                <p:stCondLst>
                  <p:cond evt="onClick" delay="0">
                    <p:tgtEl>
                      <p:spTgt spid="1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26" fill="hold">
                      <p:stCondLst>
                        <p:cond delay="0"/>
                      </p:stCondLst>
                      <p:childTnLst>
                        <p:par>
                          <p:cTn id="5027" fill="hold">
                            <p:stCondLst>
                              <p:cond delay="0"/>
                            </p:stCondLst>
                            <p:childTnLst>
                              <p:par>
                                <p:cTn id="50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5"/>
                  </p:tgtEl>
                </p:cond>
              </p:nextCondLst>
            </p:seq>
            <p:seq concurrent="1" nextAc="seek">
              <p:cTn id="5030" restart="whenNotActive" fill="hold" evtFilter="cancelBubble" nodeType="interactiveSeq">
                <p:stCondLst>
                  <p:cond evt="onClick" delay="0">
                    <p:tgtEl>
                      <p:spTgt spid="1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1" fill="hold">
                      <p:stCondLst>
                        <p:cond delay="0"/>
                      </p:stCondLst>
                      <p:childTnLst>
                        <p:par>
                          <p:cTn id="5032" fill="hold">
                            <p:stCondLst>
                              <p:cond delay="0"/>
                            </p:stCondLst>
                            <p:childTnLst>
                              <p:par>
                                <p:cTn id="50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1"/>
                  </p:tgtEl>
                </p:cond>
              </p:nextCondLst>
            </p:seq>
            <p:seq concurrent="1" nextAc="seek">
              <p:cTn id="5035" restart="whenNotActive" fill="hold" evtFilter="cancelBubble" nodeType="interactiveSeq">
                <p:stCondLst>
                  <p:cond evt="onClick" delay="0">
                    <p:tgtEl>
                      <p:spTgt spid="1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6" fill="hold">
                      <p:stCondLst>
                        <p:cond delay="0"/>
                      </p:stCondLst>
                      <p:childTnLst>
                        <p:par>
                          <p:cTn id="5037" fill="hold">
                            <p:stCondLst>
                              <p:cond delay="0"/>
                            </p:stCondLst>
                            <p:childTnLst>
                              <p:par>
                                <p:cTn id="50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7"/>
                  </p:tgtEl>
                </p:cond>
              </p:nextCondLst>
            </p:seq>
            <p:seq concurrent="1" nextAc="seek">
              <p:cTn id="5040" restart="whenNotActive" fill="hold" evtFilter="cancelBubble" nodeType="interactiveSeq">
                <p:stCondLst>
                  <p:cond evt="onClick" delay="0">
                    <p:tgtEl>
                      <p:spTgt spid="1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41" fill="hold">
                      <p:stCondLst>
                        <p:cond delay="0"/>
                      </p:stCondLst>
                      <p:childTnLst>
                        <p:par>
                          <p:cTn id="5042" fill="hold">
                            <p:stCondLst>
                              <p:cond delay="0"/>
                            </p:stCondLst>
                            <p:childTnLst>
                              <p:par>
                                <p:cTn id="50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3"/>
                  </p:tgtEl>
                </p:cond>
              </p:nextCondLst>
            </p:seq>
            <p:seq concurrent="1" nextAc="seek">
              <p:cTn id="5045" restart="whenNotActive" fill="hold" evtFilter="cancelBubble" nodeType="interactiveSeq">
                <p:stCondLst>
                  <p:cond evt="onClick" delay="0">
                    <p:tgtEl>
                      <p:spTgt spid="1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46" fill="hold">
                      <p:stCondLst>
                        <p:cond delay="0"/>
                      </p:stCondLst>
                      <p:childTnLst>
                        <p:par>
                          <p:cTn id="5047" fill="hold">
                            <p:stCondLst>
                              <p:cond delay="0"/>
                            </p:stCondLst>
                            <p:childTnLst>
                              <p:par>
                                <p:cTn id="50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9"/>
                  </p:tgtEl>
                </p:cond>
              </p:nextCondLst>
            </p:seq>
            <p:seq concurrent="1" nextAc="seek">
              <p:cTn id="5050" restart="whenNotActive" fill="hold" evtFilter="cancelBubble" nodeType="interactiveSeq">
                <p:stCondLst>
                  <p:cond evt="onClick" delay="0">
                    <p:tgtEl>
                      <p:spTgt spid="1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51" fill="hold">
                      <p:stCondLst>
                        <p:cond delay="0"/>
                      </p:stCondLst>
                      <p:childTnLst>
                        <p:par>
                          <p:cTn id="5052" fill="hold">
                            <p:stCondLst>
                              <p:cond delay="0"/>
                            </p:stCondLst>
                            <p:childTnLst>
                              <p:par>
                                <p:cTn id="50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5"/>
                  </p:tgtEl>
                </p:cond>
              </p:nextCondLst>
            </p:seq>
            <p:seq concurrent="1" nextAc="seek">
              <p:cTn id="5055" restart="whenNotActive" fill="hold" evtFilter="cancelBubble" nodeType="interactiveSeq">
                <p:stCondLst>
                  <p:cond evt="onClick" delay="0">
                    <p:tgtEl>
                      <p:spTgt spid="1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56" fill="hold">
                      <p:stCondLst>
                        <p:cond delay="0"/>
                      </p:stCondLst>
                      <p:childTnLst>
                        <p:par>
                          <p:cTn id="5057" fill="hold">
                            <p:stCondLst>
                              <p:cond delay="0"/>
                            </p:stCondLst>
                            <p:childTnLst>
                              <p:par>
                                <p:cTn id="50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1"/>
                  </p:tgtEl>
                </p:cond>
              </p:nextCondLst>
            </p:seq>
            <p:seq concurrent="1" nextAc="seek">
              <p:cTn id="5060" restart="whenNotActive" fill="hold" evtFilter="cancelBubble" nodeType="interactiveSeq">
                <p:stCondLst>
                  <p:cond evt="onClick" delay="0">
                    <p:tgtEl>
                      <p:spTgt spid="1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61" fill="hold">
                      <p:stCondLst>
                        <p:cond delay="0"/>
                      </p:stCondLst>
                      <p:childTnLst>
                        <p:par>
                          <p:cTn id="5062" fill="hold">
                            <p:stCondLst>
                              <p:cond delay="0"/>
                            </p:stCondLst>
                            <p:childTnLst>
                              <p:par>
                                <p:cTn id="50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7"/>
                  </p:tgtEl>
                </p:cond>
              </p:nextCondLst>
            </p:seq>
            <p:seq concurrent="1" nextAc="seek">
              <p:cTn id="5065" restart="whenNotActive" fill="hold" evtFilter="cancelBubble" nodeType="interactiveSeq">
                <p:stCondLst>
                  <p:cond evt="onClick" delay="0">
                    <p:tgtEl>
                      <p:spTgt spid="1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66" fill="hold">
                      <p:stCondLst>
                        <p:cond delay="0"/>
                      </p:stCondLst>
                      <p:childTnLst>
                        <p:par>
                          <p:cTn id="5067" fill="hold">
                            <p:stCondLst>
                              <p:cond delay="0"/>
                            </p:stCondLst>
                            <p:childTnLst>
                              <p:par>
                                <p:cTn id="50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3"/>
                  </p:tgtEl>
                </p:cond>
              </p:nextCondLst>
            </p:seq>
            <p:seq concurrent="1" nextAc="seek">
              <p:cTn id="5070" restart="whenNotActive" fill="hold" evtFilter="cancelBubble" nodeType="interactiveSeq">
                <p:stCondLst>
                  <p:cond evt="onClick" delay="0">
                    <p:tgtEl>
                      <p:spTgt spid="1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1" fill="hold">
                      <p:stCondLst>
                        <p:cond delay="0"/>
                      </p:stCondLst>
                      <p:childTnLst>
                        <p:par>
                          <p:cTn id="5072" fill="hold">
                            <p:stCondLst>
                              <p:cond delay="0"/>
                            </p:stCondLst>
                            <p:childTnLst>
                              <p:par>
                                <p:cTn id="50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"/>
                  </p:tgtEl>
                </p:cond>
              </p:nextCondLst>
            </p:seq>
            <p:seq concurrent="1" nextAc="seek">
              <p:cTn id="5075" restart="whenNotActive" fill="hold" evtFilter="cancelBubble" nodeType="interactiveSeq">
                <p:stCondLst>
                  <p:cond evt="onClick" delay="0">
                    <p:tgtEl>
                      <p:spTgt spid="1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6" fill="hold">
                      <p:stCondLst>
                        <p:cond delay="0"/>
                      </p:stCondLst>
                      <p:childTnLst>
                        <p:par>
                          <p:cTn id="5077" fill="hold">
                            <p:stCondLst>
                              <p:cond delay="0"/>
                            </p:stCondLst>
                            <p:childTnLst>
                              <p:par>
                                <p:cTn id="50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"/>
                  </p:tgtEl>
                </p:cond>
              </p:nextCondLst>
            </p:seq>
            <p:seq concurrent="1" nextAc="seek">
              <p:cTn id="5080" restart="whenNotActive" fill="hold" evtFilter="cancelBubble" nodeType="interactiveSeq">
                <p:stCondLst>
                  <p:cond evt="onClick" delay="0">
                    <p:tgtEl>
                      <p:spTgt spid="1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81" fill="hold">
                      <p:stCondLst>
                        <p:cond delay="0"/>
                      </p:stCondLst>
                      <p:childTnLst>
                        <p:par>
                          <p:cTn id="5082" fill="hold">
                            <p:stCondLst>
                              <p:cond delay="0"/>
                            </p:stCondLst>
                            <p:childTnLst>
                              <p:par>
                                <p:cTn id="50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"/>
                  </p:tgtEl>
                </p:cond>
              </p:nextCondLst>
            </p:seq>
            <p:seq concurrent="1" nextAc="seek">
              <p:cTn id="5085" restart="whenNotActive" fill="hold" evtFilter="cancelBubble" nodeType="interactiveSeq">
                <p:stCondLst>
                  <p:cond evt="onClick" delay="0">
                    <p:tgtEl>
                      <p:spTgt spid="1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86" fill="hold">
                      <p:stCondLst>
                        <p:cond delay="0"/>
                      </p:stCondLst>
                      <p:childTnLst>
                        <p:par>
                          <p:cTn id="5087" fill="hold">
                            <p:stCondLst>
                              <p:cond delay="0"/>
                            </p:stCondLst>
                            <p:childTnLst>
                              <p:par>
                                <p:cTn id="50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7"/>
                  </p:tgtEl>
                </p:cond>
              </p:nextCondLst>
            </p:seq>
            <p:seq concurrent="1" nextAc="seek">
              <p:cTn id="5090" restart="whenNotActive" fill="hold" evtFilter="cancelBubble" nodeType="interactiveSeq">
                <p:stCondLst>
                  <p:cond evt="onClick" delay="0">
                    <p:tgtEl>
                      <p:spTgt spid="1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1" fill="hold">
                      <p:stCondLst>
                        <p:cond delay="0"/>
                      </p:stCondLst>
                      <p:childTnLst>
                        <p:par>
                          <p:cTn id="5092" fill="hold">
                            <p:stCondLst>
                              <p:cond delay="0"/>
                            </p:stCondLst>
                            <p:childTnLst>
                              <p:par>
                                <p:cTn id="50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3"/>
                  </p:tgtEl>
                </p:cond>
              </p:nextCondLst>
            </p:seq>
            <p:seq concurrent="1" nextAc="seek">
              <p:cTn id="5095" restart="whenNotActive" fill="hold" evtFilter="cancelBubble" nodeType="interactiveSeq">
                <p:stCondLst>
                  <p:cond evt="onClick" delay="0">
                    <p:tgtEl>
                      <p:spTgt spid="1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6" fill="hold">
                      <p:stCondLst>
                        <p:cond delay="0"/>
                      </p:stCondLst>
                      <p:childTnLst>
                        <p:par>
                          <p:cTn id="5097" fill="hold">
                            <p:stCondLst>
                              <p:cond delay="0"/>
                            </p:stCondLst>
                            <p:childTnLst>
                              <p:par>
                                <p:cTn id="50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9"/>
                  </p:tgtEl>
                </p:cond>
              </p:nextCondLst>
            </p:seq>
            <p:seq concurrent="1" nextAc="seek">
              <p:cTn id="5100" restart="whenNotActive" fill="hold" evtFilter="cancelBubble" nodeType="interactiveSeq">
                <p:stCondLst>
                  <p:cond evt="onClick" delay="0">
                    <p:tgtEl>
                      <p:spTgt spid="1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01" fill="hold">
                      <p:stCondLst>
                        <p:cond delay="0"/>
                      </p:stCondLst>
                      <p:childTnLst>
                        <p:par>
                          <p:cTn id="5102" fill="hold">
                            <p:stCondLst>
                              <p:cond delay="0"/>
                            </p:stCondLst>
                            <p:childTnLst>
                              <p:par>
                                <p:cTn id="5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5"/>
                  </p:tgtEl>
                </p:cond>
              </p:nextCondLst>
            </p:seq>
            <p:seq concurrent="1" nextAc="seek">
              <p:cTn id="5105" restart="whenNotActive" fill="hold" evtFilter="cancelBubble" nodeType="interactiveSeq">
                <p:stCondLst>
                  <p:cond evt="onClick" delay="0">
                    <p:tgtEl>
                      <p:spTgt spid="14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06" fill="hold">
                      <p:stCondLst>
                        <p:cond delay="0"/>
                      </p:stCondLst>
                      <p:childTnLst>
                        <p:par>
                          <p:cTn id="5107" fill="hold">
                            <p:stCondLst>
                              <p:cond delay="0"/>
                            </p:stCondLst>
                            <p:childTnLst>
                              <p:par>
                                <p:cTn id="5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1"/>
                  </p:tgtEl>
                </p:cond>
              </p:nextCondLst>
            </p:seq>
            <p:seq concurrent="1" nextAc="seek">
              <p:cTn id="5110" restart="whenNotActive" fill="hold" evtFilter="cancelBubble" nodeType="interactiveSeq">
                <p:stCondLst>
                  <p:cond evt="onClick" delay="0">
                    <p:tgtEl>
                      <p:spTgt spid="13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11" fill="hold">
                      <p:stCondLst>
                        <p:cond delay="0"/>
                      </p:stCondLst>
                      <p:childTnLst>
                        <p:par>
                          <p:cTn id="5112" fill="hold">
                            <p:stCondLst>
                              <p:cond delay="0"/>
                            </p:stCondLst>
                            <p:childTnLst>
                              <p:par>
                                <p:cTn id="5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8"/>
                  </p:tgtEl>
                </p:cond>
              </p:nextCondLst>
            </p:seq>
            <p:seq concurrent="1" nextAc="seek">
              <p:cTn id="5115" restart="whenNotActive" fill="hold" evtFilter="cancelBubble" nodeType="interactiveSeq">
                <p:stCondLst>
                  <p:cond evt="onClick" delay="0">
                    <p:tgtEl>
                      <p:spTgt spid="14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16" fill="hold">
                      <p:stCondLst>
                        <p:cond delay="0"/>
                      </p:stCondLst>
                      <p:childTnLst>
                        <p:par>
                          <p:cTn id="5117" fill="hold">
                            <p:stCondLst>
                              <p:cond delay="0"/>
                            </p:stCondLst>
                            <p:childTnLst>
                              <p:par>
                                <p:cTn id="5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4"/>
                  </p:tgtEl>
                </p:cond>
              </p:nextCondLst>
            </p:seq>
            <p:seq concurrent="1" nextAc="seek">
              <p:cTn id="5120" restart="whenNotActive" fill="hold" evtFilter="cancelBubble" nodeType="interactiveSeq">
                <p:stCondLst>
                  <p:cond evt="onClick" delay="0">
                    <p:tgtEl>
                      <p:spTgt spid="14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21" fill="hold">
                      <p:stCondLst>
                        <p:cond delay="0"/>
                      </p:stCondLst>
                      <p:childTnLst>
                        <p:par>
                          <p:cTn id="5122" fill="hold">
                            <p:stCondLst>
                              <p:cond delay="0"/>
                            </p:stCondLst>
                            <p:childTnLst>
                              <p:par>
                                <p:cTn id="5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5"/>
                  </p:tgtEl>
                </p:cond>
              </p:nextCondLst>
            </p:seq>
            <p:seq concurrent="1" nextAc="seek">
              <p:cTn id="5125" restart="whenNotActive" fill="hold" evtFilter="cancelBubble" nodeType="interactiveSeq">
                <p:stCondLst>
                  <p:cond evt="onClick" delay="0">
                    <p:tgtEl>
                      <p:spTgt spid="1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26" fill="hold">
                      <p:stCondLst>
                        <p:cond delay="0"/>
                      </p:stCondLst>
                      <p:childTnLst>
                        <p:par>
                          <p:cTn id="5127" fill="hold">
                            <p:stCondLst>
                              <p:cond delay="0"/>
                            </p:stCondLst>
                            <p:childTnLst>
                              <p:par>
                                <p:cTn id="5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3"/>
                  </p:tgtEl>
                </p:cond>
              </p:nextCondLst>
            </p:seq>
            <p:seq concurrent="1" nextAc="seek">
              <p:cTn id="5130" restart="whenNotActive" fill="hold" evtFilter="cancelBubble" nodeType="interactiveSeq">
                <p:stCondLst>
                  <p:cond evt="onClick" delay="0">
                    <p:tgtEl>
                      <p:spTgt spid="14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1" fill="hold">
                      <p:stCondLst>
                        <p:cond delay="0"/>
                      </p:stCondLst>
                      <p:childTnLst>
                        <p:par>
                          <p:cTn id="5132" fill="hold">
                            <p:stCondLst>
                              <p:cond delay="0"/>
                            </p:stCondLst>
                            <p:childTnLst>
                              <p:par>
                                <p:cTn id="5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2"/>
                  </p:tgtEl>
                </p:cond>
              </p:nextCondLst>
            </p:seq>
            <p:seq concurrent="1" nextAc="seek">
              <p:cTn id="5135" restart="whenNotActive" fill="hold" evtFilter="cancelBubble" nodeType="interactiveSeq">
                <p:stCondLst>
                  <p:cond evt="onClick" delay="0">
                    <p:tgtEl>
                      <p:spTgt spid="13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6" fill="hold">
                      <p:stCondLst>
                        <p:cond delay="0"/>
                      </p:stCondLst>
                      <p:childTnLst>
                        <p:par>
                          <p:cTn id="5137" fill="hold">
                            <p:stCondLst>
                              <p:cond delay="0"/>
                            </p:stCondLst>
                            <p:childTnLst>
                              <p:par>
                                <p:cTn id="5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9"/>
                  </p:tgtEl>
                </p:cond>
              </p:nextCondLst>
            </p:seq>
            <p:seq concurrent="1" nextAc="seek">
              <p:cTn id="5140" restart="whenNotActive" fill="hold" evtFilter="cancelBubble" nodeType="interactiveSeq">
                <p:stCondLst>
                  <p:cond evt="onClick" delay="0">
                    <p:tgtEl>
                      <p:spTgt spid="14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41" fill="hold">
                      <p:stCondLst>
                        <p:cond delay="0"/>
                      </p:stCondLst>
                      <p:childTnLst>
                        <p:par>
                          <p:cTn id="5142" fill="hold">
                            <p:stCondLst>
                              <p:cond delay="0"/>
                            </p:stCondLst>
                            <p:childTnLst>
                              <p:par>
                                <p:cTn id="5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3"/>
                  </p:tgtEl>
                </p:cond>
              </p:nextCondLst>
            </p:seq>
            <p:seq concurrent="1" nextAc="seek">
              <p:cTn id="5145" restart="whenNotActive" fill="hold" evtFilter="cancelBubble" nodeType="interactiveSeq">
                <p:stCondLst>
                  <p:cond evt="onClick" delay="0">
                    <p:tgtEl>
                      <p:spTgt spid="14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46" fill="hold">
                      <p:stCondLst>
                        <p:cond delay="0"/>
                      </p:stCondLst>
                      <p:childTnLst>
                        <p:par>
                          <p:cTn id="5147" fill="hold">
                            <p:stCondLst>
                              <p:cond delay="0"/>
                            </p:stCondLst>
                            <p:childTnLst>
                              <p:par>
                                <p:cTn id="5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0"/>
                  </p:tgtEl>
                </p:cond>
              </p:nextCondLst>
            </p:seq>
            <p:seq concurrent="1" nextAc="seek">
              <p:cTn id="5150" restart="whenNotActive" fill="hold" evtFilter="cancelBubble" nodeType="interactiveSeq">
                <p:stCondLst>
                  <p:cond evt="onClick" delay="0">
                    <p:tgtEl>
                      <p:spTgt spid="14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51" fill="hold">
                      <p:stCondLst>
                        <p:cond delay="0"/>
                      </p:stCondLst>
                      <p:childTnLst>
                        <p:par>
                          <p:cTn id="5152" fill="hold">
                            <p:stCondLst>
                              <p:cond delay="0"/>
                            </p:stCondLst>
                            <p:childTnLst>
                              <p:par>
                                <p:cTn id="5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1"/>
                  </p:tgtEl>
                </p:cond>
              </p:nextCondLst>
            </p:seq>
            <p:seq concurrent="1" nextAc="seek">
              <p:cTn id="5155" restart="whenNotActive" fill="hold" evtFilter="cancelBubble" nodeType="interactiveSeq">
                <p:stCondLst>
                  <p:cond evt="onClick" delay="0">
                    <p:tgtEl>
                      <p:spTgt spid="14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56" fill="hold">
                      <p:stCondLst>
                        <p:cond delay="0"/>
                      </p:stCondLst>
                      <p:childTnLst>
                        <p:par>
                          <p:cTn id="5157" fill="hold">
                            <p:stCondLst>
                              <p:cond delay="0"/>
                            </p:stCondLst>
                            <p:childTnLst>
                              <p:par>
                                <p:cTn id="5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2"/>
                  </p:tgtEl>
                </p:cond>
              </p:nextCondLst>
            </p:seq>
            <p:seq concurrent="1" nextAc="seek">
              <p:cTn id="5160" restart="whenNotActive" fill="hold" evtFilter="cancelBubble" nodeType="interactiveSeq">
                <p:stCondLst>
                  <p:cond evt="onClick" delay="0">
                    <p:tgtEl>
                      <p:spTgt spid="14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61" fill="hold">
                      <p:stCondLst>
                        <p:cond delay="0"/>
                      </p:stCondLst>
                      <p:childTnLst>
                        <p:par>
                          <p:cTn id="5162" fill="hold">
                            <p:stCondLst>
                              <p:cond delay="0"/>
                            </p:stCondLst>
                            <p:childTnLst>
                              <p:par>
                                <p:cTn id="5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4"/>
                  </p:tgtEl>
                </p:cond>
              </p:nextCondLst>
            </p:seq>
            <p:seq concurrent="1" nextAc="seek">
              <p:cTn id="5165" restart="whenNotActive" fill="hold" evtFilter="cancelBubble" nodeType="interactiveSeq">
                <p:stCondLst>
                  <p:cond evt="onClick" delay="0">
                    <p:tgtEl>
                      <p:spTgt spid="1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66" fill="hold">
                      <p:stCondLst>
                        <p:cond delay="0"/>
                      </p:stCondLst>
                      <p:childTnLst>
                        <p:par>
                          <p:cTn id="5167" fill="hold">
                            <p:stCondLst>
                              <p:cond delay="0"/>
                            </p:stCondLst>
                            <p:childTnLst>
                              <p:par>
                                <p:cTn id="5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5"/>
                  </p:tgtEl>
                </p:cond>
              </p:nextCondLst>
            </p:seq>
            <p:seq concurrent="1" nextAc="seek">
              <p:cTn id="5170" restart="whenNotActive" fill="hold" evtFilter="cancelBubble" nodeType="interactiveSeq">
                <p:stCondLst>
                  <p:cond evt="onClick" delay="0">
                    <p:tgtEl>
                      <p:spTgt spid="14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1" fill="hold">
                      <p:stCondLst>
                        <p:cond delay="0"/>
                      </p:stCondLst>
                      <p:childTnLst>
                        <p:par>
                          <p:cTn id="5172" fill="hold">
                            <p:stCondLst>
                              <p:cond delay="0"/>
                            </p:stCondLst>
                            <p:childTnLst>
                              <p:par>
                                <p:cTn id="5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6"/>
                  </p:tgtEl>
                </p:cond>
              </p:nextCondLst>
            </p:seq>
            <p:seq concurrent="1" nextAc="seek">
              <p:cTn id="5175" restart="whenNotActive" fill="hold" evtFilter="cancelBubble" nodeType="interactiveSeq">
                <p:stCondLst>
                  <p:cond evt="onClick" delay="0">
                    <p:tgtEl>
                      <p:spTgt spid="1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6" fill="hold">
                      <p:stCondLst>
                        <p:cond delay="0"/>
                      </p:stCondLst>
                      <p:childTnLst>
                        <p:par>
                          <p:cTn id="5177" fill="hold">
                            <p:stCondLst>
                              <p:cond delay="0"/>
                            </p:stCondLst>
                            <p:childTnLst>
                              <p:par>
                                <p:cTn id="5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7"/>
                  </p:tgtEl>
                </p:cond>
              </p:nextCondLst>
            </p:seq>
            <p:seq concurrent="1" nextAc="seek">
              <p:cTn id="5180" restart="whenNotActive" fill="hold" evtFilter="cancelBubble" nodeType="interactiveSeq">
                <p:stCondLst>
                  <p:cond evt="onClick" delay="0">
                    <p:tgtEl>
                      <p:spTgt spid="14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1" fill="hold">
                      <p:stCondLst>
                        <p:cond delay="0"/>
                      </p:stCondLst>
                      <p:childTnLst>
                        <p:par>
                          <p:cTn id="5182" fill="hold">
                            <p:stCondLst>
                              <p:cond delay="0"/>
                            </p:stCondLst>
                            <p:childTnLst>
                              <p:par>
                                <p:cTn id="5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8"/>
                  </p:tgtEl>
                </p:cond>
              </p:nextCondLst>
            </p:seq>
            <p:seq concurrent="1" nextAc="seek">
              <p:cTn id="5185" restart="whenNotActive" fill="hold" evtFilter="cancelBubble" nodeType="interactiveSeq">
                <p:stCondLst>
                  <p:cond evt="onClick" delay="0">
                    <p:tgtEl>
                      <p:spTgt spid="14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6" fill="hold">
                      <p:stCondLst>
                        <p:cond delay="0"/>
                      </p:stCondLst>
                      <p:childTnLst>
                        <p:par>
                          <p:cTn id="5187" fill="hold">
                            <p:stCondLst>
                              <p:cond delay="0"/>
                            </p:stCondLst>
                            <p:childTnLst>
                              <p:par>
                                <p:cTn id="51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9"/>
                  </p:tgtEl>
                </p:cond>
              </p:nextCondLst>
            </p:seq>
            <p:seq concurrent="1" nextAc="seek">
              <p:cTn id="5190" restart="whenNotActive" fill="hold" evtFilter="cancelBubble" nodeType="interactiveSeq">
                <p:stCondLst>
                  <p:cond evt="onClick" delay="0">
                    <p:tgtEl>
                      <p:spTgt spid="14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91" fill="hold">
                      <p:stCondLst>
                        <p:cond delay="0"/>
                      </p:stCondLst>
                      <p:childTnLst>
                        <p:par>
                          <p:cTn id="5192" fill="hold">
                            <p:stCondLst>
                              <p:cond delay="0"/>
                            </p:stCondLst>
                            <p:childTnLst>
                              <p:par>
                                <p:cTn id="5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0"/>
                  </p:tgtEl>
                </p:cond>
              </p:nextCondLst>
            </p:seq>
            <p:seq concurrent="1" nextAc="seek">
              <p:cTn id="5195" restart="whenNotActive" fill="hold" evtFilter="cancelBubble" nodeType="interactiveSeq">
                <p:stCondLst>
                  <p:cond evt="onClick" delay="0">
                    <p:tgtEl>
                      <p:spTgt spid="1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96" fill="hold">
                      <p:stCondLst>
                        <p:cond delay="0"/>
                      </p:stCondLst>
                      <p:childTnLst>
                        <p:par>
                          <p:cTn id="5197" fill="hold">
                            <p:stCondLst>
                              <p:cond delay="0"/>
                            </p:stCondLst>
                            <p:childTnLst>
                              <p:par>
                                <p:cTn id="51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0"/>
                  </p:tgtEl>
                </p:cond>
              </p:nextCondLst>
            </p:seq>
            <p:seq concurrent="1" nextAc="seek">
              <p:cTn id="5200" restart="whenNotActive" fill="hold" evtFilter="cancelBubble" nodeType="interactiveSeq">
                <p:stCondLst>
                  <p:cond evt="onClick" delay="0">
                    <p:tgtEl>
                      <p:spTgt spid="1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01" fill="hold">
                      <p:stCondLst>
                        <p:cond delay="0"/>
                      </p:stCondLst>
                      <p:childTnLst>
                        <p:par>
                          <p:cTn id="5202" fill="hold">
                            <p:stCondLst>
                              <p:cond delay="0"/>
                            </p:stCondLst>
                            <p:childTnLst>
                              <p:par>
                                <p:cTn id="52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6"/>
                  </p:tgtEl>
                </p:cond>
              </p:nextCondLst>
            </p:seq>
            <p:seq concurrent="1" nextAc="seek">
              <p:cTn id="5205" restart="whenNotActive" fill="hold" evtFilter="cancelBubble" nodeType="interactiveSeq">
                <p:stCondLst>
                  <p:cond evt="onClick" delay="0">
                    <p:tgtEl>
                      <p:spTgt spid="1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06" fill="hold">
                      <p:stCondLst>
                        <p:cond delay="0"/>
                      </p:stCondLst>
                      <p:childTnLst>
                        <p:par>
                          <p:cTn id="5207" fill="hold">
                            <p:stCondLst>
                              <p:cond delay="0"/>
                            </p:stCondLst>
                            <p:childTnLst>
                              <p:par>
                                <p:cTn id="52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2"/>
                  </p:tgtEl>
                </p:cond>
              </p:nextCondLst>
            </p:seq>
            <p:seq concurrent="1" nextAc="seek">
              <p:cTn id="5210" restart="whenNotActive" fill="hold" evtFilter="cancelBubble" nodeType="interactiveSeq">
                <p:stCondLst>
                  <p:cond evt="onClick" delay="0">
                    <p:tgtEl>
                      <p:spTgt spid="1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11" fill="hold">
                      <p:stCondLst>
                        <p:cond delay="0"/>
                      </p:stCondLst>
                      <p:childTnLst>
                        <p:par>
                          <p:cTn id="5212" fill="hold">
                            <p:stCondLst>
                              <p:cond delay="0"/>
                            </p:stCondLst>
                            <p:childTnLst>
                              <p:par>
                                <p:cTn id="52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8"/>
                  </p:tgtEl>
                </p:cond>
              </p:nextCondLst>
            </p:seq>
            <p:seq concurrent="1" nextAc="seek">
              <p:cTn id="5215" restart="whenNotActive" fill="hold" evtFilter="cancelBubble" nodeType="interactiveSeq">
                <p:stCondLst>
                  <p:cond evt="onClick" delay="0">
                    <p:tgtEl>
                      <p:spTgt spid="1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16" fill="hold">
                      <p:stCondLst>
                        <p:cond delay="0"/>
                      </p:stCondLst>
                      <p:childTnLst>
                        <p:par>
                          <p:cTn id="5217" fill="hold">
                            <p:stCondLst>
                              <p:cond delay="0"/>
                            </p:stCondLst>
                            <p:childTnLst>
                              <p:par>
                                <p:cTn id="52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4"/>
                  </p:tgtEl>
                </p:cond>
              </p:nextCondLst>
            </p:seq>
            <p:seq concurrent="1" nextAc="seek">
              <p:cTn id="5220" restart="whenNotActive" fill="hold" evtFilter="cancelBubble" nodeType="interactiveSeq">
                <p:stCondLst>
                  <p:cond evt="onClick" delay="0">
                    <p:tgtEl>
                      <p:spTgt spid="1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21" fill="hold">
                      <p:stCondLst>
                        <p:cond delay="0"/>
                      </p:stCondLst>
                      <p:childTnLst>
                        <p:par>
                          <p:cTn id="5222" fill="hold">
                            <p:stCondLst>
                              <p:cond delay="0"/>
                            </p:stCondLst>
                            <p:childTnLst>
                              <p:par>
                                <p:cTn id="52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0"/>
                  </p:tgtEl>
                </p:cond>
              </p:nextCondLst>
            </p:seq>
            <p:seq concurrent="1" nextAc="seek">
              <p:cTn id="5225" restart="whenNotActive" fill="hold" evtFilter="cancelBubble" nodeType="interactiveSeq">
                <p:stCondLst>
                  <p:cond evt="onClick" delay="0">
                    <p:tgtEl>
                      <p:spTgt spid="13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26" fill="hold">
                      <p:stCondLst>
                        <p:cond delay="0"/>
                      </p:stCondLst>
                      <p:childTnLst>
                        <p:par>
                          <p:cTn id="5227" fill="hold">
                            <p:stCondLst>
                              <p:cond delay="0"/>
                            </p:stCondLst>
                            <p:childTnLst>
                              <p:par>
                                <p:cTn id="52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6"/>
                  </p:tgtEl>
                </p:cond>
              </p:nextCondLst>
            </p:seq>
            <p:seq concurrent="1" nextAc="seek">
              <p:cTn id="5230" restart="whenNotActive" fill="hold" evtFilter="cancelBubble" nodeType="interactiveSeq">
                <p:stCondLst>
                  <p:cond evt="onClick" delay="0">
                    <p:tgtEl>
                      <p:spTgt spid="13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1" fill="hold">
                      <p:stCondLst>
                        <p:cond delay="0"/>
                      </p:stCondLst>
                      <p:childTnLst>
                        <p:par>
                          <p:cTn id="5232" fill="hold">
                            <p:stCondLst>
                              <p:cond delay="0"/>
                            </p:stCondLst>
                            <p:childTnLst>
                              <p:par>
                                <p:cTn id="52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"/>
                  </p:tgtEl>
                </p:cond>
              </p:nextCondLst>
            </p:seq>
            <p:seq concurrent="1" nextAc="seek">
              <p:cTn id="5235" restart="whenNotActive" fill="hold" evtFilter="cancelBubble" nodeType="interactiveSeq">
                <p:stCondLst>
                  <p:cond evt="onClick" delay="0">
                    <p:tgtEl>
                      <p:spTgt spid="1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6" fill="hold">
                      <p:stCondLst>
                        <p:cond delay="0"/>
                      </p:stCondLst>
                      <p:childTnLst>
                        <p:par>
                          <p:cTn id="5237" fill="hold">
                            <p:stCondLst>
                              <p:cond delay="0"/>
                            </p:stCondLst>
                            <p:childTnLst>
                              <p:par>
                                <p:cTn id="52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8"/>
                  </p:tgtEl>
                </p:cond>
              </p:nextCondLst>
            </p:seq>
            <p:seq concurrent="1" nextAc="seek">
              <p:cTn id="5240" restart="whenNotActive" fill="hold" evtFilter="cancelBubble" nodeType="interactiveSeq">
                <p:stCondLst>
                  <p:cond evt="onClick" delay="0">
                    <p:tgtEl>
                      <p:spTgt spid="1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41" fill="hold">
                      <p:stCondLst>
                        <p:cond delay="0"/>
                      </p:stCondLst>
                      <p:childTnLst>
                        <p:par>
                          <p:cTn id="5242" fill="hold">
                            <p:stCondLst>
                              <p:cond delay="0"/>
                            </p:stCondLst>
                            <p:childTnLst>
                              <p:par>
                                <p:cTn id="52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4"/>
                  </p:tgtEl>
                </p:cond>
              </p:nextCondLst>
            </p:seq>
            <p:seq concurrent="1" nextAc="seek">
              <p:cTn id="5245" restart="whenNotActive" fill="hold" evtFilter="cancelBubble" nodeType="interactiveSeq">
                <p:stCondLst>
                  <p:cond evt="onClick" delay="0">
                    <p:tgtEl>
                      <p:spTgt spid="1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46" fill="hold">
                      <p:stCondLst>
                        <p:cond delay="0"/>
                      </p:stCondLst>
                      <p:childTnLst>
                        <p:par>
                          <p:cTn id="5247" fill="hold">
                            <p:stCondLst>
                              <p:cond delay="0"/>
                            </p:stCondLst>
                            <p:childTnLst>
                              <p:par>
                                <p:cTn id="52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0"/>
                  </p:tgtEl>
                </p:cond>
              </p:nextCondLst>
            </p:seq>
            <p:seq concurrent="1" nextAc="seek">
              <p:cTn id="5250" restart="whenNotActive" fill="hold" evtFilter="cancelBubble" nodeType="interactiveSeq">
                <p:stCondLst>
                  <p:cond evt="onClick" delay="0">
                    <p:tgtEl>
                      <p:spTgt spid="1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1" fill="hold">
                      <p:stCondLst>
                        <p:cond delay="0"/>
                      </p:stCondLst>
                      <p:childTnLst>
                        <p:par>
                          <p:cTn id="5252" fill="hold">
                            <p:stCondLst>
                              <p:cond delay="0"/>
                            </p:stCondLst>
                            <p:childTnLst>
                              <p:par>
                                <p:cTn id="52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6"/>
                  </p:tgtEl>
                </p:cond>
              </p:nextCondLst>
            </p:seq>
            <p:seq concurrent="1" nextAc="seek">
              <p:cTn id="5255" restart="whenNotActive" fill="hold" evtFilter="cancelBubble" nodeType="interactiveSeq">
                <p:stCondLst>
                  <p:cond evt="onClick" delay="0">
                    <p:tgtEl>
                      <p:spTgt spid="1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6" fill="hold">
                      <p:stCondLst>
                        <p:cond delay="0"/>
                      </p:stCondLst>
                      <p:childTnLst>
                        <p:par>
                          <p:cTn id="5257" fill="hold">
                            <p:stCondLst>
                              <p:cond delay="0"/>
                            </p:stCondLst>
                            <p:childTnLst>
                              <p:par>
                                <p:cTn id="52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"/>
                  </p:tgtEl>
                </p:cond>
              </p:nextCondLst>
            </p:seq>
            <p:seq concurrent="1" nextAc="seek">
              <p:cTn id="5260" restart="whenNotActive" fill="hold" evtFilter="cancelBubble" nodeType="interactiveSeq">
                <p:stCondLst>
                  <p:cond evt="onClick" delay="0">
                    <p:tgtEl>
                      <p:spTgt spid="1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61" fill="hold">
                      <p:stCondLst>
                        <p:cond delay="0"/>
                      </p:stCondLst>
                      <p:childTnLst>
                        <p:par>
                          <p:cTn id="5262" fill="hold">
                            <p:stCondLst>
                              <p:cond delay="0"/>
                            </p:stCondLst>
                            <p:childTnLst>
                              <p:par>
                                <p:cTn id="52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8"/>
                  </p:tgtEl>
                </p:cond>
              </p:nextCondLst>
            </p:seq>
            <p:seq concurrent="1" nextAc="seek">
              <p:cTn id="5265" restart="whenNotActive" fill="hold" evtFilter="cancelBubble" nodeType="interactiveSeq">
                <p:stCondLst>
                  <p:cond evt="onClick" delay="0">
                    <p:tgtEl>
                      <p:spTgt spid="1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66" fill="hold">
                      <p:stCondLst>
                        <p:cond delay="0"/>
                      </p:stCondLst>
                      <p:childTnLst>
                        <p:par>
                          <p:cTn id="5267" fill="hold">
                            <p:stCondLst>
                              <p:cond delay="0"/>
                            </p:stCondLst>
                            <p:childTnLst>
                              <p:par>
                                <p:cTn id="52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4"/>
                  </p:tgtEl>
                </p:cond>
              </p:nextCondLst>
            </p:seq>
            <p:seq concurrent="1" nextAc="seek">
              <p:cTn id="5270" restart="whenNotActive" fill="hold" evtFilter="cancelBubble" nodeType="interactiveSeq">
                <p:stCondLst>
                  <p:cond evt="onClick" delay="0">
                    <p:tgtEl>
                      <p:spTgt spid="1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71" fill="hold">
                      <p:stCondLst>
                        <p:cond delay="0"/>
                      </p:stCondLst>
                      <p:childTnLst>
                        <p:par>
                          <p:cTn id="5272" fill="hold">
                            <p:stCondLst>
                              <p:cond delay="0"/>
                            </p:stCondLst>
                            <p:childTnLst>
                              <p:par>
                                <p:cTn id="52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0"/>
                  </p:tgtEl>
                </p:cond>
              </p:nextCondLst>
            </p:seq>
            <p:seq concurrent="1" nextAc="seek">
              <p:cTn id="5275" restart="whenNotActive" fill="hold" evtFilter="cancelBubble" nodeType="interactiveSeq">
                <p:stCondLst>
                  <p:cond evt="onClick" delay="0">
                    <p:tgtEl>
                      <p:spTgt spid="1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76" fill="hold">
                      <p:stCondLst>
                        <p:cond delay="0"/>
                      </p:stCondLst>
                      <p:childTnLst>
                        <p:par>
                          <p:cTn id="5277" fill="hold">
                            <p:stCondLst>
                              <p:cond delay="0"/>
                            </p:stCondLst>
                            <p:childTnLst>
                              <p:par>
                                <p:cTn id="52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6"/>
                  </p:tgtEl>
                </p:cond>
              </p:nextCondLst>
            </p:seq>
            <p:seq concurrent="1" nextAc="seek">
              <p:cTn id="5280" restart="whenNotActive" fill="hold" evtFilter="cancelBubble" nodeType="interactiveSeq">
                <p:stCondLst>
                  <p:cond evt="onClick" delay="0">
                    <p:tgtEl>
                      <p:spTgt spid="1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1" fill="hold">
                      <p:stCondLst>
                        <p:cond delay="0"/>
                      </p:stCondLst>
                      <p:childTnLst>
                        <p:par>
                          <p:cTn id="5282" fill="hold">
                            <p:stCondLst>
                              <p:cond delay="0"/>
                            </p:stCondLst>
                            <p:childTnLst>
                              <p:par>
                                <p:cTn id="52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2"/>
                  </p:tgtEl>
                </p:cond>
              </p:nextCondLst>
            </p:seq>
            <p:seq concurrent="1" nextAc="seek">
              <p:cTn id="5285" restart="whenNotActive" fill="hold" evtFilter="cancelBubble" nodeType="interactiveSeq">
                <p:stCondLst>
                  <p:cond evt="onClick" delay="0">
                    <p:tgtEl>
                      <p:spTgt spid="1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6" fill="hold">
                      <p:stCondLst>
                        <p:cond delay="0"/>
                      </p:stCondLst>
                      <p:childTnLst>
                        <p:par>
                          <p:cTn id="5287" fill="hold">
                            <p:stCondLst>
                              <p:cond delay="0"/>
                            </p:stCondLst>
                            <p:childTnLst>
                              <p:par>
                                <p:cTn id="5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6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8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6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8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6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8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6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9"/>
                  </p:tgtEl>
                </p:cond>
              </p:nextCondLst>
            </p:seq>
            <p:seq concurrent="1" nextAc="seek">
              <p:cTn id="5648" restart="whenNotActive" fill="hold" evtFilter="cancelBubble" nodeType="interactiveSeq">
                <p:stCondLst>
                  <p:cond evt="onClick" delay="0">
                    <p:tgtEl>
                      <p:spTgt spid="1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49" fill="hold">
                      <p:stCondLst>
                        <p:cond delay="0"/>
                      </p:stCondLst>
                      <p:childTnLst>
                        <p:par>
                          <p:cTn id="5650" fill="hold">
                            <p:stCondLst>
                              <p:cond delay="0"/>
                            </p:stCondLst>
                            <p:childTnLst>
                              <p:par>
                                <p:cTn id="56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6"/>
                  </p:tgtEl>
                </p:cond>
              </p:nextCondLst>
            </p:seq>
            <p:seq concurrent="1" nextAc="seek">
              <p:cTn id="6011" restart="whenNotActive" fill="hold" evtFilter="cancelBubble" nodeType="interactiveSeq">
                <p:stCondLst>
                  <p:cond evt="onClick" delay="0">
                    <p:tgtEl>
                      <p:spTgt spid="29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12" fill="hold">
                      <p:stCondLst>
                        <p:cond delay="0"/>
                      </p:stCondLst>
                      <p:childTnLst>
                        <p:par>
                          <p:cTn id="6013" fill="hold">
                            <p:stCondLst>
                              <p:cond delay="0"/>
                            </p:stCondLst>
                            <p:childTnLst>
                              <p:par>
                                <p:cTn id="60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8"/>
                  </p:tgtEl>
                </p:cond>
              </p:nextCondLst>
            </p:seq>
            <p:seq concurrent="1" nextAc="seek">
              <p:cTn id="6016" restart="whenNotActive" fill="hold" evtFilter="cancelBubble" nodeType="interactiveSeq">
                <p:stCondLst>
                  <p:cond evt="onClick" delay="0">
                    <p:tgtEl>
                      <p:spTgt spid="29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17" fill="hold">
                      <p:stCondLst>
                        <p:cond delay="0"/>
                      </p:stCondLst>
                      <p:childTnLst>
                        <p:par>
                          <p:cTn id="6018" fill="hold">
                            <p:stCondLst>
                              <p:cond delay="0"/>
                            </p:stCondLst>
                            <p:childTnLst>
                              <p:par>
                                <p:cTn id="60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5"/>
                  </p:tgtEl>
                </p:cond>
              </p:nextCondLst>
            </p:seq>
            <p:seq concurrent="1" nextAc="seek">
              <p:cTn id="6021" restart="whenNotActive" fill="hold" evtFilter="cancelBubble" nodeType="interactiveSeq">
                <p:stCondLst>
                  <p:cond evt="onClick" delay="0">
                    <p:tgtEl>
                      <p:spTgt spid="29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22" fill="hold">
                      <p:stCondLst>
                        <p:cond delay="0"/>
                      </p:stCondLst>
                      <p:childTnLst>
                        <p:par>
                          <p:cTn id="6023" fill="hold">
                            <p:stCondLst>
                              <p:cond delay="0"/>
                            </p:stCondLst>
                            <p:childTnLst>
                              <p:par>
                                <p:cTn id="60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1"/>
                  </p:tgtEl>
                </p:cond>
              </p:nextCondLst>
            </p:seq>
            <p:seq concurrent="1" nextAc="seek">
              <p:cTn id="6026" restart="whenNotActive" fill="hold" evtFilter="cancelBubble" nodeType="interactiveSeq">
                <p:stCondLst>
                  <p:cond evt="onClick" delay="0">
                    <p:tgtEl>
                      <p:spTgt spid="29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27" fill="hold">
                      <p:stCondLst>
                        <p:cond delay="0"/>
                      </p:stCondLst>
                      <p:childTnLst>
                        <p:par>
                          <p:cTn id="6028" fill="hold">
                            <p:stCondLst>
                              <p:cond delay="0"/>
                            </p:stCondLst>
                            <p:childTnLst>
                              <p:par>
                                <p:cTn id="60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2"/>
                  </p:tgtEl>
                </p:cond>
              </p:nextCondLst>
            </p:seq>
            <p:seq concurrent="1" nextAc="seek">
              <p:cTn id="6031" restart="whenNotActive" fill="hold" evtFilter="cancelBubble" nodeType="interactiveSeq">
                <p:stCondLst>
                  <p:cond evt="onClick" delay="0">
                    <p:tgtEl>
                      <p:spTgt spid="29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2" fill="hold">
                      <p:stCondLst>
                        <p:cond delay="0"/>
                      </p:stCondLst>
                      <p:childTnLst>
                        <p:par>
                          <p:cTn id="6033" fill="hold">
                            <p:stCondLst>
                              <p:cond delay="0"/>
                            </p:stCondLst>
                            <p:childTnLst>
                              <p:par>
                                <p:cTn id="60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0"/>
                  </p:tgtEl>
                </p:cond>
              </p:nextCondLst>
            </p:seq>
            <p:seq concurrent="1" nextAc="seek">
              <p:cTn id="6036" restart="whenNotActive" fill="hold" evtFilter="cancelBubble" nodeType="interactiveSeq">
                <p:stCondLst>
                  <p:cond evt="onClick" delay="0">
                    <p:tgtEl>
                      <p:spTgt spid="29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7" fill="hold">
                      <p:stCondLst>
                        <p:cond delay="0"/>
                      </p:stCondLst>
                      <p:childTnLst>
                        <p:par>
                          <p:cTn id="6038" fill="hold">
                            <p:stCondLst>
                              <p:cond delay="0"/>
                            </p:stCondLst>
                            <p:childTnLst>
                              <p:par>
                                <p:cTn id="60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9"/>
                  </p:tgtEl>
                </p:cond>
              </p:nextCondLst>
            </p:seq>
            <p:seq concurrent="1" nextAc="seek">
              <p:cTn id="6041" restart="whenNotActive" fill="hold" evtFilter="cancelBubble" nodeType="interactiveSeq">
                <p:stCondLst>
                  <p:cond evt="onClick" delay="0">
                    <p:tgtEl>
                      <p:spTgt spid="29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42" fill="hold">
                      <p:stCondLst>
                        <p:cond delay="0"/>
                      </p:stCondLst>
                      <p:childTnLst>
                        <p:par>
                          <p:cTn id="6043" fill="hold">
                            <p:stCondLst>
                              <p:cond delay="0"/>
                            </p:stCondLst>
                            <p:childTnLst>
                              <p:par>
                                <p:cTn id="60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6"/>
                  </p:tgtEl>
                </p:cond>
              </p:nextCondLst>
            </p:seq>
            <p:seq concurrent="1" nextAc="seek">
              <p:cTn id="6046" restart="whenNotActive" fill="hold" evtFilter="cancelBubble" nodeType="interactiveSeq">
                <p:stCondLst>
                  <p:cond evt="onClick" delay="0">
                    <p:tgtEl>
                      <p:spTgt spid="29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47" fill="hold">
                      <p:stCondLst>
                        <p:cond delay="0"/>
                      </p:stCondLst>
                      <p:childTnLst>
                        <p:par>
                          <p:cTn id="6048" fill="hold">
                            <p:stCondLst>
                              <p:cond delay="0"/>
                            </p:stCondLst>
                            <p:childTnLst>
                              <p:par>
                                <p:cTn id="60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0"/>
                  </p:tgtEl>
                </p:cond>
              </p:nextCondLst>
            </p:seq>
            <p:seq concurrent="1" nextAc="seek">
              <p:cTn id="6051" restart="whenNotActive" fill="hold" evtFilter="cancelBubble" nodeType="interactiveSeq">
                <p:stCondLst>
                  <p:cond evt="onClick" delay="0">
                    <p:tgtEl>
                      <p:spTgt spid="29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2" fill="hold">
                      <p:stCondLst>
                        <p:cond delay="0"/>
                      </p:stCondLst>
                      <p:childTnLst>
                        <p:par>
                          <p:cTn id="6053" fill="hold">
                            <p:stCondLst>
                              <p:cond delay="0"/>
                            </p:stCondLst>
                            <p:childTnLst>
                              <p:par>
                                <p:cTn id="60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7"/>
                  </p:tgtEl>
                </p:cond>
              </p:nextCondLst>
            </p:seq>
            <p:seq concurrent="1" nextAc="seek">
              <p:cTn id="6056" restart="whenNotActive" fill="hold" evtFilter="cancelBubble" nodeType="interactiveSeq">
                <p:stCondLst>
                  <p:cond evt="onClick" delay="0">
                    <p:tgtEl>
                      <p:spTgt spid="29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7" fill="hold">
                      <p:stCondLst>
                        <p:cond delay="0"/>
                      </p:stCondLst>
                      <p:childTnLst>
                        <p:par>
                          <p:cTn id="6058" fill="hold">
                            <p:stCondLst>
                              <p:cond delay="0"/>
                            </p:stCondLst>
                            <p:childTnLst>
                              <p:par>
                                <p:cTn id="60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8"/>
                  </p:tgtEl>
                </p:cond>
              </p:nextCondLst>
            </p:seq>
            <p:seq concurrent="1" nextAc="seek">
              <p:cTn id="6061" restart="whenNotActive" fill="hold" evtFilter="cancelBubble" nodeType="interactiveSeq">
                <p:stCondLst>
                  <p:cond evt="onClick" delay="0">
                    <p:tgtEl>
                      <p:spTgt spid="29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62" fill="hold">
                      <p:stCondLst>
                        <p:cond delay="0"/>
                      </p:stCondLst>
                      <p:childTnLst>
                        <p:par>
                          <p:cTn id="6063" fill="hold">
                            <p:stCondLst>
                              <p:cond delay="0"/>
                            </p:stCondLst>
                            <p:childTnLst>
                              <p:par>
                                <p:cTn id="60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9"/>
                  </p:tgtEl>
                </p:cond>
              </p:nextCondLst>
            </p:seq>
            <p:seq concurrent="1" nextAc="seek">
              <p:cTn id="6066" restart="whenNotActive" fill="hold" evtFilter="cancelBubble" nodeType="interactiveSeq">
                <p:stCondLst>
                  <p:cond evt="onClick" delay="0">
                    <p:tgtEl>
                      <p:spTgt spid="29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67" fill="hold">
                      <p:stCondLst>
                        <p:cond delay="0"/>
                      </p:stCondLst>
                      <p:childTnLst>
                        <p:par>
                          <p:cTn id="6068" fill="hold">
                            <p:stCondLst>
                              <p:cond delay="0"/>
                            </p:stCondLst>
                            <p:childTnLst>
                              <p:par>
                                <p:cTn id="60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1"/>
                  </p:tgtEl>
                </p:cond>
              </p:nextCondLst>
            </p:seq>
            <p:seq concurrent="1" nextAc="seek">
              <p:cTn id="6071" restart="whenNotActive" fill="hold" evtFilter="cancelBubble" nodeType="interactiveSeq">
                <p:stCondLst>
                  <p:cond evt="onClick" delay="0">
                    <p:tgtEl>
                      <p:spTgt spid="29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72" fill="hold">
                      <p:stCondLst>
                        <p:cond delay="0"/>
                      </p:stCondLst>
                      <p:childTnLst>
                        <p:par>
                          <p:cTn id="6073" fill="hold">
                            <p:stCondLst>
                              <p:cond delay="0"/>
                            </p:stCondLst>
                            <p:childTnLst>
                              <p:par>
                                <p:cTn id="60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2"/>
                  </p:tgtEl>
                </p:cond>
              </p:nextCondLst>
            </p:seq>
            <p:seq concurrent="1" nextAc="seek">
              <p:cTn id="6076" restart="whenNotActive" fill="hold" evtFilter="cancelBubble" nodeType="interactiveSeq">
                <p:stCondLst>
                  <p:cond evt="onClick" delay="0">
                    <p:tgtEl>
                      <p:spTgt spid="29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77" fill="hold">
                      <p:stCondLst>
                        <p:cond delay="0"/>
                      </p:stCondLst>
                      <p:childTnLst>
                        <p:par>
                          <p:cTn id="6078" fill="hold">
                            <p:stCondLst>
                              <p:cond delay="0"/>
                            </p:stCondLst>
                            <p:childTnLst>
                              <p:par>
                                <p:cTn id="60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3"/>
                  </p:tgtEl>
                </p:cond>
              </p:nextCondLst>
            </p:seq>
            <p:seq concurrent="1" nextAc="seek">
              <p:cTn id="6081" restart="whenNotActive" fill="hold" evtFilter="cancelBubble" nodeType="interactiveSeq">
                <p:stCondLst>
                  <p:cond evt="onClick" delay="0">
                    <p:tgtEl>
                      <p:spTgt spid="29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82" fill="hold">
                      <p:stCondLst>
                        <p:cond delay="0"/>
                      </p:stCondLst>
                      <p:childTnLst>
                        <p:par>
                          <p:cTn id="6083" fill="hold">
                            <p:stCondLst>
                              <p:cond delay="0"/>
                            </p:stCondLst>
                            <p:childTnLst>
                              <p:par>
                                <p:cTn id="60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4"/>
                  </p:tgtEl>
                </p:cond>
              </p:nextCondLst>
            </p:seq>
            <p:seq concurrent="1" nextAc="seek">
              <p:cTn id="6086" restart="whenNotActive" fill="hold" evtFilter="cancelBubble" nodeType="interactiveSeq">
                <p:stCondLst>
                  <p:cond evt="onClick" delay="0">
                    <p:tgtEl>
                      <p:spTgt spid="29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87" fill="hold">
                      <p:stCondLst>
                        <p:cond delay="0"/>
                      </p:stCondLst>
                      <p:childTnLst>
                        <p:par>
                          <p:cTn id="6088" fill="hold">
                            <p:stCondLst>
                              <p:cond delay="0"/>
                            </p:stCondLst>
                            <p:childTnLst>
                              <p:par>
                                <p:cTn id="60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5"/>
                  </p:tgtEl>
                </p:cond>
              </p:nextCondLst>
            </p:seq>
            <p:seq concurrent="1" nextAc="seek">
              <p:cTn id="6091" restart="whenNotActive" fill="hold" evtFilter="cancelBubble" nodeType="interactiveSeq">
                <p:stCondLst>
                  <p:cond evt="onClick" delay="0">
                    <p:tgtEl>
                      <p:spTgt spid="29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92" fill="hold">
                      <p:stCondLst>
                        <p:cond delay="0"/>
                      </p:stCondLst>
                      <p:childTnLst>
                        <p:par>
                          <p:cTn id="6093" fill="hold">
                            <p:stCondLst>
                              <p:cond delay="0"/>
                            </p:stCondLst>
                            <p:childTnLst>
                              <p:par>
                                <p:cTn id="60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6"/>
                  </p:tgtEl>
                </p:cond>
              </p:nextCondLst>
            </p:seq>
            <p:seq concurrent="1" nextAc="seek">
              <p:cTn id="6096" restart="whenNotActive" fill="hold" evtFilter="cancelBubble" nodeType="interactiveSeq">
                <p:stCondLst>
                  <p:cond evt="onClick" delay="0">
                    <p:tgtEl>
                      <p:spTgt spid="29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97" fill="hold">
                      <p:stCondLst>
                        <p:cond delay="0"/>
                      </p:stCondLst>
                      <p:childTnLst>
                        <p:par>
                          <p:cTn id="6098" fill="hold">
                            <p:stCondLst>
                              <p:cond delay="0"/>
                            </p:stCondLst>
                            <p:childTnLst>
                              <p:par>
                                <p:cTn id="60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7"/>
                  </p:tgtEl>
                </p:cond>
              </p:nextCondLst>
            </p:seq>
            <p:seq concurrent="1" nextAc="seek">
              <p:cTn id="6101" restart="whenNotActive" fill="hold" evtFilter="cancelBubble" nodeType="interactiveSeq">
                <p:stCondLst>
                  <p:cond evt="onClick" delay="0">
                    <p:tgtEl>
                      <p:spTgt spid="28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2" fill="hold">
                      <p:stCondLst>
                        <p:cond delay="0"/>
                      </p:stCondLst>
                      <p:childTnLst>
                        <p:par>
                          <p:cTn id="6103" fill="hold">
                            <p:stCondLst>
                              <p:cond delay="0"/>
                            </p:stCondLst>
                            <p:childTnLst>
                              <p:par>
                                <p:cTn id="6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"/>
                  </p:tgtEl>
                </p:cond>
              </p:nextCondLst>
            </p:seq>
            <p:seq concurrent="1" nextAc="seek">
              <p:cTn id="6106" restart="whenNotActive" fill="hold" evtFilter="cancelBubble" nodeType="interactiveSeq">
                <p:stCondLst>
                  <p:cond evt="onClick" delay="0">
                    <p:tgtEl>
                      <p:spTgt spid="28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7" fill="hold">
                      <p:stCondLst>
                        <p:cond delay="0"/>
                      </p:stCondLst>
                      <p:childTnLst>
                        <p:par>
                          <p:cTn id="6108" fill="hold">
                            <p:stCondLst>
                              <p:cond delay="0"/>
                            </p:stCondLst>
                            <p:childTnLst>
                              <p:par>
                                <p:cTn id="6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3"/>
                  </p:tgtEl>
                </p:cond>
              </p:nextCondLst>
            </p:seq>
            <p:seq concurrent="1" nextAc="seek">
              <p:cTn id="6111" restart="whenNotActive" fill="hold" evtFilter="cancelBubble" nodeType="interactiveSeq">
                <p:stCondLst>
                  <p:cond evt="onClick" delay="0">
                    <p:tgtEl>
                      <p:spTgt spid="28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12" fill="hold">
                      <p:stCondLst>
                        <p:cond delay="0"/>
                      </p:stCondLst>
                      <p:childTnLst>
                        <p:par>
                          <p:cTn id="6113" fill="hold">
                            <p:stCondLst>
                              <p:cond delay="0"/>
                            </p:stCondLst>
                            <p:childTnLst>
                              <p:par>
                                <p:cTn id="61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9"/>
                  </p:tgtEl>
                </p:cond>
              </p:nextCondLst>
            </p:seq>
            <p:seq concurrent="1" nextAc="seek">
              <p:cTn id="6116" restart="whenNotActive" fill="hold" evtFilter="cancelBubble" nodeType="interactiveSeq">
                <p:stCondLst>
                  <p:cond evt="onClick" delay="0">
                    <p:tgtEl>
                      <p:spTgt spid="28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17" fill="hold">
                      <p:stCondLst>
                        <p:cond delay="0"/>
                      </p:stCondLst>
                      <p:childTnLst>
                        <p:par>
                          <p:cTn id="6118" fill="hold">
                            <p:stCondLst>
                              <p:cond delay="0"/>
                            </p:stCondLst>
                            <p:childTnLst>
                              <p:par>
                                <p:cTn id="6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85"/>
                  </p:tgtEl>
                </p:cond>
              </p:nextCondLst>
            </p:seq>
            <p:seq concurrent="1" nextAc="seek">
              <p:cTn id="6121" restart="whenNotActive" fill="hold" evtFilter="cancelBubble" nodeType="interactiveSeq">
                <p:stCondLst>
                  <p:cond evt="onClick" delay="0">
                    <p:tgtEl>
                      <p:spTgt spid="28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22" fill="hold">
                      <p:stCondLst>
                        <p:cond delay="0"/>
                      </p:stCondLst>
                      <p:childTnLst>
                        <p:par>
                          <p:cTn id="6123" fill="hold">
                            <p:stCondLst>
                              <p:cond delay="0"/>
                            </p:stCondLst>
                            <p:childTnLst>
                              <p:par>
                                <p:cTn id="61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1"/>
                  </p:tgtEl>
                </p:cond>
              </p:nextCondLst>
            </p:seq>
            <p:seq concurrent="1" nextAc="seek">
              <p:cTn id="6126" restart="whenNotActive" fill="hold" evtFilter="cancelBubble" nodeType="interactiveSeq">
                <p:stCondLst>
                  <p:cond evt="onClick" delay="0">
                    <p:tgtEl>
                      <p:spTgt spid="2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27" fill="hold">
                      <p:stCondLst>
                        <p:cond delay="0"/>
                      </p:stCondLst>
                      <p:childTnLst>
                        <p:par>
                          <p:cTn id="6128" fill="hold">
                            <p:stCondLst>
                              <p:cond delay="0"/>
                            </p:stCondLst>
                            <p:childTnLst>
                              <p:par>
                                <p:cTn id="61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7"/>
                  </p:tgtEl>
                </p:cond>
              </p:nextCondLst>
            </p:seq>
            <p:seq concurrent="1" nextAc="seek">
              <p:cTn id="6131" restart="whenNotActive" fill="hold" evtFilter="cancelBubble" nodeType="interactiveSeq">
                <p:stCondLst>
                  <p:cond evt="onClick" delay="0">
                    <p:tgtEl>
                      <p:spTgt spid="29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32" fill="hold">
                      <p:stCondLst>
                        <p:cond delay="0"/>
                      </p:stCondLst>
                      <p:childTnLst>
                        <p:par>
                          <p:cTn id="6133" fill="hold">
                            <p:stCondLst>
                              <p:cond delay="0"/>
                            </p:stCondLst>
                            <p:childTnLst>
                              <p:par>
                                <p:cTn id="61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03"/>
                  </p:tgtEl>
                </p:cond>
              </p:nextCondLst>
            </p:seq>
            <p:seq concurrent="1" nextAc="seek">
              <p:cTn id="6136" restart="whenNotActive" fill="hold" evtFilter="cancelBubble" nodeType="interactiveSeq">
                <p:stCondLst>
                  <p:cond evt="onClick" delay="0">
                    <p:tgtEl>
                      <p:spTgt spid="29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37" fill="hold">
                      <p:stCondLst>
                        <p:cond delay="0"/>
                      </p:stCondLst>
                      <p:childTnLst>
                        <p:par>
                          <p:cTn id="6138" fill="hold">
                            <p:stCondLst>
                              <p:cond delay="0"/>
                            </p:stCondLst>
                            <p:childTnLst>
                              <p:par>
                                <p:cTn id="6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09"/>
                  </p:tgtEl>
                </p:cond>
              </p:nextCondLst>
            </p:seq>
            <p:seq concurrent="1" nextAc="seek">
              <p:cTn id="6141" restart="whenNotActive" fill="hold" evtFilter="cancelBubble" nodeType="interactiveSeq">
                <p:stCondLst>
                  <p:cond evt="onClick" delay="0">
                    <p:tgtEl>
                      <p:spTgt spid="29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42" fill="hold">
                      <p:stCondLst>
                        <p:cond delay="0"/>
                      </p:stCondLst>
                      <p:childTnLst>
                        <p:par>
                          <p:cTn id="6143" fill="hold">
                            <p:stCondLst>
                              <p:cond delay="0"/>
                            </p:stCondLst>
                            <p:childTnLst>
                              <p:par>
                                <p:cTn id="61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15"/>
                  </p:tgtEl>
                </p:cond>
              </p:nextCondLst>
            </p:seq>
            <p:seq concurrent="1" nextAc="seek">
              <p:cTn id="6146" restart="whenNotActive" fill="hold" evtFilter="cancelBubble" nodeType="interactiveSeq">
                <p:stCondLst>
                  <p:cond evt="onClick" delay="0">
                    <p:tgtEl>
                      <p:spTgt spid="29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47" fill="hold">
                      <p:stCondLst>
                        <p:cond delay="0"/>
                      </p:stCondLst>
                      <p:childTnLst>
                        <p:par>
                          <p:cTn id="6148" fill="hold">
                            <p:stCondLst>
                              <p:cond delay="0"/>
                            </p:stCondLst>
                            <p:childTnLst>
                              <p:par>
                                <p:cTn id="6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1"/>
                  </p:tgtEl>
                </p:cond>
              </p:nextCondLst>
            </p:seq>
            <p:seq concurrent="1" nextAc="seek">
              <p:cTn id="6151" restart="whenNotActive" fill="hold" evtFilter="cancelBubble" nodeType="interactiveSeq">
                <p:stCondLst>
                  <p:cond evt="onClick" delay="0">
                    <p:tgtEl>
                      <p:spTgt spid="29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2" fill="hold">
                      <p:stCondLst>
                        <p:cond delay="0"/>
                      </p:stCondLst>
                      <p:childTnLst>
                        <p:par>
                          <p:cTn id="6153" fill="hold">
                            <p:stCondLst>
                              <p:cond delay="0"/>
                            </p:stCondLst>
                            <p:childTnLst>
                              <p:par>
                                <p:cTn id="61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7"/>
                  </p:tgtEl>
                </p:cond>
              </p:nextCondLst>
            </p:seq>
            <p:seq concurrent="1" nextAc="seek">
              <p:cTn id="6156" restart="whenNotActive" fill="hold" evtFilter="cancelBubble" nodeType="interactiveSeq">
                <p:stCondLst>
                  <p:cond evt="onClick" delay="0">
                    <p:tgtEl>
                      <p:spTgt spid="29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7" fill="hold">
                      <p:stCondLst>
                        <p:cond delay="0"/>
                      </p:stCondLst>
                      <p:childTnLst>
                        <p:par>
                          <p:cTn id="6158" fill="hold">
                            <p:stCondLst>
                              <p:cond delay="0"/>
                            </p:stCondLst>
                            <p:childTnLst>
                              <p:par>
                                <p:cTn id="61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3"/>
                  </p:tgtEl>
                </p:cond>
              </p:nextCondLst>
            </p:seq>
            <p:seq concurrent="1" nextAc="seek">
              <p:cTn id="6161" restart="whenNotActive" fill="hold" evtFilter="cancelBubble" nodeType="interactiveSeq">
                <p:stCondLst>
                  <p:cond evt="onClick" delay="0">
                    <p:tgtEl>
                      <p:spTgt spid="29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62" fill="hold">
                      <p:stCondLst>
                        <p:cond delay="0"/>
                      </p:stCondLst>
                      <p:childTnLst>
                        <p:par>
                          <p:cTn id="6163" fill="hold">
                            <p:stCondLst>
                              <p:cond delay="0"/>
                            </p:stCondLst>
                            <p:childTnLst>
                              <p:par>
                                <p:cTn id="61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9"/>
                  </p:tgtEl>
                </p:cond>
              </p:nextCondLst>
            </p:seq>
            <p:seq concurrent="1" nextAc="seek">
              <p:cTn id="6166" restart="whenNotActive" fill="hold" evtFilter="cancelBubble" nodeType="interactiveSeq">
                <p:stCondLst>
                  <p:cond evt="onClick" delay="0">
                    <p:tgtEl>
                      <p:spTgt spid="2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67" fill="hold">
                      <p:stCondLst>
                        <p:cond delay="0"/>
                      </p:stCondLst>
                      <p:childTnLst>
                        <p:par>
                          <p:cTn id="6168" fill="hold">
                            <p:stCondLst>
                              <p:cond delay="0"/>
                            </p:stCondLst>
                            <p:childTnLst>
                              <p:par>
                                <p:cTn id="61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5"/>
                  </p:tgtEl>
                </p:cond>
              </p:nextCondLst>
            </p:seq>
            <p:seq concurrent="1" nextAc="seek">
              <p:cTn id="6171" restart="whenNotActive" fill="hold" evtFilter="cancelBubble" nodeType="interactiveSeq">
                <p:stCondLst>
                  <p:cond evt="onClick" delay="0">
                    <p:tgtEl>
                      <p:spTgt spid="29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72" fill="hold">
                      <p:stCondLst>
                        <p:cond delay="0"/>
                      </p:stCondLst>
                      <p:childTnLst>
                        <p:par>
                          <p:cTn id="6173" fill="hold">
                            <p:stCondLst>
                              <p:cond delay="0"/>
                            </p:stCondLst>
                            <p:childTnLst>
                              <p:par>
                                <p:cTn id="61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1"/>
                  </p:tgtEl>
                </p:cond>
              </p:nextCondLst>
            </p:seq>
            <p:seq concurrent="1" nextAc="seek">
              <p:cTn id="6176" restart="whenNotActive" fill="hold" evtFilter="cancelBubble" nodeType="interactiveSeq">
                <p:stCondLst>
                  <p:cond evt="onClick" delay="0">
                    <p:tgtEl>
                      <p:spTgt spid="29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77" fill="hold">
                      <p:stCondLst>
                        <p:cond delay="0"/>
                      </p:stCondLst>
                      <p:childTnLst>
                        <p:par>
                          <p:cTn id="6178" fill="hold">
                            <p:stCondLst>
                              <p:cond delay="0"/>
                            </p:stCondLst>
                            <p:childTnLst>
                              <p:par>
                                <p:cTn id="61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7"/>
                  </p:tgtEl>
                </p:cond>
              </p:nextCondLst>
            </p:seq>
            <p:seq concurrent="1" nextAc="seek">
              <p:cTn id="6181" restart="whenNotActive" fill="hold" evtFilter="cancelBubble" nodeType="interactiveSeq">
                <p:stCondLst>
                  <p:cond evt="onClick" delay="0">
                    <p:tgtEl>
                      <p:spTgt spid="29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82" fill="hold">
                      <p:stCondLst>
                        <p:cond delay="0"/>
                      </p:stCondLst>
                      <p:childTnLst>
                        <p:par>
                          <p:cTn id="6183" fill="hold">
                            <p:stCondLst>
                              <p:cond delay="0"/>
                            </p:stCondLst>
                            <p:childTnLst>
                              <p:par>
                                <p:cTn id="61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3"/>
                  </p:tgtEl>
                </p:cond>
              </p:nextCondLst>
            </p:seq>
            <p:seq concurrent="1" nextAc="seek">
              <p:cTn id="6186" restart="whenNotActive" fill="hold" evtFilter="cancelBubble" nodeType="interactiveSeq">
                <p:stCondLst>
                  <p:cond evt="onClick" delay="0">
                    <p:tgtEl>
                      <p:spTgt spid="29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87" fill="hold">
                      <p:stCondLst>
                        <p:cond delay="0"/>
                      </p:stCondLst>
                      <p:childTnLst>
                        <p:par>
                          <p:cTn id="6188" fill="hold">
                            <p:stCondLst>
                              <p:cond delay="0"/>
                            </p:stCondLst>
                            <p:childTnLst>
                              <p:par>
                                <p:cTn id="61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"/>
                  </p:tgtEl>
                </p:cond>
              </p:nextCondLst>
            </p:seq>
            <p:seq concurrent="1" nextAc="seek">
              <p:cTn id="6191" restart="whenNotActive" fill="hold" evtFilter="cancelBubble" nodeType="interactiveSeq">
                <p:stCondLst>
                  <p:cond evt="onClick" delay="0">
                    <p:tgtEl>
                      <p:spTgt spid="3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92" fill="hold">
                      <p:stCondLst>
                        <p:cond delay="0"/>
                      </p:stCondLst>
                      <p:childTnLst>
                        <p:par>
                          <p:cTn id="6193" fill="hold">
                            <p:stCondLst>
                              <p:cond delay="0"/>
                            </p:stCondLst>
                            <p:childTnLst>
                              <p:par>
                                <p:cTn id="61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5"/>
                  </p:tgtEl>
                </p:cond>
              </p:nextCondLst>
            </p:seq>
            <p:seq concurrent="1" nextAc="seek">
              <p:cTn id="6196" restart="whenNotActive" fill="hold" evtFilter="cancelBubble" nodeType="interactiveSeq">
                <p:stCondLst>
                  <p:cond evt="onClick" delay="0">
                    <p:tgtEl>
                      <p:spTgt spid="3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97" fill="hold">
                      <p:stCondLst>
                        <p:cond delay="0"/>
                      </p:stCondLst>
                      <p:childTnLst>
                        <p:par>
                          <p:cTn id="6198" fill="hold">
                            <p:stCondLst>
                              <p:cond delay="0"/>
                            </p:stCondLst>
                            <p:childTnLst>
                              <p:par>
                                <p:cTn id="6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2"/>
                  </p:tgtEl>
                </p:cond>
              </p:nextCondLst>
            </p:seq>
            <p:seq concurrent="1" nextAc="seek">
              <p:cTn id="6201" restart="whenNotActive" fill="hold" evtFilter="cancelBubble" nodeType="interactiveSeq">
                <p:stCondLst>
                  <p:cond evt="onClick" delay="0">
                    <p:tgtEl>
                      <p:spTgt spid="3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02" fill="hold">
                      <p:stCondLst>
                        <p:cond delay="0"/>
                      </p:stCondLst>
                      <p:childTnLst>
                        <p:par>
                          <p:cTn id="6203" fill="hold">
                            <p:stCondLst>
                              <p:cond delay="0"/>
                            </p:stCondLst>
                            <p:childTnLst>
                              <p:par>
                                <p:cTn id="62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8"/>
                  </p:tgtEl>
                </p:cond>
              </p:nextCondLst>
            </p:seq>
            <p:seq concurrent="1" nextAc="seek">
              <p:cTn id="6206" restart="whenNotActive" fill="hold" evtFilter="cancelBubble" nodeType="interactiveSeq">
                <p:stCondLst>
                  <p:cond evt="onClick" delay="0">
                    <p:tgtEl>
                      <p:spTgt spid="3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07" fill="hold">
                      <p:stCondLst>
                        <p:cond delay="0"/>
                      </p:stCondLst>
                      <p:childTnLst>
                        <p:par>
                          <p:cTn id="6208" fill="hold">
                            <p:stCondLst>
                              <p:cond delay="0"/>
                            </p:stCondLst>
                            <p:childTnLst>
                              <p:par>
                                <p:cTn id="6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9"/>
                  </p:tgtEl>
                </p:cond>
              </p:nextCondLst>
            </p:seq>
            <p:seq concurrent="1" nextAc="seek">
              <p:cTn id="6211" restart="whenNotActive" fill="hold" evtFilter="cancelBubble" nodeType="interactiveSeq">
                <p:stCondLst>
                  <p:cond evt="onClick" delay="0">
                    <p:tgtEl>
                      <p:spTgt spid="3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2" fill="hold">
                      <p:stCondLst>
                        <p:cond delay="0"/>
                      </p:stCondLst>
                      <p:childTnLst>
                        <p:par>
                          <p:cTn id="6213" fill="hold">
                            <p:stCondLst>
                              <p:cond delay="0"/>
                            </p:stCondLst>
                            <p:childTnLst>
                              <p:par>
                                <p:cTn id="62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7"/>
                  </p:tgtEl>
                </p:cond>
              </p:nextCondLst>
            </p:seq>
            <p:seq concurrent="1" nextAc="seek">
              <p:cTn id="6216" restart="whenNotActive" fill="hold" evtFilter="cancelBubble" nodeType="interactiveSeq">
                <p:stCondLst>
                  <p:cond evt="onClick" delay="0">
                    <p:tgtEl>
                      <p:spTgt spid="3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7" fill="hold">
                      <p:stCondLst>
                        <p:cond delay="0"/>
                      </p:stCondLst>
                      <p:childTnLst>
                        <p:par>
                          <p:cTn id="6218" fill="hold">
                            <p:stCondLst>
                              <p:cond delay="0"/>
                            </p:stCondLst>
                            <p:childTnLst>
                              <p:par>
                                <p:cTn id="6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6"/>
                  </p:tgtEl>
                </p:cond>
              </p:nextCondLst>
            </p:seq>
            <p:seq concurrent="1" nextAc="seek">
              <p:cTn id="6221" restart="whenNotActive" fill="hold" evtFilter="cancelBubble" nodeType="interactiveSeq">
                <p:stCondLst>
                  <p:cond evt="onClick" delay="0">
                    <p:tgtEl>
                      <p:spTgt spid="3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22" fill="hold">
                      <p:stCondLst>
                        <p:cond delay="0"/>
                      </p:stCondLst>
                      <p:childTnLst>
                        <p:par>
                          <p:cTn id="6223" fill="hold">
                            <p:stCondLst>
                              <p:cond delay="0"/>
                            </p:stCondLst>
                            <p:childTnLst>
                              <p:par>
                                <p:cTn id="6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3"/>
                  </p:tgtEl>
                </p:cond>
              </p:nextCondLst>
            </p:seq>
            <p:seq concurrent="1" nextAc="seek">
              <p:cTn id="6226" restart="whenNotActive" fill="hold" evtFilter="cancelBubble" nodeType="interactiveSeq">
                <p:stCondLst>
                  <p:cond evt="onClick" delay="0">
                    <p:tgtEl>
                      <p:spTgt spid="3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27" fill="hold">
                      <p:stCondLst>
                        <p:cond delay="0"/>
                      </p:stCondLst>
                      <p:childTnLst>
                        <p:par>
                          <p:cTn id="6228" fill="hold">
                            <p:stCondLst>
                              <p:cond delay="0"/>
                            </p:stCondLst>
                            <p:childTnLst>
                              <p:par>
                                <p:cTn id="6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7"/>
                  </p:tgtEl>
                </p:cond>
              </p:nextCondLst>
            </p:seq>
            <p:seq concurrent="1" nextAc="seek">
              <p:cTn id="6231" restart="whenNotActive" fill="hold" evtFilter="cancelBubble" nodeType="interactiveSeq">
                <p:stCondLst>
                  <p:cond evt="onClick" delay="0">
                    <p:tgtEl>
                      <p:spTgt spid="3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32" fill="hold">
                      <p:stCondLst>
                        <p:cond delay="0"/>
                      </p:stCondLst>
                      <p:childTnLst>
                        <p:par>
                          <p:cTn id="6233" fill="hold">
                            <p:stCondLst>
                              <p:cond delay="0"/>
                            </p:stCondLst>
                            <p:childTnLst>
                              <p:par>
                                <p:cTn id="62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4"/>
                  </p:tgtEl>
                </p:cond>
              </p:nextCondLst>
            </p:seq>
            <p:seq concurrent="1" nextAc="seek">
              <p:cTn id="6236" restart="whenNotActive" fill="hold" evtFilter="cancelBubble" nodeType="interactiveSeq">
                <p:stCondLst>
                  <p:cond evt="onClick" delay="0">
                    <p:tgtEl>
                      <p:spTgt spid="3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37" fill="hold">
                      <p:stCondLst>
                        <p:cond delay="0"/>
                      </p:stCondLst>
                      <p:childTnLst>
                        <p:par>
                          <p:cTn id="6238" fill="hold">
                            <p:stCondLst>
                              <p:cond delay="0"/>
                            </p:stCondLst>
                            <p:childTnLst>
                              <p:par>
                                <p:cTn id="62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5"/>
                  </p:tgtEl>
                </p:cond>
              </p:nextCondLst>
            </p:seq>
            <p:seq concurrent="1" nextAc="seek">
              <p:cTn id="6241" restart="whenNotActive" fill="hold" evtFilter="cancelBubble" nodeType="interactiveSeq">
                <p:stCondLst>
                  <p:cond evt="onClick" delay="0">
                    <p:tgtEl>
                      <p:spTgt spid="3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42" fill="hold">
                      <p:stCondLst>
                        <p:cond delay="0"/>
                      </p:stCondLst>
                      <p:childTnLst>
                        <p:par>
                          <p:cTn id="6243" fill="hold">
                            <p:stCondLst>
                              <p:cond delay="0"/>
                            </p:stCondLst>
                            <p:childTnLst>
                              <p:par>
                                <p:cTn id="62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6"/>
                  </p:tgtEl>
                </p:cond>
              </p:nextCondLst>
            </p:seq>
            <p:seq concurrent="1" nextAc="seek">
              <p:cTn id="6246" restart="whenNotActive" fill="hold" evtFilter="cancelBubble" nodeType="interactiveSeq">
                <p:stCondLst>
                  <p:cond evt="onClick" delay="0">
                    <p:tgtEl>
                      <p:spTgt spid="3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47" fill="hold">
                      <p:stCondLst>
                        <p:cond delay="0"/>
                      </p:stCondLst>
                      <p:childTnLst>
                        <p:par>
                          <p:cTn id="6248" fill="hold">
                            <p:stCondLst>
                              <p:cond delay="0"/>
                            </p:stCondLst>
                            <p:childTnLst>
                              <p:par>
                                <p:cTn id="62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8"/>
                  </p:tgtEl>
                </p:cond>
              </p:nextCondLst>
            </p:seq>
            <p:seq concurrent="1" nextAc="seek">
              <p:cTn id="6251" restart="whenNotActive" fill="hold" evtFilter="cancelBubble" nodeType="interactiveSeq">
                <p:stCondLst>
                  <p:cond evt="onClick" delay="0">
                    <p:tgtEl>
                      <p:spTgt spid="3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52" fill="hold">
                      <p:stCondLst>
                        <p:cond delay="0"/>
                      </p:stCondLst>
                      <p:childTnLst>
                        <p:par>
                          <p:cTn id="6253" fill="hold">
                            <p:stCondLst>
                              <p:cond delay="0"/>
                            </p:stCondLst>
                            <p:childTnLst>
                              <p:par>
                                <p:cTn id="62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9"/>
                  </p:tgtEl>
                </p:cond>
              </p:nextCondLst>
            </p:seq>
            <p:seq concurrent="1" nextAc="seek">
              <p:cTn id="6256" restart="whenNotActive" fill="hold" evtFilter="cancelBubble" nodeType="interactiveSeq">
                <p:stCondLst>
                  <p:cond evt="onClick" delay="0">
                    <p:tgtEl>
                      <p:spTgt spid="3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57" fill="hold">
                      <p:stCondLst>
                        <p:cond delay="0"/>
                      </p:stCondLst>
                      <p:childTnLst>
                        <p:par>
                          <p:cTn id="6258" fill="hold">
                            <p:stCondLst>
                              <p:cond delay="0"/>
                            </p:stCondLst>
                            <p:childTnLst>
                              <p:par>
                                <p:cTn id="62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0"/>
                  </p:tgtEl>
                </p:cond>
              </p:nextCondLst>
            </p:seq>
            <p:seq concurrent="1" nextAc="seek">
              <p:cTn id="6261" restart="whenNotActive" fill="hold" evtFilter="cancelBubble" nodeType="interactiveSeq">
                <p:stCondLst>
                  <p:cond evt="onClick" delay="0">
                    <p:tgtEl>
                      <p:spTgt spid="3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2" fill="hold">
                      <p:stCondLst>
                        <p:cond delay="0"/>
                      </p:stCondLst>
                      <p:childTnLst>
                        <p:par>
                          <p:cTn id="6263" fill="hold">
                            <p:stCondLst>
                              <p:cond delay="0"/>
                            </p:stCondLst>
                            <p:childTnLst>
                              <p:par>
                                <p:cTn id="62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1"/>
                  </p:tgtEl>
                </p:cond>
              </p:nextCondLst>
            </p:seq>
            <p:seq concurrent="1" nextAc="seek">
              <p:cTn id="6266" restart="whenNotActive" fill="hold" evtFilter="cancelBubble" nodeType="interactiveSeq">
                <p:stCondLst>
                  <p:cond evt="onClick" delay="0">
                    <p:tgtEl>
                      <p:spTgt spid="3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7" fill="hold">
                      <p:stCondLst>
                        <p:cond delay="0"/>
                      </p:stCondLst>
                      <p:childTnLst>
                        <p:par>
                          <p:cTn id="6268" fill="hold">
                            <p:stCondLst>
                              <p:cond delay="0"/>
                            </p:stCondLst>
                            <p:childTnLst>
                              <p:par>
                                <p:cTn id="62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2"/>
                  </p:tgtEl>
                </p:cond>
              </p:nextCondLst>
            </p:seq>
            <p:seq concurrent="1" nextAc="seek">
              <p:cTn id="6271" restart="whenNotActive" fill="hold" evtFilter="cancelBubble" nodeType="interactiveSeq">
                <p:stCondLst>
                  <p:cond evt="onClick" delay="0">
                    <p:tgtEl>
                      <p:spTgt spid="3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72" fill="hold">
                      <p:stCondLst>
                        <p:cond delay="0"/>
                      </p:stCondLst>
                      <p:childTnLst>
                        <p:par>
                          <p:cTn id="6273" fill="hold">
                            <p:stCondLst>
                              <p:cond delay="0"/>
                            </p:stCondLst>
                            <p:childTnLst>
                              <p:par>
                                <p:cTn id="62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3"/>
                  </p:tgtEl>
                </p:cond>
              </p:nextCondLst>
            </p:seq>
            <p:seq concurrent="1" nextAc="seek">
              <p:cTn id="6276" restart="whenNotActive" fill="hold" evtFilter="cancelBubble" nodeType="interactiveSeq">
                <p:stCondLst>
                  <p:cond evt="onClick" delay="0">
                    <p:tgtEl>
                      <p:spTgt spid="3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77" fill="hold">
                      <p:stCondLst>
                        <p:cond delay="0"/>
                      </p:stCondLst>
                      <p:childTnLst>
                        <p:par>
                          <p:cTn id="6278" fill="hold">
                            <p:stCondLst>
                              <p:cond delay="0"/>
                            </p:stCondLst>
                            <p:childTnLst>
                              <p:par>
                                <p:cTn id="62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4"/>
                  </p:tgtEl>
                </p:cond>
              </p:nextCondLst>
            </p:seq>
            <p:seq concurrent="1" nextAc="seek">
              <p:cTn id="6281" restart="whenNotActive" fill="hold" evtFilter="cancelBubble" nodeType="interactiveSeq">
                <p:stCondLst>
                  <p:cond evt="onClick" delay="0">
                    <p:tgtEl>
                      <p:spTgt spid="29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2" fill="hold">
                      <p:stCondLst>
                        <p:cond delay="0"/>
                      </p:stCondLst>
                      <p:childTnLst>
                        <p:par>
                          <p:cTn id="6283" fill="hold">
                            <p:stCondLst>
                              <p:cond delay="0"/>
                            </p:stCondLst>
                            <p:childTnLst>
                              <p:par>
                                <p:cTn id="62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4"/>
                  </p:tgtEl>
                </p:cond>
              </p:nextCondLst>
            </p:seq>
            <p:seq concurrent="1" nextAc="seek">
              <p:cTn id="6286" restart="whenNotActive" fill="hold" evtFilter="cancelBubble" nodeType="interactiveSeq">
                <p:stCondLst>
                  <p:cond evt="onClick" delay="0">
                    <p:tgtEl>
                      <p:spTgt spid="30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7" fill="hold">
                      <p:stCondLst>
                        <p:cond delay="0"/>
                      </p:stCondLst>
                      <p:childTnLst>
                        <p:par>
                          <p:cTn id="6288" fill="hold">
                            <p:stCondLst>
                              <p:cond delay="0"/>
                            </p:stCondLst>
                            <p:childTnLst>
                              <p:par>
                                <p:cTn id="62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0"/>
                  </p:tgtEl>
                </p:cond>
              </p:nextCondLst>
            </p:seq>
            <p:seq concurrent="1" nextAc="seek">
              <p:cTn id="6291" restart="whenNotActive" fill="hold" evtFilter="cancelBubble" nodeType="interactiveSeq">
                <p:stCondLst>
                  <p:cond evt="onClick" delay="0">
                    <p:tgtEl>
                      <p:spTgt spid="30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92" fill="hold">
                      <p:stCondLst>
                        <p:cond delay="0"/>
                      </p:stCondLst>
                      <p:childTnLst>
                        <p:par>
                          <p:cTn id="6293" fill="hold">
                            <p:stCondLst>
                              <p:cond delay="0"/>
                            </p:stCondLst>
                            <p:childTnLst>
                              <p:par>
                                <p:cTn id="62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6"/>
                  </p:tgtEl>
                </p:cond>
              </p:nextCondLst>
            </p:seq>
            <p:seq concurrent="1" nextAc="seek">
              <p:cTn id="6296" restart="whenNotActive" fill="hold" evtFilter="cancelBubble" nodeType="interactiveSeq">
                <p:stCondLst>
                  <p:cond evt="onClick" delay="0">
                    <p:tgtEl>
                      <p:spTgt spid="30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97" fill="hold">
                      <p:stCondLst>
                        <p:cond delay="0"/>
                      </p:stCondLst>
                      <p:childTnLst>
                        <p:par>
                          <p:cTn id="6298" fill="hold">
                            <p:stCondLst>
                              <p:cond delay="0"/>
                            </p:stCondLst>
                            <p:childTnLst>
                              <p:par>
                                <p:cTn id="62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2"/>
                  </p:tgtEl>
                </p:cond>
              </p:nextCondLst>
            </p:seq>
            <p:seq concurrent="1" nextAc="seek">
              <p:cTn id="6301" restart="whenNotActive" fill="hold" evtFilter="cancelBubble" nodeType="interactiveSeq">
                <p:stCondLst>
                  <p:cond evt="onClick" delay="0">
                    <p:tgtEl>
                      <p:spTgt spid="30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02" fill="hold">
                      <p:stCondLst>
                        <p:cond delay="0"/>
                      </p:stCondLst>
                      <p:childTnLst>
                        <p:par>
                          <p:cTn id="6303" fill="hold">
                            <p:stCondLst>
                              <p:cond delay="0"/>
                            </p:stCondLst>
                            <p:childTnLst>
                              <p:par>
                                <p:cTn id="63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8"/>
                  </p:tgtEl>
                </p:cond>
              </p:nextCondLst>
            </p:seq>
            <p:seq concurrent="1" nextAc="seek">
              <p:cTn id="6306" restart="whenNotActive" fill="hold" evtFilter="cancelBubble" nodeType="interactiveSeq">
                <p:stCondLst>
                  <p:cond evt="onClick" delay="0">
                    <p:tgtEl>
                      <p:spTgt spid="30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07" fill="hold">
                      <p:stCondLst>
                        <p:cond delay="0"/>
                      </p:stCondLst>
                      <p:childTnLst>
                        <p:par>
                          <p:cTn id="6308" fill="hold">
                            <p:stCondLst>
                              <p:cond delay="0"/>
                            </p:stCondLst>
                            <p:childTnLst>
                              <p:par>
                                <p:cTn id="63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24"/>
                  </p:tgtEl>
                </p:cond>
              </p:nextCondLst>
            </p:seq>
            <p:seq concurrent="1" nextAc="seek">
              <p:cTn id="6311" restart="whenNotActive" fill="hold" evtFilter="cancelBubble" nodeType="interactiveSeq">
                <p:stCondLst>
                  <p:cond evt="onClick" delay="0">
                    <p:tgtEl>
                      <p:spTgt spid="3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12" fill="hold">
                      <p:stCondLst>
                        <p:cond delay="0"/>
                      </p:stCondLst>
                      <p:childTnLst>
                        <p:par>
                          <p:cTn id="6313" fill="hold">
                            <p:stCondLst>
                              <p:cond delay="0"/>
                            </p:stCondLst>
                            <p:childTnLst>
                              <p:par>
                                <p:cTn id="63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0"/>
                  </p:tgtEl>
                </p:cond>
              </p:nextCondLst>
            </p:seq>
            <p:seq concurrent="1" nextAc="seek">
              <p:cTn id="6316" restart="whenNotActive" fill="hold" evtFilter="cancelBubble" nodeType="interactiveSeq">
                <p:stCondLst>
                  <p:cond evt="onClick" delay="0">
                    <p:tgtEl>
                      <p:spTgt spid="3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17" fill="hold">
                      <p:stCondLst>
                        <p:cond delay="0"/>
                      </p:stCondLst>
                      <p:childTnLst>
                        <p:par>
                          <p:cTn id="6318" fill="hold">
                            <p:stCondLst>
                              <p:cond delay="0"/>
                            </p:stCondLst>
                            <p:childTnLst>
                              <p:par>
                                <p:cTn id="63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6"/>
                  </p:tgtEl>
                </p:cond>
              </p:nextCondLst>
            </p:seq>
            <p:seq concurrent="1" nextAc="seek">
              <p:cTn id="6321" restart="whenNotActive" fill="hold" evtFilter="cancelBubble" nodeType="interactiveSeq">
                <p:stCondLst>
                  <p:cond evt="onClick" delay="0">
                    <p:tgtEl>
                      <p:spTgt spid="30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22" fill="hold">
                      <p:stCondLst>
                        <p:cond delay="0"/>
                      </p:stCondLst>
                      <p:childTnLst>
                        <p:par>
                          <p:cTn id="6323" fill="hold">
                            <p:stCondLst>
                              <p:cond delay="0"/>
                            </p:stCondLst>
                            <p:childTnLst>
                              <p:par>
                                <p:cTn id="63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2"/>
                  </p:tgtEl>
                </p:cond>
              </p:nextCondLst>
            </p:seq>
            <p:seq concurrent="1" nextAc="seek">
              <p:cTn id="6326" restart="whenNotActive" fill="hold" evtFilter="cancelBubble" nodeType="interactiveSeq">
                <p:stCondLst>
                  <p:cond evt="onClick" delay="0">
                    <p:tgtEl>
                      <p:spTgt spid="30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27" fill="hold">
                      <p:stCondLst>
                        <p:cond delay="0"/>
                      </p:stCondLst>
                      <p:childTnLst>
                        <p:par>
                          <p:cTn id="6328" fill="hold">
                            <p:stCondLst>
                              <p:cond delay="0"/>
                            </p:stCondLst>
                            <p:childTnLst>
                              <p:par>
                                <p:cTn id="63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8"/>
                  </p:tgtEl>
                </p:cond>
              </p:nextCondLst>
            </p:seq>
            <p:seq concurrent="1" nextAc="seek">
              <p:cTn id="6331" restart="whenNotActive" fill="hold" evtFilter="cancelBubble" nodeType="interactiveSeq">
                <p:stCondLst>
                  <p:cond evt="onClick" delay="0">
                    <p:tgtEl>
                      <p:spTgt spid="3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2" fill="hold">
                      <p:stCondLst>
                        <p:cond delay="0"/>
                      </p:stCondLst>
                      <p:childTnLst>
                        <p:par>
                          <p:cTn id="6333" fill="hold">
                            <p:stCondLst>
                              <p:cond delay="0"/>
                            </p:stCondLst>
                            <p:childTnLst>
                              <p:par>
                                <p:cTn id="63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54"/>
                  </p:tgtEl>
                </p:cond>
              </p:nextCondLst>
            </p:seq>
            <p:seq concurrent="1" nextAc="seek">
              <p:cTn id="6336" restart="whenNotActive" fill="hold" evtFilter="cancelBubble" nodeType="interactiveSeq">
                <p:stCondLst>
                  <p:cond evt="onClick" delay="0">
                    <p:tgtEl>
                      <p:spTgt spid="3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7" fill="hold">
                      <p:stCondLst>
                        <p:cond delay="0"/>
                      </p:stCondLst>
                      <p:childTnLst>
                        <p:par>
                          <p:cTn id="6338" fill="hold">
                            <p:stCondLst>
                              <p:cond delay="0"/>
                            </p:stCondLst>
                            <p:childTnLst>
                              <p:par>
                                <p:cTn id="63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0"/>
                  </p:tgtEl>
                </p:cond>
              </p:nextCondLst>
            </p:seq>
            <p:seq concurrent="1" nextAc="seek">
              <p:cTn id="6341" restart="whenNotActive" fill="hold" evtFilter="cancelBubble" nodeType="interactiveSeq">
                <p:stCondLst>
                  <p:cond evt="onClick" delay="0">
                    <p:tgtEl>
                      <p:spTgt spid="30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2" fill="hold">
                      <p:stCondLst>
                        <p:cond delay="0"/>
                      </p:stCondLst>
                      <p:childTnLst>
                        <p:par>
                          <p:cTn id="6343" fill="hold">
                            <p:stCondLst>
                              <p:cond delay="0"/>
                            </p:stCondLst>
                            <p:childTnLst>
                              <p:par>
                                <p:cTn id="63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6"/>
                  </p:tgtEl>
                </p:cond>
              </p:nextCondLst>
            </p:seq>
            <p:seq concurrent="1" nextAc="seek">
              <p:cTn id="6346" restart="whenNotActive" fill="hold" evtFilter="cancelBubble" nodeType="interactiveSeq">
                <p:stCondLst>
                  <p:cond evt="onClick" delay="0">
                    <p:tgtEl>
                      <p:spTgt spid="30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7" fill="hold">
                      <p:stCondLst>
                        <p:cond delay="0"/>
                      </p:stCondLst>
                      <p:childTnLst>
                        <p:par>
                          <p:cTn id="6348" fill="hold">
                            <p:stCondLst>
                              <p:cond delay="0"/>
                            </p:stCondLst>
                            <p:childTnLst>
                              <p:par>
                                <p:cTn id="63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"/>
                  </p:tgtEl>
                </p:cond>
              </p:nextCondLst>
            </p:seq>
            <p:seq concurrent="1" nextAc="seek">
              <p:cTn id="6351" restart="whenNotActive" fill="hold" evtFilter="cancelBubble" nodeType="interactiveSeq">
                <p:stCondLst>
                  <p:cond evt="onClick" delay="0">
                    <p:tgtEl>
                      <p:spTgt spid="3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52" fill="hold">
                      <p:stCondLst>
                        <p:cond delay="0"/>
                      </p:stCondLst>
                      <p:childTnLst>
                        <p:par>
                          <p:cTn id="6353" fill="hold">
                            <p:stCondLst>
                              <p:cond delay="0"/>
                            </p:stCondLst>
                            <p:childTnLst>
                              <p:par>
                                <p:cTn id="63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8"/>
                  </p:tgtEl>
                </p:cond>
              </p:nextCondLst>
            </p:seq>
            <p:seq concurrent="1" nextAc="seek">
              <p:cTn id="6356" restart="whenNotActive" fill="hold" evtFilter="cancelBubble" nodeType="interactiveSeq">
                <p:stCondLst>
                  <p:cond evt="onClick" delay="0">
                    <p:tgtEl>
                      <p:spTgt spid="3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57" fill="hold">
                      <p:stCondLst>
                        <p:cond delay="0"/>
                      </p:stCondLst>
                      <p:childTnLst>
                        <p:par>
                          <p:cTn id="6358" fill="hold">
                            <p:stCondLst>
                              <p:cond delay="0"/>
                            </p:stCondLst>
                            <p:childTnLst>
                              <p:par>
                                <p:cTn id="63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4"/>
                  </p:tgtEl>
                </p:cond>
              </p:nextCondLst>
            </p:seq>
            <p:seq concurrent="1" nextAc="seek">
              <p:cTn id="6361" restart="whenNotActive" fill="hold" evtFilter="cancelBubble" nodeType="interactiveSeq">
                <p:stCondLst>
                  <p:cond evt="onClick" delay="0">
                    <p:tgtEl>
                      <p:spTgt spid="30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62" fill="hold">
                      <p:stCondLst>
                        <p:cond delay="0"/>
                      </p:stCondLst>
                      <p:childTnLst>
                        <p:par>
                          <p:cTn id="6363" fill="hold">
                            <p:stCondLst>
                              <p:cond delay="0"/>
                            </p:stCondLst>
                            <p:childTnLst>
                              <p:par>
                                <p:cTn id="63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0"/>
                  </p:tgtEl>
                </p:cond>
              </p:nextCondLst>
            </p:seq>
            <p:seq concurrent="1" nextAc="seek">
              <p:cTn id="6366" restart="whenNotActive" fill="hold" evtFilter="cancelBubble" nodeType="interactiveSeq">
                <p:stCondLst>
                  <p:cond evt="onClick" delay="0">
                    <p:tgtEl>
                      <p:spTgt spid="30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67" fill="hold">
                      <p:stCondLst>
                        <p:cond delay="0"/>
                      </p:stCondLst>
                      <p:childTnLst>
                        <p:par>
                          <p:cTn id="6368" fill="hold">
                            <p:stCondLst>
                              <p:cond delay="0"/>
                            </p:stCondLst>
                            <p:childTnLst>
                              <p:par>
                                <p:cTn id="63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6"/>
                  </p:tgtEl>
                </p:cond>
              </p:nextCondLst>
            </p:seq>
            <p:seq concurrent="1" nextAc="seek">
              <p:cTn id="6371" restart="whenNotActive" fill="hold" evtFilter="cancelBubble" nodeType="interactiveSeq">
                <p:stCondLst>
                  <p:cond evt="onClick" delay="0">
                    <p:tgtEl>
                      <p:spTgt spid="29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72" fill="hold">
                      <p:stCondLst>
                        <p:cond delay="0"/>
                      </p:stCondLst>
                      <p:childTnLst>
                        <p:par>
                          <p:cTn id="6373" fill="hold">
                            <p:stCondLst>
                              <p:cond delay="0"/>
                            </p:stCondLst>
                            <p:childTnLst>
                              <p:par>
                                <p:cTn id="63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3"/>
                  </p:tgtEl>
                </p:cond>
              </p:nextCondLst>
            </p:seq>
            <p:seq concurrent="1" nextAc="seek">
              <p:cTn id="6662" restart="whenNotActive" fill="hold" evtFilter="cancelBubble" nodeType="interactiveSeq">
                <p:stCondLst>
                  <p:cond evt="onClick" delay="0">
                    <p:tgtEl>
                      <p:spTgt spid="3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63" fill="hold">
                      <p:stCondLst>
                        <p:cond delay="0"/>
                      </p:stCondLst>
                      <p:childTnLst>
                        <p:par>
                          <p:cTn id="6664" fill="hold">
                            <p:stCondLst>
                              <p:cond delay="0"/>
                            </p:stCondLst>
                            <p:childTnLst>
                              <p:par>
                                <p:cTn id="66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0"/>
                  </p:tgtEl>
                </p:cond>
              </p:nextCondLst>
            </p:seq>
            <p:seq concurrent="1" nextAc="seek">
              <p:cTn id="6953" restart="whenNotActive" fill="hold" evtFilter="cancelBubble" nodeType="interactiveSeq">
                <p:stCondLst>
                  <p:cond evt="onClick" delay="0">
                    <p:tgtEl>
                      <p:spTgt spid="3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54" fill="hold">
                      <p:stCondLst>
                        <p:cond delay="0"/>
                      </p:stCondLst>
                      <p:childTnLst>
                        <p:par>
                          <p:cTn id="6955" fill="hold">
                            <p:stCondLst>
                              <p:cond delay="0"/>
                            </p:stCondLst>
                            <p:childTnLst>
                              <p:par>
                                <p:cTn id="69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42"/>
                  </p:tgtEl>
                </p:cond>
              </p:nextCondLst>
            </p:seq>
            <p:seq concurrent="1" nextAc="seek">
              <p:cTn id="6958" restart="whenNotActive" fill="hold" evtFilter="cancelBubble" nodeType="interactiveSeq">
                <p:stCondLst>
                  <p:cond evt="onClick" delay="0">
                    <p:tgtEl>
                      <p:spTgt spid="3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59" fill="hold">
                      <p:stCondLst>
                        <p:cond delay="0"/>
                      </p:stCondLst>
                      <p:childTnLst>
                        <p:par>
                          <p:cTn id="6960" fill="hold">
                            <p:stCondLst>
                              <p:cond delay="0"/>
                            </p:stCondLst>
                            <p:childTnLst>
                              <p:par>
                                <p:cTn id="69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29"/>
                  </p:tgtEl>
                </p:cond>
              </p:nextCondLst>
            </p:seq>
            <p:seq concurrent="1" nextAc="seek">
              <p:cTn id="6963" restart="whenNotActive" fill="hold" evtFilter="cancelBubble" nodeType="interactiveSeq">
                <p:stCondLst>
                  <p:cond evt="onClick" delay="0">
                    <p:tgtEl>
                      <p:spTgt spid="3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64" fill="hold">
                      <p:stCondLst>
                        <p:cond delay="0"/>
                      </p:stCondLst>
                      <p:childTnLst>
                        <p:par>
                          <p:cTn id="6965" fill="hold">
                            <p:stCondLst>
                              <p:cond delay="0"/>
                            </p:stCondLst>
                            <p:childTnLst>
                              <p:par>
                                <p:cTn id="69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45"/>
                  </p:tgtEl>
                </p:cond>
              </p:nextCondLst>
            </p:seq>
            <p:seq concurrent="1" nextAc="seek">
              <p:cTn id="6968" restart="whenNotActive" fill="hold" evtFilter="cancelBubble" nodeType="interactiveSeq">
                <p:stCondLst>
                  <p:cond evt="onClick" delay="0">
                    <p:tgtEl>
                      <p:spTgt spid="3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69" fill="hold">
                      <p:stCondLst>
                        <p:cond delay="0"/>
                      </p:stCondLst>
                      <p:childTnLst>
                        <p:par>
                          <p:cTn id="6970" fill="hold">
                            <p:stCondLst>
                              <p:cond delay="0"/>
                            </p:stCondLst>
                            <p:childTnLst>
                              <p:par>
                                <p:cTn id="69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46"/>
                  </p:tgtEl>
                </p:cond>
              </p:nextCondLst>
            </p:seq>
            <p:seq concurrent="1" nextAc="seek">
              <p:cTn id="6973" restart="whenNotActive" fill="hold" evtFilter="cancelBubble" nodeType="interactiveSeq">
                <p:stCondLst>
                  <p:cond evt="onClick" delay="0">
                    <p:tgtEl>
                      <p:spTgt spid="3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74" fill="hold">
                      <p:stCondLst>
                        <p:cond delay="0"/>
                      </p:stCondLst>
                      <p:childTnLst>
                        <p:par>
                          <p:cTn id="6975" fill="hold">
                            <p:stCondLst>
                              <p:cond delay="0"/>
                            </p:stCondLst>
                            <p:childTnLst>
                              <p:par>
                                <p:cTn id="69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4"/>
                  </p:tgtEl>
                </p:cond>
              </p:nextCondLst>
            </p:seq>
            <p:seq concurrent="1" nextAc="seek">
              <p:cTn id="6978" restart="whenNotActive" fill="hold" evtFilter="cancelBubble" nodeType="interactiveSeq">
                <p:stCondLst>
                  <p:cond evt="onClick" delay="0">
                    <p:tgtEl>
                      <p:spTgt spid="3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79" fill="hold">
                      <p:stCondLst>
                        <p:cond delay="0"/>
                      </p:stCondLst>
                      <p:childTnLst>
                        <p:par>
                          <p:cTn id="6980" fill="hold">
                            <p:stCondLst>
                              <p:cond delay="0"/>
                            </p:stCondLst>
                            <p:childTnLst>
                              <p:par>
                                <p:cTn id="69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43"/>
                  </p:tgtEl>
                </p:cond>
              </p:nextCondLst>
            </p:seq>
            <p:seq concurrent="1" nextAc="seek">
              <p:cTn id="6983" restart="whenNotActive" fill="hold" evtFilter="cancelBubble" nodeType="interactiveSeq">
                <p:stCondLst>
                  <p:cond evt="onClick" delay="0">
                    <p:tgtEl>
                      <p:spTgt spid="3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84" fill="hold">
                      <p:stCondLst>
                        <p:cond delay="0"/>
                      </p:stCondLst>
                      <p:childTnLst>
                        <p:par>
                          <p:cTn id="6985" fill="hold">
                            <p:stCondLst>
                              <p:cond delay="0"/>
                            </p:stCondLst>
                            <p:childTnLst>
                              <p:par>
                                <p:cTn id="69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0"/>
                  </p:tgtEl>
                </p:cond>
              </p:nextCondLst>
            </p:seq>
            <p:seq concurrent="1" nextAc="seek">
              <p:cTn id="6988" restart="whenNotActive" fill="hold" evtFilter="cancelBubble" nodeType="interactiveSeq">
                <p:stCondLst>
                  <p:cond evt="onClick" delay="0">
                    <p:tgtEl>
                      <p:spTgt spid="3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89" fill="hold">
                      <p:stCondLst>
                        <p:cond delay="0"/>
                      </p:stCondLst>
                      <p:childTnLst>
                        <p:par>
                          <p:cTn id="6990" fill="hold">
                            <p:stCondLst>
                              <p:cond delay="0"/>
                            </p:stCondLst>
                            <p:childTnLst>
                              <p:par>
                                <p:cTn id="69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44"/>
                  </p:tgtEl>
                </p:cond>
              </p:nextCondLst>
            </p:seq>
            <p:seq concurrent="1" nextAc="seek">
              <p:cTn id="6993" restart="whenNotActive" fill="hold" evtFilter="cancelBubble" nodeType="interactiveSeq">
                <p:stCondLst>
                  <p:cond evt="onClick" delay="0">
                    <p:tgtEl>
                      <p:spTgt spid="3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94" fill="hold">
                      <p:stCondLst>
                        <p:cond delay="0"/>
                      </p:stCondLst>
                      <p:childTnLst>
                        <p:par>
                          <p:cTn id="6995" fill="hold">
                            <p:stCondLst>
                              <p:cond delay="0"/>
                            </p:stCondLst>
                            <p:childTnLst>
                              <p:par>
                                <p:cTn id="69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1"/>
                  </p:tgtEl>
                </p:cond>
              </p:nextCondLst>
            </p:seq>
            <p:seq concurrent="1" nextAc="seek">
              <p:cTn id="6998" restart="whenNotActive" fill="hold" evtFilter="cancelBubble" nodeType="interactiveSeq">
                <p:stCondLst>
                  <p:cond evt="onClick" delay="0">
                    <p:tgtEl>
                      <p:spTgt spid="3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99" fill="hold">
                      <p:stCondLst>
                        <p:cond delay="0"/>
                      </p:stCondLst>
                      <p:childTnLst>
                        <p:par>
                          <p:cTn id="7000" fill="hold">
                            <p:stCondLst>
                              <p:cond delay="0"/>
                            </p:stCondLst>
                            <p:childTnLst>
                              <p:par>
                                <p:cTn id="70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2"/>
                  </p:tgtEl>
                </p:cond>
              </p:nextCondLst>
            </p:seq>
            <p:seq concurrent="1" nextAc="seek">
              <p:cTn id="7003" restart="whenNotActive" fill="hold" evtFilter="cancelBubble" nodeType="interactiveSeq">
                <p:stCondLst>
                  <p:cond evt="onClick" delay="0">
                    <p:tgtEl>
                      <p:spTgt spid="3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04" fill="hold">
                      <p:stCondLst>
                        <p:cond delay="0"/>
                      </p:stCondLst>
                      <p:childTnLst>
                        <p:par>
                          <p:cTn id="7005" fill="hold">
                            <p:stCondLst>
                              <p:cond delay="0"/>
                            </p:stCondLst>
                            <p:childTnLst>
                              <p:par>
                                <p:cTn id="70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3"/>
                  </p:tgtEl>
                </p:cond>
              </p:nextCondLst>
            </p:seq>
            <p:seq concurrent="1" nextAc="seek">
              <p:cTn id="7008" restart="whenNotActive" fill="hold" evtFilter="cancelBubble" nodeType="interactiveSeq">
                <p:stCondLst>
                  <p:cond evt="onClick" delay="0">
                    <p:tgtEl>
                      <p:spTgt spid="3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09" fill="hold">
                      <p:stCondLst>
                        <p:cond delay="0"/>
                      </p:stCondLst>
                      <p:childTnLst>
                        <p:par>
                          <p:cTn id="7010" fill="hold">
                            <p:stCondLst>
                              <p:cond delay="0"/>
                            </p:stCondLst>
                            <p:childTnLst>
                              <p:par>
                                <p:cTn id="70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5"/>
                  </p:tgtEl>
                </p:cond>
              </p:nextCondLst>
            </p:seq>
            <p:seq concurrent="1" nextAc="seek">
              <p:cTn id="7013" restart="whenNotActive" fill="hold" evtFilter="cancelBubble" nodeType="interactiveSeq">
                <p:stCondLst>
                  <p:cond evt="onClick" delay="0">
                    <p:tgtEl>
                      <p:spTgt spid="3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14" fill="hold">
                      <p:stCondLst>
                        <p:cond delay="0"/>
                      </p:stCondLst>
                      <p:childTnLst>
                        <p:par>
                          <p:cTn id="7015" fill="hold">
                            <p:stCondLst>
                              <p:cond delay="0"/>
                            </p:stCondLst>
                            <p:childTnLst>
                              <p:par>
                                <p:cTn id="70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6"/>
                  </p:tgtEl>
                </p:cond>
              </p:nextCondLst>
            </p:seq>
            <p:seq concurrent="1" nextAc="seek">
              <p:cTn id="7018" restart="whenNotActive" fill="hold" evtFilter="cancelBubble" nodeType="interactiveSeq">
                <p:stCondLst>
                  <p:cond evt="onClick" delay="0">
                    <p:tgtEl>
                      <p:spTgt spid="3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19" fill="hold">
                      <p:stCondLst>
                        <p:cond delay="0"/>
                      </p:stCondLst>
                      <p:childTnLst>
                        <p:par>
                          <p:cTn id="7020" fill="hold">
                            <p:stCondLst>
                              <p:cond delay="0"/>
                            </p:stCondLst>
                            <p:childTnLst>
                              <p:par>
                                <p:cTn id="70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7"/>
                  </p:tgtEl>
                </p:cond>
              </p:nextCondLst>
            </p:seq>
            <p:seq concurrent="1" nextAc="seek">
              <p:cTn id="7023" restart="whenNotActive" fill="hold" evtFilter="cancelBubble" nodeType="interactiveSeq">
                <p:stCondLst>
                  <p:cond evt="onClick" delay="0">
                    <p:tgtEl>
                      <p:spTgt spid="3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24" fill="hold">
                      <p:stCondLst>
                        <p:cond delay="0"/>
                      </p:stCondLst>
                      <p:childTnLst>
                        <p:par>
                          <p:cTn id="7025" fill="hold">
                            <p:stCondLst>
                              <p:cond delay="0"/>
                            </p:stCondLst>
                            <p:childTnLst>
                              <p:par>
                                <p:cTn id="70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8"/>
                  </p:tgtEl>
                </p:cond>
              </p:nextCondLst>
            </p:seq>
            <p:seq concurrent="1" nextAc="seek">
              <p:cTn id="7028" restart="whenNotActive" fill="hold" evtFilter="cancelBubble" nodeType="interactiveSeq">
                <p:stCondLst>
                  <p:cond evt="onClick" delay="0">
                    <p:tgtEl>
                      <p:spTgt spid="3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29" fill="hold">
                      <p:stCondLst>
                        <p:cond delay="0"/>
                      </p:stCondLst>
                      <p:childTnLst>
                        <p:par>
                          <p:cTn id="7030" fill="hold">
                            <p:stCondLst>
                              <p:cond delay="0"/>
                            </p:stCondLst>
                            <p:childTnLst>
                              <p:par>
                                <p:cTn id="70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9"/>
                  </p:tgtEl>
                </p:cond>
              </p:nextCondLst>
            </p:seq>
            <p:seq concurrent="1" nextAc="seek">
              <p:cTn id="7033" restart="whenNotActive" fill="hold" evtFilter="cancelBubble" nodeType="interactiveSeq">
                <p:stCondLst>
                  <p:cond evt="onClick" delay="0">
                    <p:tgtEl>
                      <p:spTgt spid="3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34" fill="hold">
                      <p:stCondLst>
                        <p:cond delay="0"/>
                      </p:stCondLst>
                      <p:childTnLst>
                        <p:par>
                          <p:cTn id="7035" fill="hold">
                            <p:stCondLst>
                              <p:cond delay="0"/>
                            </p:stCondLst>
                            <p:childTnLst>
                              <p:par>
                                <p:cTn id="70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40"/>
                  </p:tgtEl>
                </p:cond>
              </p:nextCondLst>
            </p:seq>
            <p:seq concurrent="1" nextAc="seek">
              <p:cTn id="7038" restart="whenNotActive" fill="hold" evtFilter="cancelBubble" nodeType="interactiveSeq">
                <p:stCondLst>
                  <p:cond evt="onClick" delay="0">
                    <p:tgtEl>
                      <p:spTgt spid="3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39" fill="hold">
                      <p:stCondLst>
                        <p:cond delay="0"/>
                      </p:stCondLst>
                      <p:childTnLst>
                        <p:par>
                          <p:cTn id="7040" fill="hold">
                            <p:stCondLst>
                              <p:cond delay="0"/>
                            </p:stCondLst>
                            <p:childTnLst>
                              <p:par>
                                <p:cTn id="70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41"/>
                  </p:tgtEl>
                </p:cond>
              </p:nextCondLst>
            </p:seq>
            <p:seq concurrent="1" nextAc="seek">
              <p:cTn id="7043" restart="whenNotActive" fill="hold" evtFilter="cancelBubble" nodeType="interactiveSeq">
                <p:stCondLst>
                  <p:cond evt="onClick" delay="0">
                    <p:tgtEl>
                      <p:spTgt spid="3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44" fill="hold">
                      <p:stCondLst>
                        <p:cond delay="0"/>
                      </p:stCondLst>
                      <p:childTnLst>
                        <p:par>
                          <p:cTn id="7045" fill="hold">
                            <p:stCondLst>
                              <p:cond delay="0"/>
                            </p:stCondLst>
                            <p:childTnLst>
                              <p:par>
                                <p:cTn id="70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1"/>
                  </p:tgtEl>
                </p:cond>
              </p:nextCondLst>
            </p:seq>
            <p:seq concurrent="1" nextAc="seek">
              <p:cTn id="7048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49" fill="hold">
                      <p:stCondLst>
                        <p:cond delay="0"/>
                      </p:stCondLst>
                      <p:childTnLst>
                        <p:par>
                          <p:cTn id="7050" fill="hold">
                            <p:stCondLst>
                              <p:cond delay="0"/>
                            </p:stCondLst>
                            <p:childTnLst>
                              <p:par>
                                <p:cTn id="70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7053" restart="whenNotActive" fill="hold" evtFilter="cancelBubble" nodeType="interactiveSeq">
                <p:stCondLst>
                  <p:cond evt="onClick" delay="0">
                    <p:tgtEl>
                      <p:spTgt spid="3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4" fill="hold">
                      <p:stCondLst>
                        <p:cond delay="0"/>
                      </p:stCondLst>
                      <p:childTnLst>
                        <p:par>
                          <p:cTn id="7055" fill="hold">
                            <p:stCondLst>
                              <p:cond delay="0"/>
                            </p:stCondLst>
                            <p:childTnLst>
                              <p:par>
                                <p:cTn id="70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3"/>
                  </p:tgtEl>
                </p:cond>
              </p:nextCondLst>
            </p:seq>
            <p:seq concurrent="1" nextAc="seek">
              <p:cTn id="7058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9" fill="hold">
                      <p:stCondLst>
                        <p:cond delay="0"/>
                      </p:stCondLst>
                      <p:childTnLst>
                        <p:par>
                          <p:cTn id="7060" fill="hold">
                            <p:stCondLst>
                              <p:cond delay="0"/>
                            </p:stCondLst>
                            <p:childTnLst>
                              <p:par>
                                <p:cTn id="70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  <p:seq concurrent="1" nextAc="seek">
              <p:cTn id="7063" restart="whenNotActive" fill="hold" evtFilter="cancelBubble" nodeType="interactiveSeq">
                <p:stCondLst>
                  <p:cond evt="onClick" delay="0">
                    <p:tgtEl>
                      <p:spTgt spid="3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64" fill="hold">
                      <p:stCondLst>
                        <p:cond delay="0"/>
                      </p:stCondLst>
                      <p:childTnLst>
                        <p:par>
                          <p:cTn id="7065" fill="hold">
                            <p:stCondLst>
                              <p:cond delay="0"/>
                            </p:stCondLst>
                            <p:childTnLst>
                              <p:par>
                                <p:cTn id="70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5"/>
                  </p:tgtEl>
                </p:cond>
              </p:nextCondLst>
            </p:seq>
            <p:seq concurrent="1" nextAc="seek">
              <p:cTn id="7068" restart="whenNotActive" fill="hold" evtFilter="cancelBubble" nodeType="interactiveSeq">
                <p:stCondLst>
                  <p:cond evt="onClick" delay="0">
                    <p:tgtEl>
                      <p:spTgt spid="3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69" fill="hold">
                      <p:stCondLst>
                        <p:cond delay="0"/>
                      </p:stCondLst>
                      <p:childTnLst>
                        <p:par>
                          <p:cTn id="7070" fill="hold">
                            <p:stCondLst>
                              <p:cond delay="0"/>
                            </p:stCondLst>
                            <p:childTnLst>
                              <p:par>
                                <p:cTn id="70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51"/>
                  </p:tgtEl>
                </p:cond>
              </p:nextCondLst>
            </p:seq>
            <p:seq concurrent="1" nextAc="seek">
              <p:cTn id="7073" restart="whenNotActive" fill="hold" evtFilter="cancelBubble" nodeType="interactiveSeq">
                <p:stCondLst>
                  <p:cond evt="onClick" delay="0">
                    <p:tgtEl>
                      <p:spTgt spid="3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74" fill="hold">
                      <p:stCondLst>
                        <p:cond delay="0"/>
                      </p:stCondLst>
                      <p:childTnLst>
                        <p:par>
                          <p:cTn id="7075" fill="hold">
                            <p:stCondLst>
                              <p:cond delay="0"/>
                            </p:stCondLst>
                            <p:childTnLst>
                              <p:par>
                                <p:cTn id="70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57"/>
                  </p:tgtEl>
                </p:cond>
              </p:nextCondLst>
            </p:seq>
            <p:seq concurrent="1" nextAc="seek">
              <p:cTn id="7078" restart="whenNotActive" fill="hold" evtFilter="cancelBubble" nodeType="interactiveSeq">
                <p:stCondLst>
                  <p:cond evt="onClick" delay="0">
                    <p:tgtEl>
                      <p:spTgt spid="3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79" fill="hold">
                      <p:stCondLst>
                        <p:cond delay="0"/>
                      </p:stCondLst>
                      <p:childTnLst>
                        <p:par>
                          <p:cTn id="7080" fill="hold">
                            <p:stCondLst>
                              <p:cond delay="0"/>
                            </p:stCondLst>
                            <p:childTnLst>
                              <p:par>
                                <p:cTn id="70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3"/>
                  </p:tgtEl>
                </p:cond>
              </p:nextCondLst>
            </p:seq>
            <p:seq concurrent="1" nextAc="seek">
              <p:cTn id="7083" restart="whenNotActive" fill="hold" evtFilter="cancelBubble" nodeType="interactiveSeq">
                <p:stCondLst>
                  <p:cond evt="onClick" delay="0">
                    <p:tgtEl>
                      <p:spTgt spid="3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84" fill="hold">
                      <p:stCondLst>
                        <p:cond delay="0"/>
                      </p:stCondLst>
                      <p:childTnLst>
                        <p:par>
                          <p:cTn id="7085" fill="hold">
                            <p:stCondLst>
                              <p:cond delay="0"/>
                            </p:stCondLst>
                            <p:childTnLst>
                              <p:par>
                                <p:cTn id="70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9"/>
                  </p:tgtEl>
                </p:cond>
              </p:nextCondLst>
            </p:seq>
            <p:seq concurrent="1" nextAc="seek">
              <p:cTn id="7088" restart="whenNotActive" fill="hold" evtFilter="cancelBubble" nodeType="interactiveSeq">
                <p:stCondLst>
                  <p:cond evt="onClick" delay="0">
                    <p:tgtEl>
                      <p:spTgt spid="3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89" fill="hold">
                      <p:stCondLst>
                        <p:cond delay="0"/>
                      </p:stCondLst>
                      <p:childTnLst>
                        <p:par>
                          <p:cTn id="7090" fill="hold">
                            <p:stCondLst>
                              <p:cond delay="0"/>
                            </p:stCondLst>
                            <p:childTnLst>
                              <p:par>
                                <p:cTn id="70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"/>
                  </p:tgtEl>
                </p:cond>
              </p:nextCondLst>
            </p:seq>
            <p:seq concurrent="1" nextAc="seek">
              <p:cTn id="7093" restart="whenNotActive" fill="hold" evtFilter="cancelBubble" nodeType="interactiveSeq">
                <p:stCondLst>
                  <p:cond evt="onClick" delay="0">
                    <p:tgtEl>
                      <p:spTgt spid="3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94" fill="hold">
                      <p:stCondLst>
                        <p:cond delay="0"/>
                      </p:stCondLst>
                      <p:childTnLst>
                        <p:par>
                          <p:cTn id="7095" fill="hold">
                            <p:stCondLst>
                              <p:cond delay="0"/>
                            </p:stCondLst>
                            <p:childTnLst>
                              <p:par>
                                <p:cTn id="70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81"/>
                  </p:tgtEl>
                </p:cond>
              </p:nextCondLst>
            </p:seq>
            <p:seq concurrent="1" nextAc="seek">
              <p:cTn id="7098" restart="whenNotActive" fill="hold" evtFilter="cancelBubble" nodeType="interactiveSeq">
                <p:stCondLst>
                  <p:cond evt="onClick" delay="0">
                    <p:tgtEl>
                      <p:spTgt spid="3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99" fill="hold">
                      <p:stCondLst>
                        <p:cond delay="0"/>
                      </p:stCondLst>
                      <p:childTnLst>
                        <p:par>
                          <p:cTn id="7100" fill="hold">
                            <p:stCondLst>
                              <p:cond delay="0"/>
                            </p:stCondLst>
                            <p:childTnLst>
                              <p:par>
                                <p:cTn id="7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87"/>
                  </p:tgtEl>
                </p:cond>
              </p:nextCondLst>
            </p:seq>
            <p:seq concurrent="1" nextAc="seek">
              <p:cTn id="7103" restart="whenNotActive" fill="hold" evtFilter="cancelBubble" nodeType="interactiveSeq">
                <p:stCondLst>
                  <p:cond evt="onClick" delay="0">
                    <p:tgtEl>
                      <p:spTgt spid="3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04" fill="hold">
                      <p:stCondLst>
                        <p:cond delay="0"/>
                      </p:stCondLst>
                      <p:childTnLst>
                        <p:par>
                          <p:cTn id="7105" fill="hold">
                            <p:stCondLst>
                              <p:cond delay="0"/>
                            </p:stCondLst>
                            <p:childTnLst>
                              <p:par>
                                <p:cTn id="71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93"/>
                  </p:tgtEl>
                </p:cond>
              </p:nextCondLst>
            </p:seq>
            <p:seq concurrent="1" nextAc="seek">
              <p:cTn id="7108" restart="whenNotActive" fill="hold" evtFilter="cancelBubble" nodeType="interactiveSeq">
                <p:stCondLst>
                  <p:cond evt="onClick" delay="0">
                    <p:tgtEl>
                      <p:spTgt spid="3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09" fill="hold">
                      <p:stCondLst>
                        <p:cond delay="0"/>
                      </p:stCondLst>
                      <p:childTnLst>
                        <p:par>
                          <p:cTn id="7110" fill="hold">
                            <p:stCondLst>
                              <p:cond delay="0"/>
                            </p:stCondLst>
                            <p:childTnLst>
                              <p:par>
                                <p:cTn id="7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99"/>
                  </p:tgtEl>
                </p:cond>
              </p:nextCondLst>
            </p:seq>
            <p:seq concurrent="1" nextAc="seek">
              <p:cTn id="7113" restart="whenNotActive" fill="hold" evtFilter="cancelBubble" nodeType="interactiveSeq">
                <p:stCondLst>
                  <p:cond evt="onClick" delay="0">
                    <p:tgtEl>
                      <p:spTgt spid="3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14" fill="hold">
                      <p:stCondLst>
                        <p:cond delay="0"/>
                      </p:stCondLst>
                      <p:childTnLst>
                        <p:par>
                          <p:cTn id="7115" fill="hold">
                            <p:stCondLst>
                              <p:cond delay="0"/>
                            </p:stCondLst>
                            <p:childTnLst>
                              <p:par>
                                <p:cTn id="7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5"/>
                  </p:tgtEl>
                </p:cond>
              </p:nextCondLst>
            </p:seq>
            <p:seq concurrent="1" nextAc="seek">
              <p:cTn id="7118" restart="whenNotActive" fill="hold" evtFilter="cancelBubble" nodeType="interactiveSeq">
                <p:stCondLst>
                  <p:cond evt="onClick" delay="0">
                    <p:tgtEl>
                      <p:spTgt spid="3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19" fill="hold">
                      <p:stCondLst>
                        <p:cond delay="0"/>
                      </p:stCondLst>
                      <p:childTnLst>
                        <p:par>
                          <p:cTn id="7120" fill="hold">
                            <p:stCondLst>
                              <p:cond delay="0"/>
                            </p:stCondLst>
                            <p:childTnLst>
                              <p:par>
                                <p:cTn id="7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11"/>
                  </p:tgtEl>
                </p:cond>
              </p:nextCondLst>
            </p:seq>
            <p:seq concurrent="1" nextAc="seek">
              <p:cTn id="7123" restart="whenNotActive" fill="hold" evtFilter="cancelBubble" nodeType="interactiveSeq">
                <p:stCondLst>
                  <p:cond evt="onClick" delay="0">
                    <p:tgtEl>
                      <p:spTgt spid="3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24" fill="hold">
                      <p:stCondLst>
                        <p:cond delay="0"/>
                      </p:stCondLst>
                      <p:childTnLst>
                        <p:par>
                          <p:cTn id="7125" fill="hold">
                            <p:stCondLst>
                              <p:cond delay="0"/>
                            </p:stCondLst>
                            <p:childTnLst>
                              <p:par>
                                <p:cTn id="7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17"/>
                  </p:tgtEl>
                </p:cond>
              </p:nextCondLst>
            </p:seq>
            <p:seq concurrent="1" nextAc="seek">
              <p:cTn id="7128" restart="whenNotActive" fill="hold" evtFilter="cancelBubble" nodeType="interactiveSeq">
                <p:stCondLst>
                  <p:cond evt="onClick" delay="0">
                    <p:tgtEl>
                      <p:spTgt spid="3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29" fill="hold">
                      <p:stCondLst>
                        <p:cond delay="0"/>
                      </p:stCondLst>
                      <p:childTnLst>
                        <p:par>
                          <p:cTn id="7130" fill="hold">
                            <p:stCondLst>
                              <p:cond delay="0"/>
                            </p:stCondLst>
                            <p:childTnLst>
                              <p:par>
                                <p:cTn id="71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23"/>
                  </p:tgtEl>
                </p:cond>
              </p:nextCondLst>
            </p:seq>
            <p:seq concurrent="1" nextAc="seek">
              <p:cTn id="7133" restart="whenNotActive" fill="hold" evtFilter="cancelBubble" nodeType="interactiveSeq">
                <p:stCondLst>
                  <p:cond evt="onClick" delay="0">
                    <p:tgtEl>
                      <p:spTgt spid="38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34" fill="hold">
                      <p:stCondLst>
                        <p:cond delay="0"/>
                      </p:stCondLst>
                      <p:childTnLst>
                        <p:par>
                          <p:cTn id="7135" fill="hold">
                            <p:stCondLst>
                              <p:cond delay="0"/>
                            </p:stCondLst>
                            <p:childTnLst>
                              <p:par>
                                <p:cTn id="7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2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"/>
                  </p:tgtEl>
                </p:cond>
              </p:nextCondLst>
            </p:seq>
            <p:seq concurrent="1" nextAc="seek">
              <p:cTn id="7424" restart="whenNotActive" fill="hold" evtFilter="cancelBubble" nodeType="interactiveSeq">
                <p:stCondLst>
                  <p:cond evt="onClick" delay="0">
                    <p:tgtEl>
                      <p:spTgt spid="3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25" fill="hold">
                      <p:stCondLst>
                        <p:cond delay="0"/>
                      </p:stCondLst>
                      <p:childTnLst>
                        <p:par>
                          <p:cTn id="7426" fill="hold">
                            <p:stCondLst>
                              <p:cond delay="0"/>
                            </p:stCondLst>
                            <p:childTnLst>
                              <p:par>
                                <p:cTn id="74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8"/>
                  </p:tgtEl>
                </p:cond>
              </p:nextCondLst>
            </p:seq>
            <p:seq concurrent="1" nextAc="seek">
              <p:cTn id="7429" restart="whenNotActive" fill="hold" evtFilter="cancelBubble" nodeType="interactiveSeq">
                <p:stCondLst>
                  <p:cond evt="onClick" delay="0">
                    <p:tgtEl>
                      <p:spTgt spid="3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30" fill="hold">
                      <p:stCondLst>
                        <p:cond delay="0"/>
                      </p:stCondLst>
                      <p:childTnLst>
                        <p:par>
                          <p:cTn id="7431" fill="hold">
                            <p:stCondLst>
                              <p:cond delay="0"/>
                            </p:stCondLst>
                            <p:childTnLst>
                              <p:par>
                                <p:cTn id="74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55"/>
                  </p:tgtEl>
                </p:cond>
              </p:nextCondLst>
            </p:seq>
            <p:seq concurrent="1" nextAc="seek">
              <p:cTn id="7434" restart="whenNotActive" fill="hold" evtFilter="cancelBubble" nodeType="interactiveSeq">
                <p:stCondLst>
                  <p:cond evt="onClick" delay="0">
                    <p:tgtEl>
                      <p:spTgt spid="3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35" fill="hold">
                      <p:stCondLst>
                        <p:cond delay="0"/>
                      </p:stCondLst>
                      <p:childTnLst>
                        <p:par>
                          <p:cTn id="7436" fill="hold">
                            <p:stCondLst>
                              <p:cond delay="0"/>
                            </p:stCondLst>
                            <p:childTnLst>
                              <p:par>
                                <p:cTn id="74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1"/>
                  </p:tgtEl>
                </p:cond>
              </p:nextCondLst>
            </p:seq>
            <p:seq concurrent="1" nextAc="seek">
              <p:cTn id="7439" restart="whenNotActive" fill="hold" evtFilter="cancelBubble" nodeType="interactiveSeq">
                <p:stCondLst>
                  <p:cond evt="onClick" delay="0">
                    <p:tgtEl>
                      <p:spTgt spid="3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40" fill="hold">
                      <p:stCondLst>
                        <p:cond delay="0"/>
                      </p:stCondLst>
                      <p:childTnLst>
                        <p:par>
                          <p:cTn id="7441" fill="hold">
                            <p:stCondLst>
                              <p:cond delay="0"/>
                            </p:stCondLst>
                            <p:childTnLst>
                              <p:par>
                                <p:cTn id="74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2"/>
                  </p:tgtEl>
                </p:cond>
              </p:nextCondLst>
            </p:seq>
            <p:seq concurrent="1" nextAc="seek">
              <p:cTn id="7444" restart="whenNotActive" fill="hold" evtFilter="cancelBubble" nodeType="interactiveSeq">
                <p:stCondLst>
                  <p:cond evt="onClick" delay="0">
                    <p:tgtEl>
                      <p:spTgt spid="3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45" fill="hold">
                      <p:stCondLst>
                        <p:cond delay="0"/>
                      </p:stCondLst>
                      <p:childTnLst>
                        <p:par>
                          <p:cTn id="7446" fill="hold">
                            <p:stCondLst>
                              <p:cond delay="0"/>
                            </p:stCondLst>
                            <p:childTnLst>
                              <p:par>
                                <p:cTn id="74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0"/>
                  </p:tgtEl>
                </p:cond>
              </p:nextCondLst>
            </p:seq>
            <p:seq concurrent="1" nextAc="seek">
              <p:cTn id="7449" restart="whenNotActive" fill="hold" evtFilter="cancelBubble" nodeType="interactiveSeq">
                <p:stCondLst>
                  <p:cond evt="onClick" delay="0">
                    <p:tgtEl>
                      <p:spTgt spid="3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50" fill="hold">
                      <p:stCondLst>
                        <p:cond delay="0"/>
                      </p:stCondLst>
                      <p:childTnLst>
                        <p:par>
                          <p:cTn id="7451" fill="hold">
                            <p:stCondLst>
                              <p:cond delay="0"/>
                            </p:stCondLst>
                            <p:childTnLst>
                              <p:par>
                                <p:cTn id="74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9"/>
                  </p:tgtEl>
                </p:cond>
              </p:nextCondLst>
            </p:seq>
            <p:seq concurrent="1" nextAc="seek">
              <p:cTn id="7454" restart="whenNotActive" fill="hold" evtFilter="cancelBubble" nodeType="interactiveSeq">
                <p:stCondLst>
                  <p:cond evt="onClick" delay="0">
                    <p:tgtEl>
                      <p:spTgt spid="3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55" fill="hold">
                      <p:stCondLst>
                        <p:cond delay="0"/>
                      </p:stCondLst>
                      <p:childTnLst>
                        <p:par>
                          <p:cTn id="7456" fill="hold">
                            <p:stCondLst>
                              <p:cond delay="0"/>
                            </p:stCondLst>
                            <p:childTnLst>
                              <p:par>
                                <p:cTn id="74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56"/>
                  </p:tgtEl>
                </p:cond>
              </p:nextCondLst>
            </p:seq>
            <p:seq concurrent="1" nextAc="seek">
              <p:cTn id="7459" restart="whenNotActive" fill="hold" evtFilter="cancelBubble" nodeType="interactiveSeq">
                <p:stCondLst>
                  <p:cond evt="onClick" delay="0">
                    <p:tgtEl>
                      <p:spTgt spid="3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60" fill="hold">
                      <p:stCondLst>
                        <p:cond delay="0"/>
                      </p:stCondLst>
                      <p:childTnLst>
                        <p:par>
                          <p:cTn id="7461" fill="hold">
                            <p:stCondLst>
                              <p:cond delay="0"/>
                            </p:stCondLst>
                            <p:childTnLst>
                              <p:par>
                                <p:cTn id="74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0"/>
                  </p:tgtEl>
                </p:cond>
              </p:nextCondLst>
            </p:seq>
            <p:seq concurrent="1" nextAc="seek">
              <p:cTn id="7464" restart="whenNotActive" fill="hold" evtFilter="cancelBubble" nodeType="interactiveSeq">
                <p:stCondLst>
                  <p:cond evt="onClick" delay="0">
                    <p:tgtEl>
                      <p:spTgt spid="3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65" fill="hold">
                      <p:stCondLst>
                        <p:cond delay="0"/>
                      </p:stCondLst>
                      <p:childTnLst>
                        <p:par>
                          <p:cTn id="7466" fill="hold">
                            <p:stCondLst>
                              <p:cond delay="0"/>
                            </p:stCondLst>
                            <p:childTnLst>
                              <p:par>
                                <p:cTn id="74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57"/>
                  </p:tgtEl>
                </p:cond>
              </p:nextCondLst>
            </p:seq>
            <p:seq concurrent="1" nextAc="seek">
              <p:cTn id="7469" restart="whenNotActive" fill="hold" evtFilter="cancelBubble" nodeType="interactiveSeq">
                <p:stCondLst>
                  <p:cond evt="onClick" delay="0">
                    <p:tgtEl>
                      <p:spTgt spid="3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70" fill="hold">
                      <p:stCondLst>
                        <p:cond delay="0"/>
                      </p:stCondLst>
                      <p:childTnLst>
                        <p:par>
                          <p:cTn id="7471" fill="hold">
                            <p:stCondLst>
                              <p:cond delay="0"/>
                            </p:stCondLst>
                            <p:childTnLst>
                              <p:par>
                                <p:cTn id="74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58"/>
                  </p:tgtEl>
                </p:cond>
              </p:nextCondLst>
            </p:seq>
            <p:seq concurrent="1" nextAc="seek">
              <p:cTn id="7474" restart="whenNotActive" fill="hold" evtFilter="cancelBubble" nodeType="interactiveSeq">
                <p:stCondLst>
                  <p:cond evt="onClick" delay="0">
                    <p:tgtEl>
                      <p:spTgt spid="3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75" fill="hold">
                      <p:stCondLst>
                        <p:cond delay="0"/>
                      </p:stCondLst>
                      <p:childTnLst>
                        <p:par>
                          <p:cTn id="7476" fill="hold">
                            <p:stCondLst>
                              <p:cond delay="0"/>
                            </p:stCondLst>
                            <p:childTnLst>
                              <p:par>
                                <p:cTn id="74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59"/>
                  </p:tgtEl>
                </p:cond>
              </p:nextCondLst>
            </p:seq>
            <p:seq concurrent="1" nextAc="seek">
              <p:cTn id="7479" restart="whenNotActive" fill="hold" evtFilter="cancelBubble" nodeType="interactiveSeq">
                <p:stCondLst>
                  <p:cond evt="onClick" delay="0">
                    <p:tgtEl>
                      <p:spTgt spid="3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80" fill="hold">
                      <p:stCondLst>
                        <p:cond delay="0"/>
                      </p:stCondLst>
                      <p:childTnLst>
                        <p:par>
                          <p:cTn id="7481" fill="hold">
                            <p:stCondLst>
                              <p:cond delay="0"/>
                            </p:stCondLst>
                            <p:childTnLst>
                              <p:par>
                                <p:cTn id="74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1"/>
                  </p:tgtEl>
                </p:cond>
              </p:nextCondLst>
            </p:seq>
            <p:seq concurrent="1" nextAc="seek">
              <p:cTn id="7484" restart="whenNotActive" fill="hold" evtFilter="cancelBubble" nodeType="interactiveSeq">
                <p:stCondLst>
                  <p:cond evt="onClick" delay="0">
                    <p:tgtEl>
                      <p:spTgt spid="3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85" fill="hold">
                      <p:stCondLst>
                        <p:cond delay="0"/>
                      </p:stCondLst>
                      <p:childTnLst>
                        <p:par>
                          <p:cTn id="7486" fill="hold">
                            <p:stCondLst>
                              <p:cond delay="0"/>
                            </p:stCondLst>
                            <p:childTnLst>
                              <p:par>
                                <p:cTn id="74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2"/>
                  </p:tgtEl>
                </p:cond>
              </p:nextCondLst>
            </p:seq>
            <p:seq concurrent="1" nextAc="seek">
              <p:cTn id="7489" restart="whenNotActive" fill="hold" evtFilter="cancelBubble" nodeType="interactiveSeq">
                <p:stCondLst>
                  <p:cond evt="onClick" delay="0">
                    <p:tgtEl>
                      <p:spTgt spid="33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90" fill="hold">
                      <p:stCondLst>
                        <p:cond delay="0"/>
                      </p:stCondLst>
                      <p:childTnLst>
                        <p:par>
                          <p:cTn id="7491" fill="hold">
                            <p:stCondLst>
                              <p:cond delay="0"/>
                            </p:stCondLst>
                            <p:childTnLst>
                              <p:par>
                                <p:cTn id="74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3"/>
                  </p:tgtEl>
                </p:cond>
              </p:nextCondLst>
            </p:seq>
            <p:seq concurrent="1" nextAc="seek">
              <p:cTn id="7494" restart="whenNotActive" fill="hold" evtFilter="cancelBubble" nodeType="interactiveSeq">
                <p:stCondLst>
                  <p:cond evt="onClick" delay="0">
                    <p:tgtEl>
                      <p:spTgt spid="3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95" fill="hold">
                      <p:stCondLst>
                        <p:cond delay="0"/>
                      </p:stCondLst>
                      <p:childTnLst>
                        <p:par>
                          <p:cTn id="7496" fill="hold">
                            <p:stCondLst>
                              <p:cond delay="0"/>
                            </p:stCondLst>
                            <p:childTnLst>
                              <p:par>
                                <p:cTn id="74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4"/>
                  </p:tgtEl>
                </p:cond>
              </p:nextCondLst>
            </p:seq>
            <p:seq concurrent="1" nextAc="seek">
              <p:cTn id="7499" restart="whenNotActive" fill="hold" evtFilter="cancelBubble" nodeType="interactiveSeq">
                <p:stCondLst>
                  <p:cond evt="onClick" delay="0">
                    <p:tgtEl>
                      <p:spTgt spid="3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00" fill="hold">
                      <p:stCondLst>
                        <p:cond delay="0"/>
                      </p:stCondLst>
                      <p:childTnLst>
                        <p:par>
                          <p:cTn id="7501" fill="hold">
                            <p:stCondLst>
                              <p:cond delay="0"/>
                            </p:stCondLst>
                            <p:childTnLst>
                              <p:par>
                                <p:cTn id="75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5"/>
                  </p:tgtEl>
                </p:cond>
              </p:nextCondLst>
            </p:seq>
            <p:seq concurrent="1" nextAc="seek">
              <p:cTn id="7504" restart="whenNotActive" fill="hold" evtFilter="cancelBubble" nodeType="interactiveSeq">
                <p:stCondLst>
                  <p:cond evt="onClick" delay="0">
                    <p:tgtEl>
                      <p:spTgt spid="3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05" fill="hold">
                      <p:stCondLst>
                        <p:cond delay="0"/>
                      </p:stCondLst>
                      <p:childTnLst>
                        <p:par>
                          <p:cTn id="7506" fill="hold">
                            <p:stCondLst>
                              <p:cond delay="0"/>
                            </p:stCondLst>
                            <p:childTnLst>
                              <p:par>
                                <p:cTn id="75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6"/>
                  </p:tgtEl>
                </p:cond>
              </p:nextCondLst>
            </p:seq>
            <p:seq concurrent="1" nextAc="seek">
              <p:cTn id="7509" restart="whenNotActive" fill="hold" evtFilter="cancelBubble" nodeType="interactiveSeq">
                <p:stCondLst>
                  <p:cond evt="onClick" delay="0">
                    <p:tgtEl>
                      <p:spTgt spid="3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10" fill="hold">
                      <p:stCondLst>
                        <p:cond delay="0"/>
                      </p:stCondLst>
                      <p:childTnLst>
                        <p:par>
                          <p:cTn id="7511" fill="hold">
                            <p:stCondLst>
                              <p:cond delay="0"/>
                            </p:stCondLst>
                            <p:childTnLst>
                              <p:par>
                                <p:cTn id="75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7"/>
                  </p:tgtEl>
                </p:cond>
              </p:nextCondLst>
            </p:seq>
            <p:seq concurrent="1" nextAc="seek">
              <p:cTn id="7514" restart="whenNotActive" fill="hold" evtFilter="cancelBubble" nodeType="interactiveSeq">
                <p:stCondLst>
                  <p:cond evt="onClick" delay="0">
                    <p:tgtEl>
                      <p:spTgt spid="3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15" fill="hold">
                      <p:stCondLst>
                        <p:cond delay="0"/>
                      </p:stCondLst>
                      <p:childTnLst>
                        <p:par>
                          <p:cTn id="7516" fill="hold">
                            <p:stCondLst>
                              <p:cond delay="0"/>
                            </p:stCondLst>
                            <p:childTnLst>
                              <p:par>
                                <p:cTn id="75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47"/>
                  </p:tgtEl>
                </p:cond>
              </p:nextCondLst>
            </p:seq>
            <p:seq concurrent="1" nextAc="seek">
              <p:cTn id="7519" restart="whenNotActive" fill="hold" evtFilter="cancelBubble" nodeType="interactiveSeq">
                <p:stCondLst>
                  <p:cond evt="onClick" delay="0">
                    <p:tgtEl>
                      <p:spTgt spid="3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20" fill="hold">
                      <p:stCondLst>
                        <p:cond delay="0"/>
                      </p:stCondLst>
                      <p:childTnLst>
                        <p:par>
                          <p:cTn id="7521" fill="hold">
                            <p:stCondLst>
                              <p:cond delay="0"/>
                            </p:stCondLst>
                            <p:childTnLst>
                              <p:par>
                                <p:cTn id="75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53"/>
                  </p:tgtEl>
                </p:cond>
              </p:nextCondLst>
            </p:seq>
            <p:seq concurrent="1" nextAc="seek">
              <p:cTn id="7524" restart="whenNotActive" fill="hold" evtFilter="cancelBubble" nodeType="interactiveSeq">
                <p:stCondLst>
                  <p:cond evt="onClick" delay="0">
                    <p:tgtEl>
                      <p:spTgt spid="3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25" fill="hold">
                      <p:stCondLst>
                        <p:cond delay="0"/>
                      </p:stCondLst>
                      <p:childTnLst>
                        <p:par>
                          <p:cTn id="7526" fill="hold">
                            <p:stCondLst>
                              <p:cond delay="0"/>
                            </p:stCondLst>
                            <p:childTnLst>
                              <p:par>
                                <p:cTn id="75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59"/>
                  </p:tgtEl>
                </p:cond>
              </p:nextCondLst>
            </p:seq>
            <p:seq concurrent="1" nextAc="seek">
              <p:cTn id="7529" restart="whenNotActive" fill="hold" evtFilter="cancelBubble" nodeType="interactiveSeq">
                <p:stCondLst>
                  <p:cond evt="onClick" delay="0">
                    <p:tgtEl>
                      <p:spTgt spid="3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30" fill="hold">
                      <p:stCondLst>
                        <p:cond delay="0"/>
                      </p:stCondLst>
                      <p:childTnLst>
                        <p:par>
                          <p:cTn id="7531" fill="hold">
                            <p:stCondLst>
                              <p:cond delay="0"/>
                            </p:stCondLst>
                            <p:childTnLst>
                              <p:par>
                                <p:cTn id="75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65"/>
                  </p:tgtEl>
                </p:cond>
              </p:nextCondLst>
            </p:seq>
            <p:seq concurrent="1" nextAc="seek">
              <p:cTn id="7534" restart="whenNotActive" fill="hold" evtFilter="cancelBubble" nodeType="interactiveSeq">
                <p:stCondLst>
                  <p:cond evt="onClick" delay="0">
                    <p:tgtEl>
                      <p:spTgt spid="3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35" fill="hold">
                      <p:stCondLst>
                        <p:cond delay="0"/>
                      </p:stCondLst>
                      <p:childTnLst>
                        <p:par>
                          <p:cTn id="7536" fill="hold">
                            <p:stCondLst>
                              <p:cond delay="0"/>
                            </p:stCondLst>
                            <p:childTnLst>
                              <p:par>
                                <p:cTn id="75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1"/>
                  </p:tgtEl>
                </p:cond>
              </p:nextCondLst>
            </p:seq>
            <p:seq concurrent="1" nextAc="seek">
              <p:cTn id="7539" restart="whenNotActive" fill="hold" evtFilter="cancelBubble" nodeType="interactiveSeq">
                <p:stCondLst>
                  <p:cond evt="onClick" delay="0">
                    <p:tgtEl>
                      <p:spTgt spid="3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40" fill="hold">
                      <p:stCondLst>
                        <p:cond delay="0"/>
                      </p:stCondLst>
                      <p:childTnLst>
                        <p:par>
                          <p:cTn id="7541" fill="hold">
                            <p:stCondLst>
                              <p:cond delay="0"/>
                            </p:stCondLst>
                            <p:childTnLst>
                              <p:par>
                                <p:cTn id="75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"/>
                  </p:tgtEl>
                </p:cond>
              </p:nextCondLst>
            </p:seq>
            <p:seq concurrent="1" nextAc="seek">
              <p:cTn id="7544" restart="whenNotActive" fill="hold" evtFilter="cancelBubble" nodeType="interactiveSeq">
                <p:stCondLst>
                  <p:cond evt="onClick" delay="0">
                    <p:tgtEl>
                      <p:spTgt spid="3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45" fill="hold">
                      <p:stCondLst>
                        <p:cond delay="0"/>
                      </p:stCondLst>
                      <p:childTnLst>
                        <p:par>
                          <p:cTn id="7546" fill="hold">
                            <p:stCondLst>
                              <p:cond delay="0"/>
                            </p:stCondLst>
                            <p:childTnLst>
                              <p:par>
                                <p:cTn id="75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83"/>
                  </p:tgtEl>
                </p:cond>
              </p:nextCondLst>
            </p:seq>
            <p:seq concurrent="1" nextAc="seek">
              <p:cTn id="7549" restart="whenNotActive" fill="hold" evtFilter="cancelBubble" nodeType="interactiveSeq">
                <p:stCondLst>
                  <p:cond evt="onClick" delay="0">
                    <p:tgtEl>
                      <p:spTgt spid="3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50" fill="hold">
                      <p:stCondLst>
                        <p:cond delay="0"/>
                      </p:stCondLst>
                      <p:childTnLst>
                        <p:par>
                          <p:cTn id="7551" fill="hold">
                            <p:stCondLst>
                              <p:cond delay="0"/>
                            </p:stCondLst>
                            <p:childTnLst>
                              <p:par>
                                <p:cTn id="75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89"/>
                  </p:tgtEl>
                </p:cond>
              </p:nextCondLst>
            </p:seq>
            <p:seq concurrent="1" nextAc="seek">
              <p:cTn id="7554" restart="whenNotActive" fill="hold" evtFilter="cancelBubble" nodeType="interactiveSeq">
                <p:stCondLst>
                  <p:cond evt="onClick" delay="0">
                    <p:tgtEl>
                      <p:spTgt spid="3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55" fill="hold">
                      <p:stCondLst>
                        <p:cond delay="0"/>
                      </p:stCondLst>
                      <p:childTnLst>
                        <p:par>
                          <p:cTn id="7556" fill="hold">
                            <p:stCondLst>
                              <p:cond delay="0"/>
                            </p:stCondLst>
                            <p:childTnLst>
                              <p:par>
                                <p:cTn id="75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95"/>
                  </p:tgtEl>
                </p:cond>
              </p:nextCondLst>
            </p:seq>
            <p:seq concurrent="1" nextAc="seek">
              <p:cTn id="7559" restart="whenNotActive" fill="hold" evtFilter="cancelBubble" nodeType="interactiveSeq">
                <p:stCondLst>
                  <p:cond evt="onClick" delay="0">
                    <p:tgtEl>
                      <p:spTgt spid="3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60" fill="hold">
                      <p:stCondLst>
                        <p:cond delay="0"/>
                      </p:stCondLst>
                      <p:childTnLst>
                        <p:par>
                          <p:cTn id="7561" fill="hold">
                            <p:stCondLst>
                              <p:cond delay="0"/>
                            </p:stCondLst>
                            <p:childTnLst>
                              <p:par>
                                <p:cTn id="75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01"/>
                  </p:tgtEl>
                </p:cond>
              </p:nextCondLst>
            </p:seq>
            <p:seq concurrent="1" nextAc="seek">
              <p:cTn id="7564" restart="whenNotActive" fill="hold" evtFilter="cancelBubble" nodeType="interactiveSeq">
                <p:stCondLst>
                  <p:cond evt="onClick" delay="0">
                    <p:tgtEl>
                      <p:spTgt spid="3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65" fill="hold">
                      <p:stCondLst>
                        <p:cond delay="0"/>
                      </p:stCondLst>
                      <p:childTnLst>
                        <p:par>
                          <p:cTn id="7566" fill="hold">
                            <p:stCondLst>
                              <p:cond delay="0"/>
                            </p:stCondLst>
                            <p:childTnLst>
                              <p:par>
                                <p:cTn id="75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07"/>
                  </p:tgtEl>
                </p:cond>
              </p:nextCondLst>
            </p:seq>
            <p:seq concurrent="1" nextAc="seek">
              <p:cTn id="7569" restart="whenNotActive" fill="hold" evtFilter="cancelBubble" nodeType="interactiveSeq">
                <p:stCondLst>
                  <p:cond evt="onClick" delay="0">
                    <p:tgtEl>
                      <p:spTgt spid="3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70" fill="hold">
                      <p:stCondLst>
                        <p:cond delay="0"/>
                      </p:stCondLst>
                      <p:childTnLst>
                        <p:par>
                          <p:cTn id="7571" fill="hold">
                            <p:stCondLst>
                              <p:cond delay="0"/>
                            </p:stCondLst>
                            <p:childTnLst>
                              <p:par>
                                <p:cTn id="75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13"/>
                  </p:tgtEl>
                </p:cond>
              </p:nextCondLst>
            </p:seq>
            <p:seq concurrent="1" nextAc="seek">
              <p:cTn id="7574" restart="whenNotActive" fill="hold" evtFilter="cancelBubble" nodeType="interactiveSeq">
                <p:stCondLst>
                  <p:cond evt="onClick" delay="0">
                    <p:tgtEl>
                      <p:spTgt spid="33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75" fill="hold">
                      <p:stCondLst>
                        <p:cond delay="0"/>
                      </p:stCondLst>
                      <p:childTnLst>
                        <p:par>
                          <p:cTn id="7576" fill="hold">
                            <p:stCondLst>
                              <p:cond delay="0"/>
                            </p:stCondLst>
                            <p:childTnLst>
                              <p:par>
                                <p:cTn id="75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19"/>
                  </p:tgtEl>
                </p:cond>
              </p:nextCondLst>
            </p:seq>
            <p:seq concurrent="1" nextAc="seek">
              <p:cTn id="7579" restart="whenNotActive" fill="hold" evtFilter="cancelBubble" nodeType="interactiveSeq">
                <p:stCondLst>
                  <p:cond evt="onClick" delay="0">
                    <p:tgtEl>
                      <p:spTgt spid="3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80" fill="hold">
                      <p:stCondLst>
                        <p:cond delay="0"/>
                      </p:stCondLst>
                      <p:childTnLst>
                        <p:par>
                          <p:cTn id="7581" fill="hold">
                            <p:stCondLst>
                              <p:cond delay="0"/>
                            </p:stCondLst>
                            <p:childTnLst>
                              <p:par>
                                <p:cTn id="75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25"/>
                  </p:tgtEl>
                </p:cond>
              </p:nextCondLst>
            </p:seq>
            <p:seq concurrent="1" nextAc="seek">
              <p:cTn id="7584" restart="whenNotActive" fill="hold" evtFilter="cancelBubble" nodeType="interactiveSeq">
                <p:stCondLst>
                  <p:cond evt="onClick" delay="0">
                    <p:tgtEl>
                      <p:spTgt spid="3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85" fill="hold">
                      <p:stCondLst>
                        <p:cond delay="0"/>
                      </p:stCondLst>
                      <p:childTnLst>
                        <p:par>
                          <p:cTn id="7586" fill="hold">
                            <p:stCondLst>
                              <p:cond delay="0"/>
                            </p:stCondLst>
                            <p:childTnLst>
                              <p:par>
                                <p:cTn id="75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31"/>
                  </p:tgtEl>
                </p:cond>
              </p:nextCondLst>
            </p:seq>
            <p:seq concurrent="1" nextAc="seek">
              <p:cTn id="7589" restart="whenNotActive" fill="hold" evtFilter="cancelBubble" nodeType="interactiveSeq">
                <p:stCondLst>
                  <p:cond evt="onClick" delay="0">
                    <p:tgtEl>
                      <p:spTgt spid="33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90" fill="hold">
                      <p:stCondLst>
                        <p:cond delay="0"/>
                      </p:stCondLst>
                      <p:childTnLst>
                        <p:par>
                          <p:cTn id="7591" fill="hold">
                            <p:stCondLst>
                              <p:cond delay="0"/>
                            </p:stCondLst>
                            <p:childTnLst>
                              <p:par>
                                <p:cTn id="75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37"/>
                  </p:tgtEl>
                </p:cond>
              </p:nextCondLst>
            </p:seq>
            <p:seq concurrent="1" nextAc="seek">
              <p:cTn id="7594" restart="whenNotActive" fill="hold" evtFilter="cancelBubble" nodeType="interactiveSeq">
                <p:stCondLst>
                  <p:cond evt="onClick" delay="0">
                    <p:tgtEl>
                      <p:spTgt spid="3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95" fill="hold">
                      <p:stCondLst>
                        <p:cond delay="0"/>
                      </p:stCondLst>
                      <p:childTnLst>
                        <p:par>
                          <p:cTn id="7596" fill="hold">
                            <p:stCondLst>
                              <p:cond delay="0"/>
                            </p:stCondLst>
                            <p:childTnLst>
                              <p:par>
                                <p:cTn id="75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43"/>
                  </p:tgtEl>
                </p:cond>
              </p:nextCondLst>
            </p:seq>
            <p:seq concurrent="1" nextAc="seek">
              <p:cTn id="7599" restart="whenNotActive" fill="hold" evtFilter="cancelBubble" nodeType="interactiveSeq">
                <p:stCondLst>
                  <p:cond evt="onClick" delay="0">
                    <p:tgtEl>
                      <p:spTgt spid="3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00" fill="hold">
                      <p:stCondLst>
                        <p:cond delay="0"/>
                      </p:stCondLst>
                      <p:childTnLst>
                        <p:par>
                          <p:cTn id="7601" fill="hold">
                            <p:stCondLst>
                              <p:cond delay="0"/>
                            </p:stCondLst>
                            <p:childTnLst>
                              <p:par>
                                <p:cTn id="76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49"/>
                  </p:tgtEl>
                </p:cond>
              </p:nextCondLst>
            </p:seq>
            <p:seq concurrent="1" nextAc="seek">
              <p:cTn id="7604" restart="whenNotActive" fill="hold" evtFilter="cancelBubble" nodeType="interactiveSeq">
                <p:stCondLst>
                  <p:cond evt="onClick" delay="0">
                    <p:tgtEl>
                      <p:spTgt spid="3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05" fill="hold">
                      <p:stCondLst>
                        <p:cond delay="0"/>
                      </p:stCondLst>
                      <p:childTnLst>
                        <p:par>
                          <p:cTn id="7606" fill="hold">
                            <p:stCondLst>
                              <p:cond delay="0"/>
                            </p:stCondLst>
                            <p:childTnLst>
                              <p:par>
                                <p:cTn id="76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5"/>
                  </p:tgtEl>
                </p:cond>
              </p:nextCondLst>
            </p:seq>
            <p:seq concurrent="1" nextAc="seek">
              <p:cTn id="7609" restart="whenNotActive" fill="hold" evtFilter="cancelBubble" nodeType="interactiveSeq">
                <p:stCondLst>
                  <p:cond evt="onClick" delay="0">
                    <p:tgtEl>
                      <p:spTgt spid="3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10" fill="hold">
                      <p:stCondLst>
                        <p:cond delay="0"/>
                      </p:stCondLst>
                      <p:childTnLst>
                        <p:par>
                          <p:cTn id="7611" fill="hold">
                            <p:stCondLst>
                              <p:cond delay="0"/>
                            </p:stCondLst>
                            <p:childTnLst>
                              <p:par>
                                <p:cTn id="76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2"/>
                  </p:tgtEl>
                </p:cond>
              </p:nextCondLst>
            </p:seq>
            <p:seq concurrent="1" nextAc="seek">
              <p:cTn id="7614" restart="whenNotActive" fill="hold" evtFilter="cancelBubble" nodeType="interactiveSeq">
                <p:stCondLst>
                  <p:cond evt="onClick" delay="0">
                    <p:tgtEl>
                      <p:spTgt spid="3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15" fill="hold">
                      <p:stCondLst>
                        <p:cond delay="0"/>
                      </p:stCondLst>
                      <p:childTnLst>
                        <p:par>
                          <p:cTn id="7616" fill="hold">
                            <p:stCondLst>
                              <p:cond delay="0"/>
                            </p:stCondLst>
                            <p:childTnLst>
                              <p:par>
                                <p:cTn id="76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8"/>
                  </p:tgtEl>
                </p:cond>
              </p:nextCondLst>
            </p:seq>
            <p:seq concurrent="1" nextAc="seek">
              <p:cTn id="7619" restart="whenNotActive" fill="hold" evtFilter="cancelBubble" nodeType="interactiveSeq">
                <p:stCondLst>
                  <p:cond evt="onClick" delay="0">
                    <p:tgtEl>
                      <p:spTgt spid="34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20" fill="hold">
                      <p:stCondLst>
                        <p:cond delay="0"/>
                      </p:stCondLst>
                      <p:childTnLst>
                        <p:par>
                          <p:cTn id="7621" fill="hold">
                            <p:stCondLst>
                              <p:cond delay="0"/>
                            </p:stCondLst>
                            <p:childTnLst>
                              <p:par>
                                <p:cTn id="76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9"/>
                  </p:tgtEl>
                </p:cond>
              </p:nextCondLst>
            </p:seq>
            <p:seq concurrent="1" nextAc="seek">
              <p:cTn id="7624" restart="whenNotActive" fill="hold" evtFilter="cancelBubble" nodeType="interactiveSeq">
                <p:stCondLst>
                  <p:cond evt="onClick" delay="0">
                    <p:tgtEl>
                      <p:spTgt spid="3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25" fill="hold">
                      <p:stCondLst>
                        <p:cond delay="0"/>
                      </p:stCondLst>
                      <p:childTnLst>
                        <p:par>
                          <p:cTn id="7626" fill="hold">
                            <p:stCondLst>
                              <p:cond delay="0"/>
                            </p:stCondLst>
                            <p:childTnLst>
                              <p:par>
                                <p:cTn id="76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7"/>
                  </p:tgtEl>
                </p:cond>
              </p:nextCondLst>
            </p:seq>
            <p:seq concurrent="1" nextAc="seek">
              <p:cTn id="7629" restart="whenNotActive" fill="hold" evtFilter="cancelBubble" nodeType="interactiveSeq">
                <p:stCondLst>
                  <p:cond evt="onClick" delay="0">
                    <p:tgtEl>
                      <p:spTgt spid="3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30" fill="hold">
                      <p:stCondLst>
                        <p:cond delay="0"/>
                      </p:stCondLst>
                      <p:childTnLst>
                        <p:par>
                          <p:cTn id="7631" fill="hold">
                            <p:stCondLst>
                              <p:cond delay="0"/>
                            </p:stCondLst>
                            <p:childTnLst>
                              <p:par>
                                <p:cTn id="76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6"/>
                  </p:tgtEl>
                </p:cond>
              </p:nextCondLst>
            </p:seq>
            <p:seq concurrent="1" nextAc="seek">
              <p:cTn id="7634" restart="whenNotActive" fill="hold" evtFilter="cancelBubble" nodeType="interactiveSeq">
                <p:stCondLst>
                  <p:cond evt="onClick" delay="0">
                    <p:tgtEl>
                      <p:spTgt spid="34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35" fill="hold">
                      <p:stCondLst>
                        <p:cond delay="0"/>
                      </p:stCondLst>
                      <p:childTnLst>
                        <p:par>
                          <p:cTn id="7636" fill="hold">
                            <p:stCondLst>
                              <p:cond delay="0"/>
                            </p:stCondLst>
                            <p:childTnLst>
                              <p:par>
                                <p:cTn id="76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3"/>
                  </p:tgtEl>
                </p:cond>
              </p:nextCondLst>
            </p:seq>
            <p:seq concurrent="1" nextAc="seek">
              <p:cTn id="7639" restart="whenNotActive" fill="hold" evtFilter="cancelBubble" nodeType="interactiveSeq">
                <p:stCondLst>
                  <p:cond evt="onClick" delay="0">
                    <p:tgtEl>
                      <p:spTgt spid="3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40" fill="hold">
                      <p:stCondLst>
                        <p:cond delay="0"/>
                      </p:stCondLst>
                      <p:childTnLst>
                        <p:par>
                          <p:cTn id="7641" fill="hold">
                            <p:stCondLst>
                              <p:cond delay="0"/>
                            </p:stCondLst>
                            <p:childTnLst>
                              <p:par>
                                <p:cTn id="76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7"/>
                  </p:tgtEl>
                </p:cond>
              </p:nextCondLst>
            </p:seq>
            <p:seq concurrent="1" nextAc="seek">
              <p:cTn id="7644" restart="whenNotActive" fill="hold" evtFilter="cancelBubble" nodeType="interactiveSeq">
                <p:stCondLst>
                  <p:cond evt="onClick" delay="0">
                    <p:tgtEl>
                      <p:spTgt spid="34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45" fill="hold">
                      <p:stCondLst>
                        <p:cond delay="0"/>
                      </p:stCondLst>
                      <p:childTnLst>
                        <p:par>
                          <p:cTn id="7646" fill="hold">
                            <p:stCondLst>
                              <p:cond delay="0"/>
                            </p:stCondLst>
                            <p:childTnLst>
                              <p:par>
                                <p:cTn id="76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4"/>
                  </p:tgtEl>
                </p:cond>
              </p:nextCondLst>
            </p:seq>
            <p:seq concurrent="1" nextAc="seek">
              <p:cTn id="7649" restart="whenNotActive" fill="hold" evtFilter="cancelBubble" nodeType="interactiveSeq">
                <p:stCondLst>
                  <p:cond evt="onClick" delay="0">
                    <p:tgtEl>
                      <p:spTgt spid="3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50" fill="hold">
                      <p:stCondLst>
                        <p:cond delay="0"/>
                      </p:stCondLst>
                      <p:childTnLst>
                        <p:par>
                          <p:cTn id="7651" fill="hold">
                            <p:stCondLst>
                              <p:cond delay="0"/>
                            </p:stCondLst>
                            <p:childTnLst>
                              <p:par>
                                <p:cTn id="76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5"/>
                  </p:tgtEl>
                </p:cond>
              </p:nextCondLst>
            </p:seq>
            <p:seq concurrent="1" nextAc="seek">
              <p:cTn id="7654" restart="whenNotActive" fill="hold" evtFilter="cancelBubble" nodeType="interactiveSeq">
                <p:stCondLst>
                  <p:cond evt="onClick" delay="0">
                    <p:tgtEl>
                      <p:spTgt spid="3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55" fill="hold">
                      <p:stCondLst>
                        <p:cond delay="0"/>
                      </p:stCondLst>
                      <p:childTnLst>
                        <p:par>
                          <p:cTn id="7656" fill="hold">
                            <p:stCondLst>
                              <p:cond delay="0"/>
                            </p:stCondLst>
                            <p:childTnLst>
                              <p:par>
                                <p:cTn id="76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6"/>
                  </p:tgtEl>
                </p:cond>
              </p:nextCondLst>
            </p:seq>
            <p:seq concurrent="1" nextAc="seek">
              <p:cTn id="7659" restart="whenNotActive" fill="hold" evtFilter="cancelBubble" nodeType="interactiveSeq">
                <p:stCondLst>
                  <p:cond evt="onClick" delay="0">
                    <p:tgtEl>
                      <p:spTgt spid="34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60" fill="hold">
                      <p:stCondLst>
                        <p:cond delay="0"/>
                      </p:stCondLst>
                      <p:childTnLst>
                        <p:par>
                          <p:cTn id="7661" fill="hold">
                            <p:stCondLst>
                              <p:cond delay="0"/>
                            </p:stCondLst>
                            <p:childTnLst>
                              <p:par>
                                <p:cTn id="76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8"/>
                  </p:tgtEl>
                </p:cond>
              </p:nextCondLst>
            </p:seq>
            <p:seq concurrent="1" nextAc="seek">
              <p:cTn id="7664" restart="whenNotActive" fill="hold" evtFilter="cancelBubble" nodeType="interactiveSeq">
                <p:stCondLst>
                  <p:cond evt="onClick" delay="0">
                    <p:tgtEl>
                      <p:spTgt spid="34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65" fill="hold">
                      <p:stCondLst>
                        <p:cond delay="0"/>
                      </p:stCondLst>
                      <p:childTnLst>
                        <p:par>
                          <p:cTn id="7666" fill="hold">
                            <p:stCondLst>
                              <p:cond delay="0"/>
                            </p:stCondLst>
                            <p:childTnLst>
                              <p:par>
                                <p:cTn id="76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9"/>
                  </p:tgtEl>
                </p:cond>
              </p:nextCondLst>
            </p:seq>
            <p:seq concurrent="1" nextAc="seek">
              <p:cTn id="7669" restart="whenNotActive" fill="hold" evtFilter="cancelBubble" nodeType="interactiveSeq">
                <p:stCondLst>
                  <p:cond evt="onClick" delay="0">
                    <p:tgtEl>
                      <p:spTgt spid="3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70" fill="hold">
                      <p:stCondLst>
                        <p:cond delay="0"/>
                      </p:stCondLst>
                      <p:childTnLst>
                        <p:par>
                          <p:cTn id="7671" fill="hold">
                            <p:stCondLst>
                              <p:cond delay="0"/>
                            </p:stCondLst>
                            <p:childTnLst>
                              <p:par>
                                <p:cTn id="76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0"/>
                  </p:tgtEl>
                </p:cond>
              </p:nextCondLst>
            </p:seq>
            <p:seq concurrent="1" nextAc="seek">
              <p:cTn id="7674" restart="whenNotActive" fill="hold" evtFilter="cancelBubble" nodeType="interactiveSeq">
                <p:stCondLst>
                  <p:cond evt="onClick" delay="0">
                    <p:tgtEl>
                      <p:spTgt spid="3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75" fill="hold">
                      <p:stCondLst>
                        <p:cond delay="0"/>
                      </p:stCondLst>
                      <p:childTnLst>
                        <p:par>
                          <p:cTn id="7676" fill="hold">
                            <p:stCondLst>
                              <p:cond delay="0"/>
                            </p:stCondLst>
                            <p:childTnLst>
                              <p:par>
                                <p:cTn id="76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1"/>
                  </p:tgtEl>
                </p:cond>
              </p:nextCondLst>
            </p:seq>
            <p:seq concurrent="1" nextAc="seek">
              <p:cTn id="7679" restart="whenNotActive" fill="hold" evtFilter="cancelBubble" nodeType="interactiveSeq">
                <p:stCondLst>
                  <p:cond evt="onClick" delay="0">
                    <p:tgtEl>
                      <p:spTgt spid="3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80" fill="hold">
                      <p:stCondLst>
                        <p:cond delay="0"/>
                      </p:stCondLst>
                      <p:childTnLst>
                        <p:par>
                          <p:cTn id="7681" fill="hold">
                            <p:stCondLst>
                              <p:cond delay="0"/>
                            </p:stCondLst>
                            <p:childTnLst>
                              <p:par>
                                <p:cTn id="76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2"/>
                  </p:tgtEl>
                </p:cond>
              </p:nextCondLst>
            </p:seq>
            <p:seq concurrent="1" nextAc="seek">
              <p:cTn id="7684" restart="whenNotActive" fill="hold" evtFilter="cancelBubble" nodeType="interactiveSeq">
                <p:stCondLst>
                  <p:cond evt="onClick" delay="0">
                    <p:tgtEl>
                      <p:spTgt spid="3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85" fill="hold">
                      <p:stCondLst>
                        <p:cond delay="0"/>
                      </p:stCondLst>
                      <p:childTnLst>
                        <p:par>
                          <p:cTn id="7686" fill="hold">
                            <p:stCondLst>
                              <p:cond delay="0"/>
                            </p:stCondLst>
                            <p:childTnLst>
                              <p:par>
                                <p:cTn id="76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3"/>
                  </p:tgtEl>
                </p:cond>
              </p:nextCondLst>
            </p:seq>
            <p:seq concurrent="1" nextAc="seek">
              <p:cTn id="7689" restart="whenNotActive" fill="hold" evtFilter="cancelBubble" nodeType="interactiveSeq">
                <p:stCondLst>
                  <p:cond evt="onClick" delay="0">
                    <p:tgtEl>
                      <p:spTgt spid="3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90" fill="hold">
                      <p:stCondLst>
                        <p:cond delay="0"/>
                      </p:stCondLst>
                      <p:childTnLst>
                        <p:par>
                          <p:cTn id="7691" fill="hold">
                            <p:stCondLst>
                              <p:cond delay="0"/>
                            </p:stCondLst>
                            <p:childTnLst>
                              <p:par>
                                <p:cTn id="76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4"/>
                  </p:tgtEl>
                </p:cond>
              </p:nextCondLst>
            </p:seq>
            <p:seq concurrent="1" nextAc="seek">
              <p:cTn id="7694" restart="whenNotActive" fill="hold" evtFilter="cancelBubble" nodeType="interactiveSeq">
                <p:stCondLst>
                  <p:cond evt="onClick" delay="0">
                    <p:tgtEl>
                      <p:spTgt spid="3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95" fill="hold">
                      <p:stCondLst>
                        <p:cond delay="0"/>
                      </p:stCondLst>
                      <p:childTnLst>
                        <p:par>
                          <p:cTn id="7696" fill="hold">
                            <p:stCondLst>
                              <p:cond delay="0"/>
                            </p:stCondLst>
                            <p:childTnLst>
                              <p:par>
                                <p:cTn id="76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4"/>
                  </p:tgtEl>
                </p:cond>
              </p:nextCondLst>
            </p:seq>
            <p:seq concurrent="1" nextAc="seek">
              <p:cTn id="7699" restart="whenNotActive" fill="hold" evtFilter="cancelBubble" nodeType="interactiveSeq">
                <p:stCondLst>
                  <p:cond evt="onClick" delay="0">
                    <p:tgtEl>
                      <p:spTgt spid="3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00" fill="hold">
                      <p:stCondLst>
                        <p:cond delay="0"/>
                      </p:stCondLst>
                      <p:childTnLst>
                        <p:par>
                          <p:cTn id="7701" fill="hold">
                            <p:stCondLst>
                              <p:cond delay="0"/>
                            </p:stCondLst>
                            <p:childTnLst>
                              <p:par>
                                <p:cTn id="77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"/>
                  </p:tgtEl>
                </p:cond>
              </p:nextCondLst>
            </p:seq>
            <p:seq concurrent="1" nextAc="seek">
              <p:cTn id="7704" restart="whenNotActive" fill="hold" evtFilter="cancelBubble" nodeType="interactiveSeq">
                <p:stCondLst>
                  <p:cond evt="onClick" delay="0">
                    <p:tgtEl>
                      <p:spTgt spid="3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05" fill="hold">
                      <p:stCondLst>
                        <p:cond delay="0"/>
                      </p:stCondLst>
                      <p:childTnLst>
                        <p:par>
                          <p:cTn id="7706" fill="hold">
                            <p:stCondLst>
                              <p:cond delay="0"/>
                            </p:stCondLst>
                            <p:childTnLst>
                              <p:par>
                                <p:cTn id="77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6"/>
                  </p:tgtEl>
                </p:cond>
              </p:nextCondLst>
            </p:seq>
            <p:seq concurrent="1" nextAc="seek">
              <p:cTn id="7709" restart="whenNotActive" fill="hold" evtFilter="cancelBubble" nodeType="interactiveSeq">
                <p:stCondLst>
                  <p:cond evt="onClick" delay="0">
                    <p:tgtEl>
                      <p:spTgt spid="3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10" fill="hold">
                      <p:stCondLst>
                        <p:cond delay="0"/>
                      </p:stCondLst>
                      <p:childTnLst>
                        <p:par>
                          <p:cTn id="7711" fill="hold">
                            <p:stCondLst>
                              <p:cond delay="0"/>
                            </p:stCondLst>
                            <p:childTnLst>
                              <p:par>
                                <p:cTn id="77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92"/>
                  </p:tgtEl>
                </p:cond>
              </p:nextCondLst>
            </p:seq>
            <p:seq concurrent="1" nextAc="seek">
              <p:cTn id="7714" restart="whenNotActive" fill="hold" evtFilter="cancelBubble" nodeType="interactiveSeq">
                <p:stCondLst>
                  <p:cond evt="onClick" delay="0">
                    <p:tgtEl>
                      <p:spTgt spid="33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15" fill="hold">
                      <p:stCondLst>
                        <p:cond delay="0"/>
                      </p:stCondLst>
                      <p:childTnLst>
                        <p:par>
                          <p:cTn id="7716" fill="hold">
                            <p:stCondLst>
                              <p:cond delay="0"/>
                            </p:stCondLst>
                            <p:childTnLst>
                              <p:par>
                                <p:cTn id="77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98"/>
                  </p:tgtEl>
                </p:cond>
              </p:nextCondLst>
            </p:seq>
            <p:seq concurrent="1" nextAc="seek">
              <p:cTn id="7719" restart="whenNotActive" fill="hold" evtFilter="cancelBubble" nodeType="interactiveSeq">
                <p:stCondLst>
                  <p:cond evt="onClick" delay="0">
                    <p:tgtEl>
                      <p:spTgt spid="34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20" fill="hold">
                      <p:stCondLst>
                        <p:cond delay="0"/>
                      </p:stCondLst>
                      <p:childTnLst>
                        <p:par>
                          <p:cTn id="7721" fill="hold">
                            <p:stCondLst>
                              <p:cond delay="0"/>
                            </p:stCondLst>
                            <p:childTnLst>
                              <p:par>
                                <p:cTn id="77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04"/>
                  </p:tgtEl>
                </p:cond>
              </p:nextCondLst>
            </p:seq>
            <p:seq concurrent="1" nextAc="seek">
              <p:cTn id="7724" restart="whenNotActive" fill="hold" evtFilter="cancelBubble" nodeType="interactiveSeq">
                <p:stCondLst>
                  <p:cond evt="onClick" delay="0">
                    <p:tgtEl>
                      <p:spTgt spid="34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25" fill="hold">
                      <p:stCondLst>
                        <p:cond delay="0"/>
                      </p:stCondLst>
                      <p:childTnLst>
                        <p:par>
                          <p:cTn id="7726" fill="hold">
                            <p:stCondLst>
                              <p:cond delay="0"/>
                            </p:stCondLst>
                            <p:childTnLst>
                              <p:par>
                                <p:cTn id="77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10"/>
                  </p:tgtEl>
                </p:cond>
              </p:nextCondLst>
            </p:seq>
            <p:seq concurrent="1" nextAc="seek">
              <p:cTn id="7729" restart="whenNotActive" fill="hold" evtFilter="cancelBubble" nodeType="interactiveSeq">
                <p:stCondLst>
                  <p:cond evt="onClick" delay="0">
                    <p:tgtEl>
                      <p:spTgt spid="3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30" fill="hold">
                      <p:stCondLst>
                        <p:cond delay="0"/>
                      </p:stCondLst>
                      <p:childTnLst>
                        <p:par>
                          <p:cTn id="7731" fill="hold">
                            <p:stCondLst>
                              <p:cond delay="0"/>
                            </p:stCondLst>
                            <p:childTnLst>
                              <p:par>
                                <p:cTn id="77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16"/>
                  </p:tgtEl>
                </p:cond>
              </p:nextCondLst>
            </p:seq>
            <p:seq concurrent="1" nextAc="seek">
              <p:cTn id="7734" restart="whenNotActive" fill="hold" evtFilter="cancelBubble" nodeType="interactiveSeq">
                <p:stCondLst>
                  <p:cond evt="onClick" delay="0">
                    <p:tgtEl>
                      <p:spTgt spid="34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35" fill="hold">
                      <p:stCondLst>
                        <p:cond delay="0"/>
                      </p:stCondLst>
                      <p:childTnLst>
                        <p:par>
                          <p:cTn id="7736" fill="hold">
                            <p:stCondLst>
                              <p:cond delay="0"/>
                            </p:stCondLst>
                            <p:childTnLst>
                              <p:par>
                                <p:cTn id="77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22"/>
                  </p:tgtEl>
                </p:cond>
              </p:nextCondLst>
            </p:seq>
            <p:seq concurrent="1" nextAc="seek">
              <p:cTn id="7739" restart="whenNotActive" fill="hold" evtFilter="cancelBubble" nodeType="interactiveSeq">
                <p:stCondLst>
                  <p:cond evt="onClick" delay="0">
                    <p:tgtEl>
                      <p:spTgt spid="34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40" fill="hold">
                      <p:stCondLst>
                        <p:cond delay="0"/>
                      </p:stCondLst>
                      <p:childTnLst>
                        <p:par>
                          <p:cTn id="7741" fill="hold">
                            <p:stCondLst>
                              <p:cond delay="0"/>
                            </p:stCondLst>
                            <p:childTnLst>
                              <p:par>
                                <p:cTn id="77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28"/>
                  </p:tgtEl>
                </p:cond>
              </p:nextCondLst>
            </p:seq>
            <p:seq concurrent="1" nextAc="seek">
              <p:cTn id="7744" restart="whenNotActive" fill="hold" evtFilter="cancelBubble" nodeType="interactiveSeq">
                <p:stCondLst>
                  <p:cond evt="onClick" delay="0">
                    <p:tgtEl>
                      <p:spTgt spid="34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45" fill="hold">
                      <p:stCondLst>
                        <p:cond delay="0"/>
                      </p:stCondLst>
                      <p:childTnLst>
                        <p:par>
                          <p:cTn id="7746" fill="hold">
                            <p:stCondLst>
                              <p:cond delay="0"/>
                            </p:stCondLst>
                            <p:childTnLst>
                              <p:par>
                                <p:cTn id="77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34"/>
                  </p:tgtEl>
                </p:cond>
              </p:nextCondLst>
            </p:seq>
            <p:seq concurrent="1" nextAc="seek">
              <p:cTn id="7749" restart="whenNotActive" fill="hold" evtFilter="cancelBubble" nodeType="interactiveSeq">
                <p:stCondLst>
                  <p:cond evt="onClick" delay="0">
                    <p:tgtEl>
                      <p:spTgt spid="34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50" fill="hold">
                      <p:stCondLst>
                        <p:cond delay="0"/>
                      </p:stCondLst>
                      <p:childTnLst>
                        <p:par>
                          <p:cTn id="7751" fill="hold">
                            <p:stCondLst>
                              <p:cond delay="0"/>
                            </p:stCondLst>
                            <p:childTnLst>
                              <p:par>
                                <p:cTn id="77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40"/>
                  </p:tgtEl>
                </p:cond>
              </p:nextCondLst>
            </p:seq>
            <p:seq concurrent="1" nextAc="seek">
              <p:cTn id="7754" restart="whenNotActive" fill="hold" evtFilter="cancelBubble" nodeType="interactiveSeq">
                <p:stCondLst>
                  <p:cond evt="onClick" delay="0">
                    <p:tgtEl>
                      <p:spTgt spid="34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55" fill="hold">
                      <p:stCondLst>
                        <p:cond delay="0"/>
                      </p:stCondLst>
                      <p:childTnLst>
                        <p:par>
                          <p:cTn id="7756" fill="hold">
                            <p:stCondLst>
                              <p:cond delay="0"/>
                            </p:stCondLst>
                            <p:childTnLst>
                              <p:par>
                                <p:cTn id="77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46"/>
                  </p:tgtEl>
                </p:cond>
              </p:nextCondLst>
            </p:seq>
            <p:seq concurrent="1" nextAc="seek">
              <p:cTn id="7759" restart="whenNotActive" fill="hold" evtFilter="cancelBubble" nodeType="interactiveSeq">
                <p:stCondLst>
                  <p:cond evt="onClick" delay="0">
                    <p:tgtEl>
                      <p:spTgt spid="34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60" fill="hold">
                      <p:stCondLst>
                        <p:cond delay="0"/>
                      </p:stCondLst>
                      <p:childTnLst>
                        <p:par>
                          <p:cTn id="7761" fill="hold">
                            <p:stCondLst>
                              <p:cond delay="0"/>
                            </p:stCondLst>
                            <p:childTnLst>
                              <p:par>
                                <p:cTn id="77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52"/>
                  </p:tgtEl>
                </p:cond>
              </p:nextCondLst>
            </p:seq>
            <p:seq concurrent="1" nextAc="seek">
              <p:cTn id="7764" restart="whenNotActive" fill="hold" evtFilter="cancelBubble" nodeType="interactiveSeq">
                <p:stCondLst>
                  <p:cond evt="onClick" delay="0">
                    <p:tgtEl>
                      <p:spTgt spid="34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65" fill="hold">
                      <p:stCondLst>
                        <p:cond delay="0"/>
                      </p:stCondLst>
                      <p:childTnLst>
                        <p:par>
                          <p:cTn id="7766" fill="hold">
                            <p:stCondLst>
                              <p:cond delay="0"/>
                            </p:stCondLst>
                            <p:childTnLst>
                              <p:par>
                                <p:cTn id="77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58"/>
                  </p:tgtEl>
                </p:cond>
              </p:nextCondLst>
            </p:seq>
            <p:seq concurrent="1" nextAc="seek">
              <p:cTn id="7769" restart="whenNotActive" fill="hold" evtFilter="cancelBubble" nodeType="interactiveSeq">
                <p:stCondLst>
                  <p:cond evt="onClick" delay="0">
                    <p:tgtEl>
                      <p:spTgt spid="3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70" fill="hold">
                      <p:stCondLst>
                        <p:cond delay="0"/>
                      </p:stCondLst>
                      <p:childTnLst>
                        <p:par>
                          <p:cTn id="7771" fill="hold">
                            <p:stCondLst>
                              <p:cond delay="0"/>
                            </p:stCondLst>
                            <p:childTnLst>
                              <p:par>
                                <p:cTn id="77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64"/>
                  </p:tgtEl>
                </p:cond>
              </p:nextCondLst>
            </p:seq>
            <p:seq concurrent="1" nextAc="seek">
              <p:cTn id="7774" restart="whenNotActive" fill="hold" evtFilter="cancelBubble" nodeType="interactiveSeq">
                <p:stCondLst>
                  <p:cond evt="onClick" delay="0">
                    <p:tgtEl>
                      <p:spTgt spid="34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75" fill="hold">
                      <p:stCondLst>
                        <p:cond delay="0"/>
                      </p:stCondLst>
                      <p:childTnLst>
                        <p:par>
                          <p:cTn id="7776" fill="hold">
                            <p:stCondLst>
                              <p:cond delay="0"/>
                            </p:stCondLst>
                            <p:childTnLst>
                              <p:par>
                                <p:cTn id="77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70"/>
                  </p:tgtEl>
                </p:cond>
              </p:nextCondLst>
            </p:seq>
            <p:seq concurrent="1" nextAc="seek">
              <p:cTn id="7779" restart="whenNotActive" fill="hold" evtFilter="cancelBubble" nodeType="interactiveSeq">
                <p:stCondLst>
                  <p:cond evt="onClick" delay="0">
                    <p:tgtEl>
                      <p:spTgt spid="34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80" fill="hold">
                      <p:stCondLst>
                        <p:cond delay="0"/>
                      </p:stCondLst>
                      <p:childTnLst>
                        <p:par>
                          <p:cTn id="7781" fill="hold">
                            <p:stCondLst>
                              <p:cond delay="0"/>
                            </p:stCondLst>
                            <p:childTnLst>
                              <p:par>
                                <p:cTn id="77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76"/>
                  </p:tgtEl>
                </p:cond>
              </p:nextCondLst>
            </p:seq>
            <p:seq concurrent="1" nextAc="seek">
              <p:cTn id="7784" restart="whenNotActive" fill="hold" evtFilter="cancelBubble" nodeType="interactiveSeq">
                <p:stCondLst>
                  <p:cond evt="onClick" delay="0">
                    <p:tgtEl>
                      <p:spTgt spid="3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85" fill="hold">
                      <p:stCondLst>
                        <p:cond delay="0"/>
                      </p:stCondLst>
                      <p:childTnLst>
                        <p:par>
                          <p:cTn id="7786" fill="hold">
                            <p:stCondLst>
                              <p:cond delay="0"/>
                            </p:stCondLst>
                            <p:childTnLst>
                              <p:par>
                                <p:cTn id="77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4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4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6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6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6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8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8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8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8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8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2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3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6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6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6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3"/>
                  </p:tgtEl>
                </p:cond>
              </p:nextCondLst>
            </p:seq>
            <p:seq concurrent="1" nextAc="seek">
              <p:cTn id="8075" restart="whenNotActive" fill="hold" evtFilter="cancelBubble" nodeType="interactiveSeq">
                <p:stCondLst>
                  <p:cond evt="onClick" delay="0">
                    <p:tgtEl>
                      <p:spTgt spid="35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76" fill="hold">
                      <p:stCondLst>
                        <p:cond delay="0"/>
                      </p:stCondLst>
                      <p:childTnLst>
                        <p:par>
                          <p:cTn id="8077" fill="hold">
                            <p:stCondLst>
                              <p:cond delay="0"/>
                            </p:stCondLst>
                            <p:childTnLst>
                              <p:par>
                                <p:cTn id="80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1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1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1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4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4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4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4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4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5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5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5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5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5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8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8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8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8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8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0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0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0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0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0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3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3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3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3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3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6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6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6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6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6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7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7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7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7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7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9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9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9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9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9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3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3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3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3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3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5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5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5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5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5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6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6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6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00"/>
                  </p:tgtEl>
                </p:cond>
              </p:nextCondLst>
            </p:seq>
            <p:seq concurrent="1" nextAc="seek">
              <p:cTn id="8366" restart="whenNotActive" fill="hold" evtFilter="cancelBubble" nodeType="interactiveSeq">
                <p:stCondLst>
                  <p:cond evt="onClick" delay="0">
                    <p:tgtEl>
                      <p:spTgt spid="3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67" fill="hold">
                      <p:stCondLst>
                        <p:cond delay="0"/>
                      </p:stCondLst>
                      <p:childTnLst>
                        <p:par>
                          <p:cTn id="8368" fill="hold">
                            <p:stCondLst>
                              <p:cond delay="0"/>
                            </p:stCondLst>
                            <p:childTnLst>
                              <p:par>
                                <p:cTn id="83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2"/>
                  </p:tgtEl>
                </p:cond>
              </p:nextCondLst>
            </p:seq>
            <p:seq concurrent="1" nextAc="seek">
              <p:cTn id="8371" restart="whenNotActive" fill="hold" evtFilter="cancelBubble" nodeType="interactiveSeq">
                <p:stCondLst>
                  <p:cond evt="onClick" delay="0">
                    <p:tgtEl>
                      <p:spTgt spid="36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72" fill="hold">
                      <p:stCondLst>
                        <p:cond delay="0"/>
                      </p:stCondLst>
                      <p:childTnLst>
                        <p:par>
                          <p:cTn id="8373" fill="hold">
                            <p:stCondLst>
                              <p:cond delay="0"/>
                            </p:stCondLst>
                            <p:childTnLst>
                              <p:par>
                                <p:cTn id="83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09"/>
                  </p:tgtEl>
                </p:cond>
              </p:nextCondLst>
            </p:seq>
            <p:seq concurrent="1" nextAc="seek">
              <p:cTn id="8376" restart="whenNotActive" fill="hold" evtFilter="cancelBubble" nodeType="interactiveSeq">
                <p:stCondLst>
                  <p:cond evt="onClick" delay="0">
                    <p:tgtEl>
                      <p:spTgt spid="3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77" fill="hold">
                      <p:stCondLst>
                        <p:cond delay="0"/>
                      </p:stCondLst>
                      <p:childTnLst>
                        <p:par>
                          <p:cTn id="8378" fill="hold">
                            <p:stCondLst>
                              <p:cond delay="0"/>
                            </p:stCondLst>
                            <p:childTnLst>
                              <p:par>
                                <p:cTn id="83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5"/>
                  </p:tgtEl>
                </p:cond>
              </p:nextCondLst>
            </p:seq>
            <p:seq concurrent="1" nextAc="seek">
              <p:cTn id="8381" restart="whenNotActive" fill="hold" evtFilter="cancelBubble" nodeType="interactiveSeq">
                <p:stCondLst>
                  <p:cond evt="onClick" delay="0">
                    <p:tgtEl>
                      <p:spTgt spid="3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82" fill="hold">
                      <p:stCondLst>
                        <p:cond delay="0"/>
                      </p:stCondLst>
                      <p:childTnLst>
                        <p:par>
                          <p:cTn id="8383" fill="hold">
                            <p:stCondLst>
                              <p:cond delay="0"/>
                            </p:stCondLst>
                            <p:childTnLst>
                              <p:par>
                                <p:cTn id="83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6"/>
                  </p:tgtEl>
                </p:cond>
              </p:nextCondLst>
            </p:seq>
            <p:seq concurrent="1" nextAc="seek">
              <p:cTn id="8386" restart="whenNotActive" fill="hold" evtFilter="cancelBubble" nodeType="interactiveSeq">
                <p:stCondLst>
                  <p:cond evt="onClick" delay="0">
                    <p:tgtEl>
                      <p:spTgt spid="36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87" fill="hold">
                      <p:stCondLst>
                        <p:cond delay="0"/>
                      </p:stCondLst>
                      <p:childTnLst>
                        <p:par>
                          <p:cTn id="8388" fill="hold">
                            <p:stCondLst>
                              <p:cond delay="0"/>
                            </p:stCondLst>
                            <p:childTnLst>
                              <p:par>
                                <p:cTn id="83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4"/>
                  </p:tgtEl>
                </p:cond>
              </p:nextCondLst>
            </p:seq>
            <p:seq concurrent="1" nextAc="seek">
              <p:cTn id="8391" restart="whenNotActive" fill="hold" evtFilter="cancelBubble" nodeType="interactiveSeq">
                <p:stCondLst>
                  <p:cond evt="onClick" delay="0">
                    <p:tgtEl>
                      <p:spTgt spid="3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92" fill="hold">
                      <p:stCondLst>
                        <p:cond delay="0"/>
                      </p:stCondLst>
                      <p:childTnLst>
                        <p:par>
                          <p:cTn id="8393" fill="hold">
                            <p:stCondLst>
                              <p:cond delay="0"/>
                            </p:stCondLst>
                            <p:childTnLst>
                              <p:par>
                                <p:cTn id="83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3"/>
                  </p:tgtEl>
                </p:cond>
              </p:nextCondLst>
            </p:seq>
            <p:seq concurrent="1" nextAc="seek">
              <p:cTn id="8396" restart="whenNotActive" fill="hold" evtFilter="cancelBubble" nodeType="interactiveSeq">
                <p:stCondLst>
                  <p:cond evt="onClick" delay="0">
                    <p:tgtEl>
                      <p:spTgt spid="36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97" fill="hold">
                      <p:stCondLst>
                        <p:cond delay="0"/>
                      </p:stCondLst>
                      <p:childTnLst>
                        <p:par>
                          <p:cTn id="8398" fill="hold">
                            <p:stCondLst>
                              <p:cond delay="0"/>
                            </p:stCondLst>
                            <p:childTnLst>
                              <p:par>
                                <p:cTn id="83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0"/>
                  </p:tgtEl>
                </p:cond>
              </p:nextCondLst>
            </p:seq>
            <p:seq concurrent="1" nextAc="seek">
              <p:cTn id="8401" restart="whenNotActive" fill="hold" evtFilter="cancelBubble" nodeType="interactiveSeq">
                <p:stCondLst>
                  <p:cond evt="onClick" delay="0">
                    <p:tgtEl>
                      <p:spTgt spid="3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02" fill="hold">
                      <p:stCondLst>
                        <p:cond delay="0"/>
                      </p:stCondLst>
                      <p:childTnLst>
                        <p:par>
                          <p:cTn id="8403" fill="hold">
                            <p:stCondLst>
                              <p:cond delay="0"/>
                            </p:stCondLst>
                            <p:childTnLst>
                              <p:par>
                                <p:cTn id="84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4"/>
                  </p:tgtEl>
                </p:cond>
              </p:nextCondLst>
            </p:seq>
            <p:seq concurrent="1" nextAc="seek">
              <p:cTn id="8406" restart="whenNotActive" fill="hold" evtFilter="cancelBubble" nodeType="interactiveSeq">
                <p:stCondLst>
                  <p:cond evt="onClick" delay="0">
                    <p:tgtEl>
                      <p:spTgt spid="36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07" fill="hold">
                      <p:stCondLst>
                        <p:cond delay="0"/>
                      </p:stCondLst>
                      <p:childTnLst>
                        <p:par>
                          <p:cTn id="8408" fill="hold">
                            <p:stCondLst>
                              <p:cond delay="0"/>
                            </p:stCondLst>
                            <p:childTnLst>
                              <p:par>
                                <p:cTn id="84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1"/>
                  </p:tgtEl>
                </p:cond>
              </p:nextCondLst>
            </p:seq>
            <p:seq concurrent="1" nextAc="seek">
              <p:cTn id="8411" restart="whenNotActive" fill="hold" evtFilter="cancelBubble" nodeType="interactiveSeq">
                <p:stCondLst>
                  <p:cond evt="onClick" delay="0">
                    <p:tgtEl>
                      <p:spTgt spid="3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12" fill="hold">
                      <p:stCondLst>
                        <p:cond delay="0"/>
                      </p:stCondLst>
                      <p:childTnLst>
                        <p:par>
                          <p:cTn id="8413" fill="hold">
                            <p:stCondLst>
                              <p:cond delay="0"/>
                            </p:stCondLst>
                            <p:childTnLst>
                              <p:par>
                                <p:cTn id="84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2"/>
                  </p:tgtEl>
                </p:cond>
              </p:nextCondLst>
            </p:seq>
            <p:seq concurrent="1" nextAc="seek">
              <p:cTn id="8416" restart="whenNotActive" fill="hold" evtFilter="cancelBubble" nodeType="interactiveSeq">
                <p:stCondLst>
                  <p:cond evt="onClick" delay="0">
                    <p:tgtEl>
                      <p:spTgt spid="36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17" fill="hold">
                      <p:stCondLst>
                        <p:cond delay="0"/>
                      </p:stCondLst>
                      <p:childTnLst>
                        <p:par>
                          <p:cTn id="8418" fill="hold">
                            <p:stCondLst>
                              <p:cond delay="0"/>
                            </p:stCondLst>
                            <p:childTnLst>
                              <p:par>
                                <p:cTn id="84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3"/>
                  </p:tgtEl>
                </p:cond>
              </p:nextCondLst>
            </p:seq>
            <p:seq concurrent="1" nextAc="seek">
              <p:cTn id="8421" restart="whenNotActive" fill="hold" evtFilter="cancelBubble" nodeType="interactiveSeq">
                <p:stCondLst>
                  <p:cond evt="onClick" delay="0">
                    <p:tgtEl>
                      <p:spTgt spid="36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22" fill="hold">
                      <p:stCondLst>
                        <p:cond delay="0"/>
                      </p:stCondLst>
                      <p:childTnLst>
                        <p:par>
                          <p:cTn id="8423" fill="hold">
                            <p:stCondLst>
                              <p:cond delay="0"/>
                            </p:stCondLst>
                            <p:childTnLst>
                              <p:par>
                                <p:cTn id="84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5"/>
                  </p:tgtEl>
                </p:cond>
              </p:nextCondLst>
            </p:seq>
            <p:seq concurrent="1" nextAc="seek">
              <p:cTn id="8426" restart="whenNotActive" fill="hold" evtFilter="cancelBubble" nodeType="interactiveSeq">
                <p:stCondLst>
                  <p:cond evt="onClick" delay="0">
                    <p:tgtEl>
                      <p:spTgt spid="36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27" fill="hold">
                      <p:stCondLst>
                        <p:cond delay="0"/>
                      </p:stCondLst>
                      <p:childTnLst>
                        <p:par>
                          <p:cTn id="8428" fill="hold">
                            <p:stCondLst>
                              <p:cond delay="0"/>
                            </p:stCondLst>
                            <p:childTnLst>
                              <p:par>
                                <p:cTn id="84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6"/>
                  </p:tgtEl>
                </p:cond>
              </p:nextCondLst>
            </p:seq>
            <p:seq concurrent="1" nextAc="seek">
              <p:cTn id="8431" restart="whenNotActive" fill="hold" evtFilter="cancelBubble" nodeType="interactiveSeq">
                <p:stCondLst>
                  <p:cond evt="onClick" delay="0">
                    <p:tgtEl>
                      <p:spTgt spid="3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32" fill="hold">
                      <p:stCondLst>
                        <p:cond delay="0"/>
                      </p:stCondLst>
                      <p:childTnLst>
                        <p:par>
                          <p:cTn id="8433" fill="hold">
                            <p:stCondLst>
                              <p:cond delay="0"/>
                            </p:stCondLst>
                            <p:childTnLst>
                              <p:par>
                                <p:cTn id="84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7"/>
                  </p:tgtEl>
                </p:cond>
              </p:nextCondLst>
            </p:seq>
            <p:seq concurrent="1" nextAc="seek">
              <p:cTn id="8436" restart="whenNotActive" fill="hold" evtFilter="cancelBubble" nodeType="interactiveSeq">
                <p:stCondLst>
                  <p:cond evt="onClick" delay="0">
                    <p:tgtEl>
                      <p:spTgt spid="3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37" fill="hold">
                      <p:stCondLst>
                        <p:cond delay="0"/>
                      </p:stCondLst>
                      <p:childTnLst>
                        <p:par>
                          <p:cTn id="8438" fill="hold">
                            <p:stCondLst>
                              <p:cond delay="0"/>
                            </p:stCondLst>
                            <p:childTnLst>
                              <p:par>
                                <p:cTn id="84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8"/>
                  </p:tgtEl>
                </p:cond>
              </p:nextCondLst>
            </p:seq>
            <p:seq concurrent="1" nextAc="seek">
              <p:cTn id="8441" restart="whenNotActive" fill="hold" evtFilter="cancelBubble" nodeType="interactiveSeq">
                <p:stCondLst>
                  <p:cond evt="onClick" delay="0">
                    <p:tgtEl>
                      <p:spTgt spid="36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42" fill="hold">
                      <p:stCondLst>
                        <p:cond delay="0"/>
                      </p:stCondLst>
                      <p:childTnLst>
                        <p:par>
                          <p:cTn id="8443" fill="hold">
                            <p:stCondLst>
                              <p:cond delay="0"/>
                            </p:stCondLst>
                            <p:childTnLst>
                              <p:par>
                                <p:cTn id="84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9"/>
                  </p:tgtEl>
                </p:cond>
              </p:nextCondLst>
            </p:seq>
            <p:seq concurrent="1" nextAc="seek">
              <p:cTn id="8446" restart="whenNotActive" fill="hold" evtFilter="cancelBubble" nodeType="interactiveSeq">
                <p:stCondLst>
                  <p:cond evt="onClick" delay="0">
                    <p:tgtEl>
                      <p:spTgt spid="3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47" fill="hold">
                      <p:stCondLst>
                        <p:cond delay="0"/>
                      </p:stCondLst>
                      <p:childTnLst>
                        <p:par>
                          <p:cTn id="8448" fill="hold">
                            <p:stCondLst>
                              <p:cond delay="0"/>
                            </p:stCondLst>
                            <p:childTnLst>
                              <p:par>
                                <p:cTn id="84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0"/>
                  </p:tgtEl>
                </p:cond>
              </p:nextCondLst>
            </p:seq>
            <p:seq concurrent="1" nextAc="seek">
              <p:cTn id="8451" restart="whenNotActive" fill="hold" evtFilter="cancelBubble" nodeType="interactiveSeq">
                <p:stCondLst>
                  <p:cond evt="onClick" delay="0">
                    <p:tgtEl>
                      <p:spTgt spid="36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52" fill="hold">
                      <p:stCondLst>
                        <p:cond delay="0"/>
                      </p:stCondLst>
                      <p:childTnLst>
                        <p:par>
                          <p:cTn id="8453" fill="hold">
                            <p:stCondLst>
                              <p:cond delay="0"/>
                            </p:stCondLst>
                            <p:childTnLst>
                              <p:par>
                                <p:cTn id="84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1"/>
                  </p:tgtEl>
                </p:cond>
              </p:nextCondLst>
            </p:seq>
            <p:seq concurrent="1" nextAc="seek">
              <p:cTn id="8456" restart="whenNotActive" fill="hold" evtFilter="cancelBubble" nodeType="interactiveSeq">
                <p:stCondLst>
                  <p:cond evt="onClick" delay="0">
                    <p:tgtEl>
                      <p:spTgt spid="35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57" fill="hold">
                      <p:stCondLst>
                        <p:cond delay="0"/>
                      </p:stCondLst>
                      <p:childTnLst>
                        <p:par>
                          <p:cTn id="8458" fill="hold">
                            <p:stCondLst>
                              <p:cond delay="0"/>
                            </p:stCondLst>
                            <p:childTnLst>
                              <p:par>
                                <p:cTn id="84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01"/>
                  </p:tgtEl>
                </p:cond>
              </p:nextCondLst>
            </p:seq>
            <p:seq concurrent="1" nextAc="seek">
              <p:cTn id="8461" restart="whenNotActive" fill="hold" evtFilter="cancelBubble" nodeType="interactiveSeq">
                <p:stCondLst>
                  <p:cond evt="onClick" delay="0">
                    <p:tgtEl>
                      <p:spTgt spid="35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62" fill="hold">
                      <p:stCondLst>
                        <p:cond delay="0"/>
                      </p:stCondLst>
                      <p:childTnLst>
                        <p:par>
                          <p:cTn id="8463" fill="hold">
                            <p:stCondLst>
                              <p:cond delay="0"/>
                            </p:stCondLst>
                            <p:childTnLst>
                              <p:par>
                                <p:cTn id="84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07"/>
                  </p:tgtEl>
                </p:cond>
              </p:nextCondLst>
            </p:seq>
            <p:seq concurrent="1" nextAc="seek">
              <p:cTn id="8466" restart="whenNotActive" fill="hold" evtFilter="cancelBubble" nodeType="interactiveSeq">
                <p:stCondLst>
                  <p:cond evt="onClick" delay="0">
                    <p:tgtEl>
                      <p:spTgt spid="35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67" fill="hold">
                      <p:stCondLst>
                        <p:cond delay="0"/>
                      </p:stCondLst>
                      <p:childTnLst>
                        <p:par>
                          <p:cTn id="8468" fill="hold">
                            <p:stCondLst>
                              <p:cond delay="0"/>
                            </p:stCondLst>
                            <p:childTnLst>
                              <p:par>
                                <p:cTn id="84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13"/>
                  </p:tgtEl>
                </p:cond>
              </p:nextCondLst>
            </p:seq>
            <p:seq concurrent="1" nextAc="seek">
              <p:cTn id="8471" restart="whenNotActive" fill="hold" evtFilter="cancelBubble" nodeType="interactiveSeq">
                <p:stCondLst>
                  <p:cond evt="onClick" delay="0">
                    <p:tgtEl>
                      <p:spTgt spid="3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72" fill="hold">
                      <p:stCondLst>
                        <p:cond delay="0"/>
                      </p:stCondLst>
                      <p:childTnLst>
                        <p:par>
                          <p:cTn id="8473" fill="hold">
                            <p:stCondLst>
                              <p:cond delay="0"/>
                            </p:stCondLst>
                            <p:childTnLst>
                              <p:par>
                                <p:cTn id="84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19"/>
                  </p:tgtEl>
                </p:cond>
              </p:nextCondLst>
            </p:seq>
            <p:seq concurrent="1" nextAc="seek">
              <p:cTn id="8476" restart="whenNotActive" fill="hold" evtFilter="cancelBubble" nodeType="interactiveSeq">
                <p:stCondLst>
                  <p:cond evt="onClick" delay="0">
                    <p:tgtEl>
                      <p:spTgt spid="3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77" fill="hold">
                      <p:stCondLst>
                        <p:cond delay="0"/>
                      </p:stCondLst>
                      <p:childTnLst>
                        <p:par>
                          <p:cTn id="8478" fill="hold">
                            <p:stCondLst>
                              <p:cond delay="0"/>
                            </p:stCondLst>
                            <p:childTnLst>
                              <p:par>
                                <p:cTn id="84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25"/>
                  </p:tgtEl>
                </p:cond>
              </p:nextCondLst>
            </p:seq>
            <p:seq concurrent="1" nextAc="seek">
              <p:cTn id="8481" restart="whenNotActive" fill="hold" evtFilter="cancelBubble" nodeType="interactiveSeq">
                <p:stCondLst>
                  <p:cond evt="onClick" delay="0">
                    <p:tgtEl>
                      <p:spTgt spid="35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82" fill="hold">
                      <p:stCondLst>
                        <p:cond delay="0"/>
                      </p:stCondLst>
                      <p:childTnLst>
                        <p:par>
                          <p:cTn id="8483" fill="hold">
                            <p:stCondLst>
                              <p:cond delay="0"/>
                            </p:stCondLst>
                            <p:childTnLst>
                              <p:par>
                                <p:cTn id="84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31"/>
                  </p:tgtEl>
                </p:cond>
              </p:nextCondLst>
            </p:seq>
            <p:seq concurrent="1" nextAc="seek">
              <p:cTn id="8486" restart="whenNotActive" fill="hold" evtFilter="cancelBubble" nodeType="interactiveSeq">
                <p:stCondLst>
                  <p:cond evt="onClick" delay="0">
                    <p:tgtEl>
                      <p:spTgt spid="3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87" fill="hold">
                      <p:stCondLst>
                        <p:cond delay="0"/>
                      </p:stCondLst>
                      <p:childTnLst>
                        <p:par>
                          <p:cTn id="8488" fill="hold">
                            <p:stCondLst>
                              <p:cond delay="0"/>
                            </p:stCondLst>
                            <p:childTnLst>
                              <p:par>
                                <p:cTn id="84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37"/>
                  </p:tgtEl>
                </p:cond>
              </p:nextCondLst>
            </p:seq>
            <p:seq concurrent="1" nextAc="seek">
              <p:cTn id="8491" restart="whenNotActive" fill="hold" evtFilter="cancelBubble" nodeType="interactiveSeq">
                <p:stCondLst>
                  <p:cond evt="onClick" delay="0">
                    <p:tgtEl>
                      <p:spTgt spid="35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92" fill="hold">
                      <p:stCondLst>
                        <p:cond delay="0"/>
                      </p:stCondLst>
                      <p:childTnLst>
                        <p:par>
                          <p:cTn id="8493" fill="hold">
                            <p:stCondLst>
                              <p:cond delay="0"/>
                            </p:stCondLst>
                            <p:childTnLst>
                              <p:par>
                                <p:cTn id="84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43"/>
                  </p:tgtEl>
                </p:cond>
              </p:nextCondLst>
            </p:seq>
            <p:seq concurrent="1" nextAc="seek">
              <p:cTn id="8496" restart="whenNotActive" fill="hold" evtFilter="cancelBubble" nodeType="interactiveSeq">
                <p:stCondLst>
                  <p:cond evt="onClick" delay="0">
                    <p:tgtEl>
                      <p:spTgt spid="35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97" fill="hold">
                      <p:stCondLst>
                        <p:cond delay="0"/>
                      </p:stCondLst>
                      <p:childTnLst>
                        <p:par>
                          <p:cTn id="8498" fill="hold">
                            <p:stCondLst>
                              <p:cond delay="0"/>
                            </p:stCondLst>
                            <p:childTnLst>
                              <p:par>
                                <p:cTn id="84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49"/>
                  </p:tgtEl>
                </p:cond>
              </p:nextCondLst>
            </p:seq>
            <p:seq concurrent="1" nextAc="seek">
              <p:cTn id="8501" restart="whenNotActive" fill="hold" evtFilter="cancelBubble" nodeType="interactiveSeq">
                <p:stCondLst>
                  <p:cond evt="onClick" delay="0">
                    <p:tgtEl>
                      <p:spTgt spid="35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02" fill="hold">
                      <p:stCondLst>
                        <p:cond delay="0"/>
                      </p:stCondLst>
                      <p:childTnLst>
                        <p:par>
                          <p:cTn id="8503" fill="hold">
                            <p:stCondLst>
                              <p:cond delay="0"/>
                            </p:stCondLst>
                            <p:childTnLst>
                              <p:par>
                                <p:cTn id="85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55"/>
                  </p:tgtEl>
                </p:cond>
              </p:nextCondLst>
            </p:seq>
            <p:seq concurrent="1" nextAc="seek">
              <p:cTn id="8506" restart="whenNotActive" fill="hold" evtFilter="cancelBubble" nodeType="interactiveSeq">
                <p:stCondLst>
                  <p:cond evt="onClick" delay="0">
                    <p:tgtEl>
                      <p:spTgt spid="3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07" fill="hold">
                      <p:stCondLst>
                        <p:cond delay="0"/>
                      </p:stCondLst>
                      <p:childTnLst>
                        <p:par>
                          <p:cTn id="8508" fill="hold">
                            <p:stCondLst>
                              <p:cond delay="0"/>
                            </p:stCondLst>
                            <p:childTnLst>
                              <p:par>
                                <p:cTn id="85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1"/>
                  </p:tgtEl>
                </p:cond>
              </p:nextCondLst>
            </p:seq>
            <p:seq concurrent="1" nextAc="seek">
              <p:cTn id="8511" restart="whenNotActive" fill="hold" evtFilter="cancelBubble" nodeType="interactiveSeq">
                <p:stCondLst>
                  <p:cond evt="onClick" delay="0">
                    <p:tgtEl>
                      <p:spTgt spid="35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12" fill="hold">
                      <p:stCondLst>
                        <p:cond delay="0"/>
                      </p:stCondLst>
                      <p:childTnLst>
                        <p:par>
                          <p:cTn id="8513" fill="hold">
                            <p:stCondLst>
                              <p:cond delay="0"/>
                            </p:stCondLst>
                            <p:childTnLst>
                              <p:par>
                                <p:cTn id="85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7"/>
                  </p:tgtEl>
                </p:cond>
              </p:nextCondLst>
            </p:seq>
            <p:seq concurrent="1" nextAc="seek">
              <p:cTn id="8516" restart="whenNotActive" fill="hold" evtFilter="cancelBubble" nodeType="interactiveSeq">
                <p:stCondLst>
                  <p:cond evt="onClick" delay="0">
                    <p:tgtEl>
                      <p:spTgt spid="35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17" fill="hold">
                      <p:stCondLst>
                        <p:cond delay="0"/>
                      </p:stCondLst>
                      <p:childTnLst>
                        <p:par>
                          <p:cTn id="8518" fill="hold">
                            <p:stCondLst>
                              <p:cond delay="0"/>
                            </p:stCondLst>
                            <p:childTnLst>
                              <p:par>
                                <p:cTn id="85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73"/>
                  </p:tgtEl>
                </p:cond>
              </p:nextCondLst>
            </p:seq>
            <p:seq concurrent="1" nextAc="seek">
              <p:cTn id="8521" restart="whenNotActive" fill="hold" evtFilter="cancelBubble" nodeType="interactiveSeq">
                <p:stCondLst>
                  <p:cond evt="onClick" delay="0">
                    <p:tgtEl>
                      <p:spTgt spid="35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22" fill="hold">
                      <p:stCondLst>
                        <p:cond delay="0"/>
                      </p:stCondLst>
                      <p:childTnLst>
                        <p:par>
                          <p:cTn id="8523" fill="hold">
                            <p:stCondLst>
                              <p:cond delay="0"/>
                            </p:stCondLst>
                            <p:childTnLst>
                              <p:par>
                                <p:cTn id="85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79"/>
                  </p:tgtEl>
                </p:cond>
              </p:nextCondLst>
            </p:seq>
            <p:seq concurrent="1" nextAc="seek">
              <p:cTn id="8526" restart="whenNotActive" fill="hold" evtFilter="cancelBubble" nodeType="interactiveSeq">
                <p:stCondLst>
                  <p:cond evt="onClick" delay="0">
                    <p:tgtEl>
                      <p:spTgt spid="35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27" fill="hold">
                      <p:stCondLst>
                        <p:cond delay="0"/>
                      </p:stCondLst>
                      <p:childTnLst>
                        <p:par>
                          <p:cTn id="8528" fill="hold">
                            <p:stCondLst>
                              <p:cond delay="0"/>
                            </p:stCondLst>
                            <p:childTnLst>
                              <p:par>
                                <p:cTn id="85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5"/>
                  </p:tgtEl>
                </p:cond>
              </p:nextCondLst>
            </p:seq>
            <p:seq concurrent="1" nextAc="seek">
              <p:cTn id="8531" restart="whenNotActive" fill="hold" evtFilter="cancelBubble" nodeType="interactiveSeq">
                <p:stCondLst>
                  <p:cond evt="onClick" delay="0">
                    <p:tgtEl>
                      <p:spTgt spid="35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32" fill="hold">
                      <p:stCondLst>
                        <p:cond delay="0"/>
                      </p:stCondLst>
                      <p:childTnLst>
                        <p:par>
                          <p:cTn id="8533" fill="hold">
                            <p:stCondLst>
                              <p:cond delay="0"/>
                            </p:stCondLst>
                            <p:childTnLst>
                              <p:par>
                                <p:cTn id="85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91"/>
                  </p:tgtEl>
                </p:cond>
              </p:nextCondLst>
            </p:seq>
            <p:seq concurrent="1" nextAc="seek">
              <p:cTn id="8536" restart="whenNotActive" fill="hold" evtFilter="cancelBubble" nodeType="interactiveSeq">
                <p:stCondLst>
                  <p:cond evt="onClick" delay="0">
                    <p:tgtEl>
                      <p:spTgt spid="35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37" fill="hold">
                      <p:stCondLst>
                        <p:cond delay="0"/>
                      </p:stCondLst>
                      <p:childTnLst>
                        <p:par>
                          <p:cTn id="8538" fill="hold">
                            <p:stCondLst>
                              <p:cond delay="0"/>
                            </p:stCondLst>
                            <p:childTnLst>
                              <p:par>
                                <p:cTn id="85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97"/>
                  </p:tgtEl>
                </p:cond>
              </p:nextCondLst>
            </p:seq>
            <p:seq concurrent="1" nextAc="seek">
              <p:cTn id="8541" restart="whenNotActive" fill="hold" evtFilter="cancelBubble" nodeType="interactiveSeq">
                <p:stCondLst>
                  <p:cond evt="onClick" delay="0">
                    <p:tgtEl>
                      <p:spTgt spid="36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42" fill="hold">
                      <p:stCondLst>
                        <p:cond delay="0"/>
                      </p:stCondLst>
                      <p:childTnLst>
                        <p:par>
                          <p:cTn id="8543" fill="hold">
                            <p:stCondLst>
                              <p:cond delay="0"/>
                            </p:stCondLst>
                            <p:childTnLst>
                              <p:par>
                                <p:cTn id="85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03"/>
                  </p:tgtEl>
                </p:cond>
              </p:nextCondLst>
            </p:seq>
            <p:seq concurrent="1" nextAc="seek">
              <p:cTn id="8546" restart="whenNotActive" fill="hold" evtFilter="cancelBubble" nodeType="interactiveSeq">
                <p:stCondLst>
                  <p:cond evt="onClick" delay="0">
                    <p:tgtEl>
                      <p:spTgt spid="37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47" fill="hold">
                      <p:stCondLst>
                        <p:cond delay="0"/>
                      </p:stCondLst>
                      <p:childTnLst>
                        <p:par>
                          <p:cTn id="8548" fill="hold">
                            <p:stCondLst>
                              <p:cond delay="0"/>
                            </p:stCondLst>
                            <p:childTnLst>
                              <p:par>
                                <p:cTn id="85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9"/>
                  </p:tgtEl>
                </p:cond>
              </p:nextCondLst>
            </p:seq>
            <p:seq concurrent="1" nextAc="seek">
              <p:cTn id="8551" restart="whenNotActive" fill="hold" evtFilter="cancelBubble" nodeType="interactiveSeq">
                <p:stCondLst>
                  <p:cond evt="onClick" delay="0">
                    <p:tgtEl>
                      <p:spTgt spid="3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52" fill="hold">
                      <p:stCondLst>
                        <p:cond delay="0"/>
                      </p:stCondLst>
                      <p:childTnLst>
                        <p:par>
                          <p:cTn id="8553" fill="hold">
                            <p:stCondLst>
                              <p:cond delay="0"/>
                            </p:stCondLst>
                            <p:childTnLst>
                              <p:par>
                                <p:cTn id="85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36"/>
                  </p:tgtEl>
                </p:cond>
              </p:nextCondLst>
            </p:seq>
            <p:seq concurrent="1" nextAc="seek">
              <p:cTn id="8556" restart="whenNotActive" fill="hold" evtFilter="cancelBubble" nodeType="interactiveSeq">
                <p:stCondLst>
                  <p:cond evt="onClick" delay="0">
                    <p:tgtEl>
                      <p:spTgt spid="3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57" fill="hold">
                      <p:stCondLst>
                        <p:cond delay="0"/>
                      </p:stCondLst>
                      <p:childTnLst>
                        <p:par>
                          <p:cTn id="8558" fill="hold">
                            <p:stCondLst>
                              <p:cond delay="0"/>
                            </p:stCondLst>
                            <p:childTnLst>
                              <p:par>
                                <p:cTn id="85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52"/>
                  </p:tgtEl>
                </p:cond>
              </p:nextCondLst>
            </p:seq>
            <p:seq concurrent="1" nextAc="seek">
              <p:cTn id="8561" restart="whenNotActive" fill="hold" evtFilter="cancelBubble" nodeType="interactiveSeq">
                <p:stCondLst>
                  <p:cond evt="onClick" delay="0">
                    <p:tgtEl>
                      <p:spTgt spid="37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62" fill="hold">
                      <p:stCondLst>
                        <p:cond delay="0"/>
                      </p:stCondLst>
                      <p:childTnLst>
                        <p:par>
                          <p:cTn id="8563" fill="hold">
                            <p:stCondLst>
                              <p:cond delay="0"/>
                            </p:stCondLst>
                            <p:childTnLst>
                              <p:par>
                                <p:cTn id="85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53"/>
                  </p:tgtEl>
                </p:cond>
              </p:nextCondLst>
            </p:seq>
            <p:seq concurrent="1" nextAc="seek">
              <p:cTn id="8566" restart="whenNotActive" fill="hold" evtFilter="cancelBubble" nodeType="interactiveSeq">
                <p:stCondLst>
                  <p:cond evt="onClick" delay="0">
                    <p:tgtEl>
                      <p:spTgt spid="37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67" fill="hold">
                      <p:stCondLst>
                        <p:cond delay="0"/>
                      </p:stCondLst>
                      <p:childTnLst>
                        <p:par>
                          <p:cTn id="8568" fill="hold">
                            <p:stCondLst>
                              <p:cond delay="0"/>
                            </p:stCondLst>
                            <p:childTnLst>
                              <p:par>
                                <p:cTn id="85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1"/>
                  </p:tgtEl>
                </p:cond>
              </p:nextCondLst>
            </p:seq>
            <p:seq concurrent="1" nextAc="seek">
              <p:cTn id="8571" restart="whenNotActive" fill="hold" evtFilter="cancelBubble" nodeType="interactiveSeq">
                <p:stCondLst>
                  <p:cond evt="onClick" delay="0">
                    <p:tgtEl>
                      <p:spTgt spid="3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72" fill="hold">
                      <p:stCondLst>
                        <p:cond delay="0"/>
                      </p:stCondLst>
                      <p:childTnLst>
                        <p:par>
                          <p:cTn id="8573" fill="hold">
                            <p:stCondLst>
                              <p:cond delay="0"/>
                            </p:stCondLst>
                            <p:childTnLst>
                              <p:par>
                                <p:cTn id="85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50"/>
                  </p:tgtEl>
                </p:cond>
              </p:nextCondLst>
            </p:seq>
            <p:seq concurrent="1" nextAc="seek">
              <p:cTn id="8576" restart="whenNotActive" fill="hold" evtFilter="cancelBubble" nodeType="interactiveSeq">
                <p:stCondLst>
                  <p:cond evt="onClick" delay="0">
                    <p:tgtEl>
                      <p:spTgt spid="3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77" fill="hold">
                      <p:stCondLst>
                        <p:cond delay="0"/>
                      </p:stCondLst>
                      <p:childTnLst>
                        <p:par>
                          <p:cTn id="8578" fill="hold">
                            <p:stCondLst>
                              <p:cond delay="0"/>
                            </p:stCondLst>
                            <p:childTnLst>
                              <p:par>
                                <p:cTn id="85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37"/>
                  </p:tgtEl>
                </p:cond>
              </p:nextCondLst>
            </p:seq>
            <p:seq concurrent="1" nextAc="seek">
              <p:cTn id="8581" restart="whenNotActive" fill="hold" evtFilter="cancelBubble" nodeType="interactiveSeq">
                <p:stCondLst>
                  <p:cond evt="onClick" delay="0">
                    <p:tgtEl>
                      <p:spTgt spid="3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82" fill="hold">
                      <p:stCondLst>
                        <p:cond delay="0"/>
                      </p:stCondLst>
                      <p:childTnLst>
                        <p:par>
                          <p:cTn id="8583" fill="hold">
                            <p:stCondLst>
                              <p:cond delay="0"/>
                            </p:stCondLst>
                            <p:childTnLst>
                              <p:par>
                                <p:cTn id="85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51"/>
                  </p:tgtEl>
                </p:cond>
              </p:nextCondLst>
            </p:seq>
            <p:seq concurrent="1" nextAc="seek">
              <p:cTn id="8586" restart="whenNotActive" fill="hold" evtFilter="cancelBubble" nodeType="interactiveSeq">
                <p:stCondLst>
                  <p:cond evt="onClick" delay="0">
                    <p:tgtEl>
                      <p:spTgt spid="3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87" fill="hold">
                      <p:stCondLst>
                        <p:cond delay="0"/>
                      </p:stCondLst>
                      <p:childTnLst>
                        <p:par>
                          <p:cTn id="8588" fill="hold">
                            <p:stCondLst>
                              <p:cond delay="0"/>
                            </p:stCondLst>
                            <p:childTnLst>
                              <p:par>
                                <p:cTn id="85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38"/>
                  </p:tgtEl>
                </p:cond>
              </p:nextCondLst>
            </p:seq>
            <p:seq concurrent="1" nextAc="seek">
              <p:cTn id="8591" restart="whenNotActive" fill="hold" evtFilter="cancelBubble" nodeType="interactiveSeq">
                <p:stCondLst>
                  <p:cond evt="onClick" delay="0">
                    <p:tgtEl>
                      <p:spTgt spid="3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92" fill="hold">
                      <p:stCondLst>
                        <p:cond delay="0"/>
                      </p:stCondLst>
                      <p:childTnLst>
                        <p:par>
                          <p:cTn id="8593" fill="hold">
                            <p:stCondLst>
                              <p:cond delay="0"/>
                            </p:stCondLst>
                            <p:childTnLst>
                              <p:par>
                                <p:cTn id="85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39"/>
                  </p:tgtEl>
                </p:cond>
              </p:nextCondLst>
            </p:seq>
            <p:seq concurrent="1" nextAc="seek">
              <p:cTn id="8596" restart="whenNotActive" fill="hold" evtFilter="cancelBubble" nodeType="interactiveSeq">
                <p:stCondLst>
                  <p:cond evt="onClick" delay="0">
                    <p:tgtEl>
                      <p:spTgt spid="37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97" fill="hold">
                      <p:stCondLst>
                        <p:cond delay="0"/>
                      </p:stCondLst>
                      <p:childTnLst>
                        <p:par>
                          <p:cTn id="8598" fill="hold">
                            <p:stCondLst>
                              <p:cond delay="0"/>
                            </p:stCondLst>
                            <p:childTnLst>
                              <p:par>
                                <p:cTn id="85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0"/>
                  </p:tgtEl>
                </p:cond>
              </p:nextCondLst>
            </p:seq>
            <p:seq concurrent="1" nextAc="seek">
              <p:cTn id="8601" restart="whenNotActive" fill="hold" evtFilter="cancelBubble" nodeType="interactiveSeq">
                <p:stCondLst>
                  <p:cond evt="onClick" delay="0">
                    <p:tgtEl>
                      <p:spTgt spid="37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02" fill="hold">
                      <p:stCondLst>
                        <p:cond delay="0"/>
                      </p:stCondLst>
                      <p:childTnLst>
                        <p:par>
                          <p:cTn id="8603" fill="hold">
                            <p:stCondLst>
                              <p:cond delay="0"/>
                            </p:stCondLst>
                            <p:childTnLst>
                              <p:par>
                                <p:cTn id="86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2"/>
                  </p:tgtEl>
                </p:cond>
              </p:nextCondLst>
            </p:seq>
            <p:seq concurrent="1" nextAc="seek">
              <p:cTn id="8606" restart="whenNotActive" fill="hold" evtFilter="cancelBubble" nodeType="interactiveSeq">
                <p:stCondLst>
                  <p:cond evt="onClick" delay="0">
                    <p:tgtEl>
                      <p:spTgt spid="37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07" fill="hold">
                      <p:stCondLst>
                        <p:cond delay="0"/>
                      </p:stCondLst>
                      <p:childTnLst>
                        <p:par>
                          <p:cTn id="8608" fill="hold">
                            <p:stCondLst>
                              <p:cond delay="0"/>
                            </p:stCondLst>
                            <p:childTnLst>
                              <p:par>
                                <p:cTn id="86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3"/>
                  </p:tgtEl>
                </p:cond>
              </p:nextCondLst>
            </p:seq>
            <p:seq concurrent="1" nextAc="seek">
              <p:cTn id="8611" restart="whenNotActive" fill="hold" evtFilter="cancelBubble" nodeType="interactiveSeq">
                <p:stCondLst>
                  <p:cond evt="onClick" delay="0">
                    <p:tgtEl>
                      <p:spTgt spid="37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12" fill="hold">
                      <p:stCondLst>
                        <p:cond delay="0"/>
                      </p:stCondLst>
                      <p:childTnLst>
                        <p:par>
                          <p:cTn id="8613" fill="hold">
                            <p:stCondLst>
                              <p:cond delay="0"/>
                            </p:stCondLst>
                            <p:childTnLst>
                              <p:par>
                                <p:cTn id="86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4"/>
                  </p:tgtEl>
                </p:cond>
              </p:nextCondLst>
            </p:seq>
            <p:seq concurrent="1" nextAc="seek">
              <p:cTn id="8616" restart="whenNotActive" fill="hold" evtFilter="cancelBubble" nodeType="interactiveSeq">
                <p:stCondLst>
                  <p:cond evt="onClick" delay="0">
                    <p:tgtEl>
                      <p:spTgt spid="3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17" fill="hold">
                      <p:stCondLst>
                        <p:cond delay="0"/>
                      </p:stCondLst>
                      <p:childTnLst>
                        <p:par>
                          <p:cTn id="8618" fill="hold">
                            <p:stCondLst>
                              <p:cond delay="0"/>
                            </p:stCondLst>
                            <p:childTnLst>
                              <p:par>
                                <p:cTn id="86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5"/>
                  </p:tgtEl>
                </p:cond>
              </p:nextCondLst>
            </p:seq>
            <p:seq concurrent="1" nextAc="seek">
              <p:cTn id="8621" restart="whenNotActive" fill="hold" evtFilter="cancelBubble" nodeType="interactiveSeq">
                <p:stCondLst>
                  <p:cond evt="onClick" delay="0">
                    <p:tgtEl>
                      <p:spTgt spid="37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22" fill="hold">
                      <p:stCondLst>
                        <p:cond delay="0"/>
                      </p:stCondLst>
                      <p:childTnLst>
                        <p:par>
                          <p:cTn id="8623" fill="hold">
                            <p:stCondLst>
                              <p:cond delay="0"/>
                            </p:stCondLst>
                            <p:childTnLst>
                              <p:par>
                                <p:cTn id="86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6"/>
                  </p:tgtEl>
                </p:cond>
              </p:nextCondLst>
            </p:seq>
            <p:seq concurrent="1" nextAc="seek">
              <p:cTn id="8626" restart="whenNotActive" fill="hold" evtFilter="cancelBubble" nodeType="interactiveSeq">
                <p:stCondLst>
                  <p:cond evt="onClick" delay="0">
                    <p:tgtEl>
                      <p:spTgt spid="37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27" fill="hold">
                      <p:stCondLst>
                        <p:cond delay="0"/>
                      </p:stCondLst>
                      <p:childTnLst>
                        <p:par>
                          <p:cTn id="8628" fill="hold">
                            <p:stCondLst>
                              <p:cond delay="0"/>
                            </p:stCondLst>
                            <p:childTnLst>
                              <p:par>
                                <p:cTn id="86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7"/>
                  </p:tgtEl>
                </p:cond>
              </p:nextCondLst>
            </p:seq>
            <p:seq concurrent="1" nextAc="seek">
              <p:cTn id="8631" restart="whenNotActive" fill="hold" evtFilter="cancelBubble" nodeType="interactiveSeq">
                <p:stCondLst>
                  <p:cond evt="onClick" delay="0">
                    <p:tgtEl>
                      <p:spTgt spid="3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32" fill="hold">
                      <p:stCondLst>
                        <p:cond delay="0"/>
                      </p:stCondLst>
                      <p:childTnLst>
                        <p:par>
                          <p:cTn id="8633" fill="hold">
                            <p:stCondLst>
                              <p:cond delay="0"/>
                            </p:stCondLst>
                            <p:childTnLst>
                              <p:par>
                                <p:cTn id="86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8"/>
                  </p:tgtEl>
                </p:cond>
              </p:nextCondLst>
            </p:seq>
            <p:seq concurrent="1" nextAc="seek">
              <p:cTn id="8636" restart="whenNotActive" fill="hold" evtFilter="cancelBubble" nodeType="interactiveSeq">
                <p:stCondLst>
                  <p:cond evt="onClick" delay="0">
                    <p:tgtEl>
                      <p:spTgt spid="3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37" fill="hold">
                      <p:stCondLst>
                        <p:cond delay="0"/>
                      </p:stCondLst>
                      <p:childTnLst>
                        <p:par>
                          <p:cTn id="8638" fill="hold">
                            <p:stCondLst>
                              <p:cond delay="0"/>
                            </p:stCondLst>
                            <p:childTnLst>
                              <p:par>
                                <p:cTn id="86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8"/>
                  </p:tgtEl>
                </p:cond>
              </p:nextCondLst>
            </p:seq>
            <p:seq concurrent="1" nextAc="seek">
              <p:cTn id="8641" restart="whenNotActive" fill="hold" evtFilter="cancelBubble" nodeType="interactiveSeq">
                <p:stCondLst>
                  <p:cond evt="onClick" delay="0">
                    <p:tgtEl>
                      <p:spTgt spid="36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42" fill="hold">
                      <p:stCondLst>
                        <p:cond delay="0"/>
                      </p:stCondLst>
                      <p:childTnLst>
                        <p:par>
                          <p:cTn id="8643" fill="hold">
                            <p:stCondLst>
                              <p:cond delay="0"/>
                            </p:stCondLst>
                            <p:childTnLst>
                              <p:par>
                                <p:cTn id="86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34"/>
                  </p:tgtEl>
                </p:cond>
              </p:nextCondLst>
            </p:seq>
            <p:seq concurrent="1" nextAc="seek">
              <p:cTn id="8646" restart="whenNotActive" fill="hold" evtFilter="cancelBubble" nodeType="interactiveSeq">
                <p:stCondLst>
                  <p:cond evt="onClick" delay="0">
                    <p:tgtEl>
                      <p:spTgt spid="3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47" fill="hold">
                      <p:stCondLst>
                        <p:cond delay="0"/>
                      </p:stCondLst>
                      <p:childTnLst>
                        <p:par>
                          <p:cTn id="8648" fill="hold">
                            <p:stCondLst>
                              <p:cond delay="0"/>
                            </p:stCondLst>
                            <p:childTnLst>
                              <p:par>
                                <p:cTn id="86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40"/>
                  </p:tgtEl>
                </p:cond>
              </p:nextCondLst>
            </p:seq>
            <p:seq concurrent="1" nextAc="seek">
              <p:cTn id="8651" restart="whenNotActive" fill="hold" evtFilter="cancelBubble" nodeType="interactiveSeq">
                <p:stCondLst>
                  <p:cond evt="onClick" delay="0">
                    <p:tgtEl>
                      <p:spTgt spid="36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52" fill="hold">
                      <p:stCondLst>
                        <p:cond delay="0"/>
                      </p:stCondLst>
                      <p:childTnLst>
                        <p:par>
                          <p:cTn id="8653" fill="hold">
                            <p:stCondLst>
                              <p:cond delay="0"/>
                            </p:stCondLst>
                            <p:childTnLst>
                              <p:par>
                                <p:cTn id="86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46"/>
                  </p:tgtEl>
                </p:cond>
              </p:nextCondLst>
            </p:seq>
            <p:seq concurrent="1" nextAc="seek">
              <p:cTn id="8656" restart="whenNotActive" fill="hold" evtFilter="cancelBubble" nodeType="interactiveSeq">
                <p:stCondLst>
                  <p:cond evt="onClick" delay="0">
                    <p:tgtEl>
                      <p:spTgt spid="36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57" fill="hold">
                      <p:stCondLst>
                        <p:cond delay="0"/>
                      </p:stCondLst>
                      <p:childTnLst>
                        <p:par>
                          <p:cTn id="8658" fill="hold">
                            <p:stCondLst>
                              <p:cond delay="0"/>
                            </p:stCondLst>
                            <p:childTnLst>
                              <p:par>
                                <p:cTn id="86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52"/>
                  </p:tgtEl>
                </p:cond>
              </p:nextCondLst>
            </p:seq>
            <p:seq concurrent="1" nextAc="seek">
              <p:cTn id="8661" restart="whenNotActive" fill="hold" evtFilter="cancelBubble" nodeType="interactiveSeq">
                <p:stCondLst>
                  <p:cond evt="onClick" delay="0">
                    <p:tgtEl>
                      <p:spTgt spid="36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62" fill="hold">
                      <p:stCondLst>
                        <p:cond delay="0"/>
                      </p:stCondLst>
                      <p:childTnLst>
                        <p:par>
                          <p:cTn id="8663" fill="hold">
                            <p:stCondLst>
                              <p:cond delay="0"/>
                            </p:stCondLst>
                            <p:childTnLst>
                              <p:par>
                                <p:cTn id="86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58"/>
                  </p:tgtEl>
                </p:cond>
              </p:nextCondLst>
            </p:seq>
            <p:seq concurrent="1" nextAc="seek">
              <p:cTn id="8666" restart="whenNotActive" fill="hold" evtFilter="cancelBubble" nodeType="interactiveSeq">
                <p:stCondLst>
                  <p:cond evt="onClick" delay="0">
                    <p:tgtEl>
                      <p:spTgt spid="36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67" fill="hold">
                      <p:stCondLst>
                        <p:cond delay="0"/>
                      </p:stCondLst>
                      <p:childTnLst>
                        <p:par>
                          <p:cTn id="8668" fill="hold">
                            <p:stCondLst>
                              <p:cond delay="0"/>
                            </p:stCondLst>
                            <p:childTnLst>
                              <p:par>
                                <p:cTn id="86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64"/>
                  </p:tgtEl>
                </p:cond>
              </p:nextCondLst>
            </p:seq>
            <p:seq concurrent="1" nextAc="seek">
              <p:cTn id="8671" restart="whenNotActive" fill="hold" evtFilter="cancelBubble" nodeType="interactiveSeq">
                <p:stCondLst>
                  <p:cond evt="onClick" delay="0">
                    <p:tgtEl>
                      <p:spTgt spid="36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72" fill="hold">
                      <p:stCondLst>
                        <p:cond delay="0"/>
                      </p:stCondLst>
                      <p:childTnLst>
                        <p:par>
                          <p:cTn id="8673" fill="hold">
                            <p:stCondLst>
                              <p:cond delay="0"/>
                            </p:stCondLst>
                            <p:childTnLst>
                              <p:par>
                                <p:cTn id="86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70"/>
                  </p:tgtEl>
                </p:cond>
              </p:nextCondLst>
            </p:seq>
            <p:seq concurrent="1" nextAc="seek">
              <p:cTn id="8676" restart="whenNotActive" fill="hold" evtFilter="cancelBubble" nodeType="interactiveSeq">
                <p:stCondLst>
                  <p:cond evt="onClick" delay="0">
                    <p:tgtEl>
                      <p:spTgt spid="3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77" fill="hold">
                      <p:stCondLst>
                        <p:cond delay="0"/>
                      </p:stCondLst>
                      <p:childTnLst>
                        <p:par>
                          <p:cTn id="8678" fill="hold">
                            <p:stCondLst>
                              <p:cond delay="0"/>
                            </p:stCondLst>
                            <p:childTnLst>
                              <p:par>
                                <p:cTn id="86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76"/>
                  </p:tgtEl>
                </p:cond>
              </p:nextCondLst>
            </p:seq>
            <p:seq concurrent="1" nextAc="seek">
              <p:cTn id="8681" restart="whenNotActive" fill="hold" evtFilter="cancelBubble" nodeType="interactiveSeq">
                <p:stCondLst>
                  <p:cond evt="onClick" delay="0">
                    <p:tgtEl>
                      <p:spTgt spid="36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82" fill="hold">
                      <p:stCondLst>
                        <p:cond delay="0"/>
                      </p:stCondLst>
                      <p:childTnLst>
                        <p:par>
                          <p:cTn id="8683" fill="hold">
                            <p:stCondLst>
                              <p:cond delay="0"/>
                            </p:stCondLst>
                            <p:childTnLst>
                              <p:par>
                                <p:cTn id="86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2"/>
                  </p:tgtEl>
                </p:cond>
              </p:nextCondLst>
            </p:seq>
            <p:seq concurrent="1" nextAc="seek">
              <p:cTn id="8686" restart="whenNotActive" fill="hold" evtFilter="cancelBubble" nodeType="interactiveSeq">
                <p:stCondLst>
                  <p:cond evt="onClick" delay="0">
                    <p:tgtEl>
                      <p:spTgt spid="36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87" fill="hold">
                      <p:stCondLst>
                        <p:cond delay="0"/>
                      </p:stCondLst>
                      <p:childTnLst>
                        <p:par>
                          <p:cTn id="8688" fill="hold">
                            <p:stCondLst>
                              <p:cond delay="0"/>
                            </p:stCondLst>
                            <p:childTnLst>
                              <p:par>
                                <p:cTn id="86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8"/>
                  </p:tgtEl>
                </p:cond>
              </p:nextCondLst>
            </p:seq>
            <p:seq concurrent="1" nextAc="seek">
              <p:cTn id="8691" restart="whenNotActive" fill="hold" evtFilter="cancelBubble" nodeType="interactiveSeq">
                <p:stCondLst>
                  <p:cond evt="onClick" delay="0">
                    <p:tgtEl>
                      <p:spTgt spid="36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92" fill="hold">
                      <p:stCondLst>
                        <p:cond delay="0"/>
                      </p:stCondLst>
                      <p:childTnLst>
                        <p:par>
                          <p:cTn id="8693" fill="hold">
                            <p:stCondLst>
                              <p:cond delay="0"/>
                            </p:stCondLst>
                            <p:childTnLst>
                              <p:par>
                                <p:cTn id="86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94"/>
                  </p:tgtEl>
                </p:cond>
              </p:nextCondLst>
            </p:seq>
            <p:seq concurrent="1" nextAc="seek">
              <p:cTn id="8696" restart="whenNotActive" fill="hold" evtFilter="cancelBubble" nodeType="interactiveSeq">
                <p:stCondLst>
                  <p:cond evt="onClick" delay="0">
                    <p:tgtEl>
                      <p:spTgt spid="3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97" fill="hold">
                      <p:stCondLst>
                        <p:cond delay="0"/>
                      </p:stCondLst>
                      <p:childTnLst>
                        <p:par>
                          <p:cTn id="8698" fill="hold">
                            <p:stCondLst>
                              <p:cond delay="0"/>
                            </p:stCondLst>
                            <p:childTnLst>
                              <p:par>
                                <p:cTn id="86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00"/>
                  </p:tgtEl>
                </p:cond>
              </p:nextCondLst>
            </p:seq>
            <p:seq concurrent="1" nextAc="seek">
              <p:cTn id="8701" restart="whenNotActive" fill="hold" evtFilter="cancelBubble" nodeType="interactiveSeq">
                <p:stCondLst>
                  <p:cond evt="onClick" delay="0">
                    <p:tgtEl>
                      <p:spTgt spid="3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02" fill="hold">
                      <p:stCondLst>
                        <p:cond delay="0"/>
                      </p:stCondLst>
                      <p:childTnLst>
                        <p:par>
                          <p:cTn id="8703" fill="hold">
                            <p:stCondLst>
                              <p:cond delay="0"/>
                            </p:stCondLst>
                            <p:childTnLst>
                              <p:par>
                                <p:cTn id="87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06"/>
                  </p:tgtEl>
                </p:cond>
              </p:nextCondLst>
            </p:seq>
            <p:seq concurrent="1" nextAc="seek">
              <p:cTn id="8706" restart="whenNotActive" fill="hold" evtFilter="cancelBubble" nodeType="interactiveSeq">
                <p:stCondLst>
                  <p:cond evt="onClick" delay="0">
                    <p:tgtEl>
                      <p:spTgt spid="37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07" fill="hold">
                      <p:stCondLst>
                        <p:cond delay="0"/>
                      </p:stCondLst>
                      <p:childTnLst>
                        <p:par>
                          <p:cTn id="8708" fill="hold">
                            <p:stCondLst>
                              <p:cond delay="0"/>
                            </p:stCondLst>
                            <p:childTnLst>
                              <p:par>
                                <p:cTn id="87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12"/>
                  </p:tgtEl>
                </p:cond>
              </p:nextCondLst>
            </p:seq>
            <p:seq concurrent="1" nextAc="seek">
              <p:cTn id="8711" restart="whenNotActive" fill="hold" evtFilter="cancelBubble" nodeType="interactiveSeq">
                <p:stCondLst>
                  <p:cond evt="onClick" delay="0">
                    <p:tgtEl>
                      <p:spTgt spid="37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12" fill="hold">
                      <p:stCondLst>
                        <p:cond delay="0"/>
                      </p:stCondLst>
                      <p:childTnLst>
                        <p:par>
                          <p:cTn id="8713" fill="hold">
                            <p:stCondLst>
                              <p:cond delay="0"/>
                            </p:stCondLst>
                            <p:childTnLst>
                              <p:par>
                                <p:cTn id="87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18"/>
                  </p:tgtEl>
                </p:cond>
              </p:nextCondLst>
            </p:seq>
            <p:seq concurrent="1" nextAc="seek">
              <p:cTn id="8716" restart="whenNotActive" fill="hold" evtFilter="cancelBubble" nodeType="interactiveSeq">
                <p:stCondLst>
                  <p:cond evt="onClick" delay="0">
                    <p:tgtEl>
                      <p:spTgt spid="3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17" fill="hold">
                      <p:stCondLst>
                        <p:cond delay="0"/>
                      </p:stCondLst>
                      <p:childTnLst>
                        <p:par>
                          <p:cTn id="8718" fill="hold">
                            <p:stCondLst>
                              <p:cond delay="0"/>
                            </p:stCondLst>
                            <p:childTnLst>
                              <p:par>
                                <p:cTn id="87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24"/>
                  </p:tgtEl>
                </p:cond>
              </p:nextCondLst>
            </p:seq>
            <p:seq concurrent="1" nextAc="seek">
              <p:cTn id="8721" restart="whenNotActive" fill="hold" evtFilter="cancelBubble" nodeType="interactiveSeq">
                <p:stCondLst>
                  <p:cond evt="onClick" delay="0">
                    <p:tgtEl>
                      <p:spTgt spid="37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22" fill="hold">
                      <p:stCondLst>
                        <p:cond delay="0"/>
                      </p:stCondLst>
                      <p:childTnLst>
                        <p:par>
                          <p:cTn id="8723" fill="hold">
                            <p:stCondLst>
                              <p:cond delay="0"/>
                            </p:stCondLst>
                            <p:childTnLst>
                              <p:par>
                                <p:cTn id="87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30"/>
                  </p:tgtEl>
                </p:cond>
              </p:nextCondLst>
            </p:seq>
            <p:seq concurrent="1" nextAc="seek">
              <p:cTn id="8726" restart="whenNotActive" fill="hold" evtFilter="cancelBubble" nodeType="interactiveSeq">
                <p:stCondLst>
                  <p:cond evt="onClick" delay="0">
                    <p:tgtEl>
                      <p:spTgt spid="36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27" fill="hold">
                      <p:stCondLst>
                        <p:cond delay="0"/>
                      </p:stCondLst>
                      <p:childTnLst>
                        <p:par>
                          <p:cTn id="8728" fill="hold">
                            <p:stCondLst>
                              <p:cond delay="0"/>
                            </p:stCondLst>
                            <p:childTnLst>
                              <p:par>
                                <p:cTn id="87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8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8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8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8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9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9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9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9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0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0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3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3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4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4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4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4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5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5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5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5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5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7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7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7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7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7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8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8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8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8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9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9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9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9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0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0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2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2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2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3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3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5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5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5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5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5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6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6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6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6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6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7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7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7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7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7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9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9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9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9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9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0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0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0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0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0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1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1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1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7"/>
                  </p:tgtEl>
                </p:cond>
              </p:nextCondLst>
            </p:seq>
            <p:seq concurrent="1" nextAc="seek">
              <p:cTn id="9017" restart="whenNotActive" fill="hold" evtFilter="cancelBubble" nodeType="interactiveSeq">
                <p:stCondLst>
                  <p:cond evt="onClick" delay="0">
                    <p:tgtEl>
                      <p:spTgt spid="38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18" fill="hold">
                      <p:stCondLst>
                        <p:cond delay="0"/>
                      </p:stCondLst>
                      <p:childTnLst>
                        <p:par>
                          <p:cTn id="9019" fill="hold">
                            <p:stCondLst>
                              <p:cond delay="0"/>
                            </p:stCondLst>
                            <p:childTnLst>
                              <p:par>
                                <p:cTn id="90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5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5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6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6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6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6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6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8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8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8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8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8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9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9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9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0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0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0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0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0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2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2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2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2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2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3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3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3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3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3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4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4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4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4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4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5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5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5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5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5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6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6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6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6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6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8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8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8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8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8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9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9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9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0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0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0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0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0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2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2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2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2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2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3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3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3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3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3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4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4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4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4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4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5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5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5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5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5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7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7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7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7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7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8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8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8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8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8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9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9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9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9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9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0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0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0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0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2"/>
                  </p:tgtEl>
                </p:cond>
              </p:nextCondLst>
            </p:seq>
            <p:seq concurrent="1" nextAc="seek">
              <p:cTn id="9308" restart="whenNotActive" fill="hold" evtFilter="cancelBubble" nodeType="interactiveSeq">
                <p:stCondLst>
                  <p:cond evt="onClick" delay="0">
                    <p:tgtEl>
                      <p:spTgt spid="38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09" fill="hold">
                      <p:stCondLst>
                        <p:cond delay="0"/>
                      </p:stCondLst>
                      <p:childTnLst>
                        <p:par>
                          <p:cTn id="9310" fill="hold">
                            <p:stCondLst>
                              <p:cond delay="0"/>
                            </p:stCondLst>
                            <p:childTnLst>
                              <p:par>
                                <p:cTn id="93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5"/>
                  </p:tgtEl>
                </p:cond>
              </p:nextCondLst>
            </p:seq>
            <p:seq concurrent="1" nextAc="seek">
              <p:cTn id="9313" restart="whenNotActive" fill="hold" evtFilter="cancelBubble" nodeType="interactiveSeq">
                <p:stCondLst>
                  <p:cond evt="onClick" delay="0">
                    <p:tgtEl>
                      <p:spTgt spid="38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14" fill="hold">
                      <p:stCondLst>
                        <p:cond delay="0"/>
                      </p:stCondLst>
                      <p:childTnLst>
                        <p:par>
                          <p:cTn id="9315" fill="hold">
                            <p:stCondLst>
                              <p:cond delay="0"/>
                            </p:stCondLst>
                            <p:childTnLst>
                              <p:par>
                                <p:cTn id="93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2"/>
                  </p:tgtEl>
                </p:cond>
              </p:nextCondLst>
            </p:seq>
            <p:seq concurrent="1" nextAc="seek">
              <p:cTn id="9318" restart="whenNotActive" fill="hold" evtFilter="cancelBubble" nodeType="interactiveSeq">
                <p:stCondLst>
                  <p:cond evt="onClick" delay="0">
                    <p:tgtEl>
                      <p:spTgt spid="38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19" fill="hold">
                      <p:stCondLst>
                        <p:cond delay="0"/>
                      </p:stCondLst>
                      <p:childTnLst>
                        <p:par>
                          <p:cTn id="9320" fill="hold">
                            <p:stCondLst>
                              <p:cond delay="0"/>
                            </p:stCondLst>
                            <p:childTnLst>
                              <p:par>
                                <p:cTn id="93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8"/>
                  </p:tgtEl>
                </p:cond>
              </p:nextCondLst>
            </p:seq>
            <p:seq concurrent="1" nextAc="seek">
              <p:cTn id="9323" restart="whenNotActive" fill="hold" evtFilter="cancelBubble" nodeType="interactiveSeq">
                <p:stCondLst>
                  <p:cond evt="onClick" delay="0">
                    <p:tgtEl>
                      <p:spTgt spid="38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24" fill="hold">
                      <p:stCondLst>
                        <p:cond delay="0"/>
                      </p:stCondLst>
                      <p:childTnLst>
                        <p:par>
                          <p:cTn id="9325" fill="hold">
                            <p:stCondLst>
                              <p:cond delay="0"/>
                            </p:stCondLst>
                            <p:childTnLst>
                              <p:par>
                                <p:cTn id="93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9"/>
                  </p:tgtEl>
                </p:cond>
              </p:nextCondLst>
            </p:seq>
            <p:seq concurrent="1" nextAc="seek">
              <p:cTn id="9328" restart="whenNotActive" fill="hold" evtFilter="cancelBubble" nodeType="interactiveSeq">
                <p:stCondLst>
                  <p:cond evt="onClick" delay="0">
                    <p:tgtEl>
                      <p:spTgt spid="38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29" fill="hold">
                      <p:stCondLst>
                        <p:cond delay="0"/>
                      </p:stCondLst>
                      <p:childTnLst>
                        <p:par>
                          <p:cTn id="9330" fill="hold">
                            <p:stCondLst>
                              <p:cond delay="0"/>
                            </p:stCondLst>
                            <p:childTnLst>
                              <p:par>
                                <p:cTn id="93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7"/>
                  </p:tgtEl>
                </p:cond>
              </p:nextCondLst>
            </p:seq>
            <p:seq concurrent="1" nextAc="seek">
              <p:cTn id="9333" restart="whenNotActive" fill="hold" evtFilter="cancelBubble" nodeType="interactiveSeq">
                <p:stCondLst>
                  <p:cond evt="onClick" delay="0">
                    <p:tgtEl>
                      <p:spTgt spid="38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34" fill="hold">
                      <p:stCondLst>
                        <p:cond delay="0"/>
                      </p:stCondLst>
                      <p:childTnLst>
                        <p:par>
                          <p:cTn id="9335" fill="hold">
                            <p:stCondLst>
                              <p:cond delay="0"/>
                            </p:stCondLst>
                            <p:childTnLst>
                              <p:par>
                                <p:cTn id="93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6"/>
                  </p:tgtEl>
                </p:cond>
              </p:nextCondLst>
            </p:seq>
            <p:seq concurrent="1" nextAc="seek">
              <p:cTn id="9338" restart="whenNotActive" fill="hold" evtFilter="cancelBubble" nodeType="interactiveSeq">
                <p:stCondLst>
                  <p:cond evt="onClick" delay="0">
                    <p:tgtEl>
                      <p:spTgt spid="38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39" fill="hold">
                      <p:stCondLst>
                        <p:cond delay="0"/>
                      </p:stCondLst>
                      <p:childTnLst>
                        <p:par>
                          <p:cTn id="9340" fill="hold">
                            <p:stCondLst>
                              <p:cond delay="0"/>
                            </p:stCondLst>
                            <p:childTnLst>
                              <p:par>
                                <p:cTn id="93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3"/>
                  </p:tgtEl>
                </p:cond>
              </p:nextCondLst>
            </p:seq>
            <p:seq concurrent="1" nextAc="seek">
              <p:cTn id="9343" restart="whenNotActive" fill="hold" evtFilter="cancelBubble" nodeType="interactiveSeq">
                <p:stCondLst>
                  <p:cond evt="onClick" delay="0">
                    <p:tgtEl>
                      <p:spTgt spid="38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44" fill="hold">
                      <p:stCondLst>
                        <p:cond delay="0"/>
                      </p:stCondLst>
                      <p:childTnLst>
                        <p:par>
                          <p:cTn id="9345" fill="hold">
                            <p:stCondLst>
                              <p:cond delay="0"/>
                            </p:stCondLst>
                            <p:childTnLst>
                              <p:par>
                                <p:cTn id="93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7"/>
                  </p:tgtEl>
                </p:cond>
              </p:nextCondLst>
            </p:seq>
            <p:seq concurrent="1" nextAc="seek">
              <p:cTn id="9348" restart="whenNotActive" fill="hold" evtFilter="cancelBubble" nodeType="interactiveSeq">
                <p:stCondLst>
                  <p:cond evt="onClick" delay="0">
                    <p:tgtEl>
                      <p:spTgt spid="38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49" fill="hold">
                      <p:stCondLst>
                        <p:cond delay="0"/>
                      </p:stCondLst>
                      <p:childTnLst>
                        <p:par>
                          <p:cTn id="9350" fill="hold">
                            <p:stCondLst>
                              <p:cond delay="0"/>
                            </p:stCondLst>
                            <p:childTnLst>
                              <p:par>
                                <p:cTn id="93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4"/>
                  </p:tgtEl>
                </p:cond>
              </p:nextCondLst>
            </p:seq>
            <p:seq concurrent="1" nextAc="seek">
              <p:cTn id="9353" restart="whenNotActive" fill="hold" evtFilter="cancelBubble" nodeType="interactiveSeq">
                <p:stCondLst>
                  <p:cond evt="onClick" delay="0">
                    <p:tgtEl>
                      <p:spTgt spid="38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54" fill="hold">
                      <p:stCondLst>
                        <p:cond delay="0"/>
                      </p:stCondLst>
                      <p:childTnLst>
                        <p:par>
                          <p:cTn id="9355" fill="hold">
                            <p:stCondLst>
                              <p:cond delay="0"/>
                            </p:stCondLst>
                            <p:childTnLst>
                              <p:par>
                                <p:cTn id="93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5"/>
                  </p:tgtEl>
                </p:cond>
              </p:nextCondLst>
            </p:seq>
            <p:seq concurrent="1" nextAc="seek">
              <p:cTn id="9358" restart="whenNotActive" fill="hold" evtFilter="cancelBubble" nodeType="interactiveSeq">
                <p:stCondLst>
                  <p:cond evt="onClick" delay="0">
                    <p:tgtEl>
                      <p:spTgt spid="38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59" fill="hold">
                      <p:stCondLst>
                        <p:cond delay="0"/>
                      </p:stCondLst>
                      <p:childTnLst>
                        <p:par>
                          <p:cTn id="9360" fill="hold">
                            <p:stCondLst>
                              <p:cond delay="0"/>
                            </p:stCondLst>
                            <p:childTnLst>
                              <p:par>
                                <p:cTn id="93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6"/>
                  </p:tgtEl>
                </p:cond>
              </p:nextCondLst>
            </p:seq>
            <p:seq concurrent="1" nextAc="seek">
              <p:cTn id="9363" restart="whenNotActive" fill="hold" evtFilter="cancelBubble" nodeType="interactiveSeq">
                <p:stCondLst>
                  <p:cond evt="onClick" delay="0">
                    <p:tgtEl>
                      <p:spTgt spid="38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64" fill="hold">
                      <p:stCondLst>
                        <p:cond delay="0"/>
                      </p:stCondLst>
                      <p:childTnLst>
                        <p:par>
                          <p:cTn id="9365" fill="hold">
                            <p:stCondLst>
                              <p:cond delay="0"/>
                            </p:stCondLst>
                            <p:childTnLst>
                              <p:par>
                                <p:cTn id="93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8"/>
                  </p:tgtEl>
                </p:cond>
              </p:nextCondLst>
            </p:seq>
            <p:seq concurrent="1" nextAc="seek">
              <p:cTn id="9368" restart="whenNotActive" fill="hold" evtFilter="cancelBubble" nodeType="interactiveSeq">
                <p:stCondLst>
                  <p:cond evt="onClick" delay="0">
                    <p:tgtEl>
                      <p:spTgt spid="38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69" fill="hold">
                      <p:stCondLst>
                        <p:cond delay="0"/>
                      </p:stCondLst>
                      <p:childTnLst>
                        <p:par>
                          <p:cTn id="9370" fill="hold">
                            <p:stCondLst>
                              <p:cond delay="0"/>
                            </p:stCondLst>
                            <p:childTnLst>
                              <p:par>
                                <p:cTn id="93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69"/>
                  </p:tgtEl>
                </p:cond>
              </p:nextCondLst>
            </p:seq>
            <p:seq concurrent="1" nextAc="seek">
              <p:cTn id="9373" restart="whenNotActive" fill="hold" evtFilter="cancelBubble" nodeType="interactiveSeq">
                <p:stCondLst>
                  <p:cond evt="onClick" delay="0">
                    <p:tgtEl>
                      <p:spTgt spid="38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74" fill="hold">
                      <p:stCondLst>
                        <p:cond delay="0"/>
                      </p:stCondLst>
                      <p:childTnLst>
                        <p:par>
                          <p:cTn id="9375" fill="hold">
                            <p:stCondLst>
                              <p:cond delay="0"/>
                            </p:stCondLst>
                            <p:childTnLst>
                              <p:par>
                                <p:cTn id="93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0"/>
                  </p:tgtEl>
                </p:cond>
              </p:nextCondLst>
            </p:seq>
            <p:seq concurrent="1" nextAc="seek">
              <p:cTn id="9378" restart="whenNotActive" fill="hold" evtFilter="cancelBubble" nodeType="interactiveSeq">
                <p:stCondLst>
                  <p:cond evt="onClick" delay="0">
                    <p:tgtEl>
                      <p:spTgt spid="38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79" fill="hold">
                      <p:stCondLst>
                        <p:cond delay="0"/>
                      </p:stCondLst>
                      <p:childTnLst>
                        <p:par>
                          <p:cTn id="9380" fill="hold">
                            <p:stCondLst>
                              <p:cond delay="0"/>
                            </p:stCondLst>
                            <p:childTnLst>
                              <p:par>
                                <p:cTn id="93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1"/>
                  </p:tgtEl>
                </p:cond>
              </p:nextCondLst>
            </p:seq>
            <p:seq concurrent="1" nextAc="seek">
              <p:cTn id="9383" restart="whenNotActive" fill="hold" evtFilter="cancelBubble" nodeType="interactiveSeq">
                <p:stCondLst>
                  <p:cond evt="onClick" delay="0">
                    <p:tgtEl>
                      <p:spTgt spid="38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84" fill="hold">
                      <p:stCondLst>
                        <p:cond delay="0"/>
                      </p:stCondLst>
                      <p:childTnLst>
                        <p:par>
                          <p:cTn id="9385" fill="hold">
                            <p:stCondLst>
                              <p:cond delay="0"/>
                            </p:stCondLst>
                            <p:childTnLst>
                              <p:par>
                                <p:cTn id="93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2"/>
                  </p:tgtEl>
                </p:cond>
              </p:nextCondLst>
            </p:seq>
            <p:seq concurrent="1" nextAc="seek">
              <p:cTn id="9388" restart="whenNotActive" fill="hold" evtFilter="cancelBubble" nodeType="interactiveSeq">
                <p:stCondLst>
                  <p:cond evt="onClick" delay="0">
                    <p:tgtEl>
                      <p:spTgt spid="38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89" fill="hold">
                      <p:stCondLst>
                        <p:cond delay="0"/>
                      </p:stCondLst>
                      <p:childTnLst>
                        <p:par>
                          <p:cTn id="9390" fill="hold">
                            <p:stCondLst>
                              <p:cond delay="0"/>
                            </p:stCondLst>
                            <p:childTnLst>
                              <p:par>
                                <p:cTn id="93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3"/>
                  </p:tgtEl>
                </p:cond>
              </p:nextCondLst>
            </p:seq>
            <p:seq concurrent="1" nextAc="seek">
              <p:cTn id="9393" restart="whenNotActive" fill="hold" evtFilter="cancelBubble" nodeType="interactiveSeq">
                <p:stCondLst>
                  <p:cond evt="onClick" delay="0">
                    <p:tgtEl>
                      <p:spTgt spid="38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94" fill="hold">
                      <p:stCondLst>
                        <p:cond delay="0"/>
                      </p:stCondLst>
                      <p:childTnLst>
                        <p:par>
                          <p:cTn id="9395" fill="hold">
                            <p:stCondLst>
                              <p:cond delay="0"/>
                            </p:stCondLst>
                            <p:childTnLst>
                              <p:par>
                                <p:cTn id="93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4"/>
                  </p:tgtEl>
                </p:cond>
              </p:nextCondLst>
            </p:seq>
            <p:seq concurrent="1" nextAc="seek">
              <p:cTn id="9398" restart="whenNotActive" fill="hold" evtFilter="cancelBubble" nodeType="interactiveSeq">
                <p:stCondLst>
                  <p:cond evt="onClick" delay="0">
                    <p:tgtEl>
                      <p:spTgt spid="37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99" fill="hold">
                      <p:stCondLst>
                        <p:cond delay="0"/>
                      </p:stCondLst>
                      <p:childTnLst>
                        <p:par>
                          <p:cTn id="9400" fill="hold">
                            <p:stCondLst>
                              <p:cond delay="0"/>
                            </p:stCondLst>
                            <p:childTnLst>
                              <p:par>
                                <p:cTn id="94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54"/>
                  </p:tgtEl>
                </p:cond>
              </p:nextCondLst>
            </p:seq>
            <p:seq concurrent="1" nextAc="seek">
              <p:cTn id="9403" restart="whenNotActive" fill="hold" evtFilter="cancelBubble" nodeType="interactiveSeq">
                <p:stCondLst>
                  <p:cond evt="onClick" delay="0">
                    <p:tgtEl>
                      <p:spTgt spid="37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04" fill="hold">
                      <p:stCondLst>
                        <p:cond delay="0"/>
                      </p:stCondLst>
                      <p:childTnLst>
                        <p:par>
                          <p:cTn id="9405" fill="hold">
                            <p:stCondLst>
                              <p:cond delay="0"/>
                            </p:stCondLst>
                            <p:childTnLst>
                              <p:par>
                                <p:cTn id="94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60"/>
                  </p:tgtEl>
                </p:cond>
              </p:nextCondLst>
            </p:seq>
            <p:seq concurrent="1" nextAc="seek">
              <p:cTn id="9408" restart="whenNotActive" fill="hold" evtFilter="cancelBubble" nodeType="interactiveSeq">
                <p:stCondLst>
                  <p:cond evt="onClick" delay="0">
                    <p:tgtEl>
                      <p:spTgt spid="37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09" fill="hold">
                      <p:stCondLst>
                        <p:cond delay="0"/>
                      </p:stCondLst>
                      <p:childTnLst>
                        <p:par>
                          <p:cTn id="9410" fill="hold">
                            <p:stCondLst>
                              <p:cond delay="0"/>
                            </p:stCondLst>
                            <p:childTnLst>
                              <p:par>
                                <p:cTn id="94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66"/>
                  </p:tgtEl>
                </p:cond>
              </p:nextCondLst>
            </p:seq>
            <p:seq concurrent="1" nextAc="seek">
              <p:cTn id="9413" restart="whenNotActive" fill="hold" evtFilter="cancelBubble" nodeType="interactiveSeq">
                <p:stCondLst>
                  <p:cond evt="onClick" delay="0">
                    <p:tgtEl>
                      <p:spTgt spid="37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14" fill="hold">
                      <p:stCondLst>
                        <p:cond delay="0"/>
                      </p:stCondLst>
                      <p:childTnLst>
                        <p:par>
                          <p:cTn id="9415" fill="hold">
                            <p:stCondLst>
                              <p:cond delay="0"/>
                            </p:stCondLst>
                            <p:childTnLst>
                              <p:par>
                                <p:cTn id="94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72"/>
                  </p:tgtEl>
                </p:cond>
              </p:nextCondLst>
            </p:seq>
            <p:seq concurrent="1" nextAc="seek">
              <p:cTn id="9418" restart="whenNotActive" fill="hold" evtFilter="cancelBubble" nodeType="interactiveSeq">
                <p:stCondLst>
                  <p:cond evt="onClick" delay="0">
                    <p:tgtEl>
                      <p:spTgt spid="37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19" fill="hold">
                      <p:stCondLst>
                        <p:cond delay="0"/>
                      </p:stCondLst>
                      <p:childTnLst>
                        <p:par>
                          <p:cTn id="9420" fill="hold">
                            <p:stCondLst>
                              <p:cond delay="0"/>
                            </p:stCondLst>
                            <p:childTnLst>
                              <p:par>
                                <p:cTn id="94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78"/>
                  </p:tgtEl>
                </p:cond>
              </p:nextCondLst>
            </p:seq>
            <p:seq concurrent="1" nextAc="seek">
              <p:cTn id="9423" restart="whenNotActive" fill="hold" evtFilter="cancelBubble" nodeType="interactiveSeq">
                <p:stCondLst>
                  <p:cond evt="onClick" delay="0">
                    <p:tgtEl>
                      <p:spTgt spid="37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24" fill="hold">
                      <p:stCondLst>
                        <p:cond delay="0"/>
                      </p:stCondLst>
                      <p:childTnLst>
                        <p:par>
                          <p:cTn id="9425" fill="hold">
                            <p:stCondLst>
                              <p:cond delay="0"/>
                            </p:stCondLst>
                            <p:childTnLst>
                              <p:par>
                                <p:cTn id="94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4"/>
                  </p:tgtEl>
                </p:cond>
              </p:nextCondLst>
            </p:seq>
            <p:seq concurrent="1" nextAc="seek">
              <p:cTn id="9428" restart="whenNotActive" fill="hold" evtFilter="cancelBubble" nodeType="interactiveSeq">
                <p:stCondLst>
                  <p:cond evt="onClick" delay="0">
                    <p:tgtEl>
                      <p:spTgt spid="37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29" fill="hold">
                      <p:stCondLst>
                        <p:cond delay="0"/>
                      </p:stCondLst>
                      <p:childTnLst>
                        <p:par>
                          <p:cTn id="9430" fill="hold">
                            <p:stCondLst>
                              <p:cond delay="0"/>
                            </p:stCondLst>
                            <p:childTnLst>
                              <p:par>
                                <p:cTn id="94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90"/>
                  </p:tgtEl>
                </p:cond>
              </p:nextCondLst>
            </p:seq>
            <p:seq concurrent="1" nextAc="seek">
              <p:cTn id="9433" restart="whenNotActive" fill="hold" evtFilter="cancelBubble" nodeType="interactiveSeq">
                <p:stCondLst>
                  <p:cond evt="onClick" delay="0">
                    <p:tgtEl>
                      <p:spTgt spid="37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34" fill="hold">
                      <p:stCondLst>
                        <p:cond delay="0"/>
                      </p:stCondLst>
                      <p:childTnLst>
                        <p:par>
                          <p:cTn id="9435" fill="hold">
                            <p:stCondLst>
                              <p:cond delay="0"/>
                            </p:stCondLst>
                            <p:childTnLst>
                              <p:par>
                                <p:cTn id="94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96"/>
                  </p:tgtEl>
                </p:cond>
              </p:nextCondLst>
            </p:seq>
            <p:seq concurrent="1" nextAc="seek">
              <p:cTn id="9438" restart="whenNotActive" fill="hold" evtFilter="cancelBubble" nodeType="interactiveSeq">
                <p:stCondLst>
                  <p:cond evt="onClick" delay="0">
                    <p:tgtEl>
                      <p:spTgt spid="38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39" fill="hold">
                      <p:stCondLst>
                        <p:cond delay="0"/>
                      </p:stCondLst>
                      <p:childTnLst>
                        <p:par>
                          <p:cTn id="9440" fill="hold">
                            <p:stCondLst>
                              <p:cond delay="0"/>
                            </p:stCondLst>
                            <p:childTnLst>
                              <p:par>
                                <p:cTn id="94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02"/>
                  </p:tgtEl>
                </p:cond>
              </p:nextCondLst>
            </p:seq>
            <p:seq concurrent="1" nextAc="seek">
              <p:cTn id="9443" restart="whenNotActive" fill="hold" evtFilter="cancelBubble" nodeType="interactiveSeq">
                <p:stCondLst>
                  <p:cond evt="onClick" delay="0">
                    <p:tgtEl>
                      <p:spTgt spid="38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44" fill="hold">
                      <p:stCondLst>
                        <p:cond delay="0"/>
                      </p:stCondLst>
                      <p:childTnLst>
                        <p:par>
                          <p:cTn id="9445" fill="hold">
                            <p:stCondLst>
                              <p:cond delay="0"/>
                            </p:stCondLst>
                            <p:childTnLst>
                              <p:par>
                                <p:cTn id="94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08"/>
                  </p:tgtEl>
                </p:cond>
              </p:nextCondLst>
            </p:seq>
            <p:seq concurrent="1" nextAc="seek">
              <p:cTn id="9448" restart="whenNotActive" fill="hold" evtFilter="cancelBubble" nodeType="interactiveSeq">
                <p:stCondLst>
                  <p:cond evt="onClick" delay="0">
                    <p:tgtEl>
                      <p:spTgt spid="38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49" fill="hold">
                      <p:stCondLst>
                        <p:cond delay="0"/>
                      </p:stCondLst>
                      <p:childTnLst>
                        <p:par>
                          <p:cTn id="9450" fill="hold">
                            <p:stCondLst>
                              <p:cond delay="0"/>
                            </p:stCondLst>
                            <p:childTnLst>
                              <p:par>
                                <p:cTn id="94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14"/>
                  </p:tgtEl>
                </p:cond>
              </p:nextCondLst>
            </p:seq>
            <p:seq concurrent="1" nextAc="seek">
              <p:cTn id="9453" restart="whenNotActive" fill="hold" evtFilter="cancelBubble" nodeType="interactiveSeq">
                <p:stCondLst>
                  <p:cond evt="onClick" delay="0">
                    <p:tgtEl>
                      <p:spTgt spid="38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54" fill="hold">
                      <p:stCondLst>
                        <p:cond delay="0"/>
                      </p:stCondLst>
                      <p:childTnLst>
                        <p:par>
                          <p:cTn id="9455" fill="hold">
                            <p:stCondLst>
                              <p:cond delay="0"/>
                            </p:stCondLst>
                            <p:childTnLst>
                              <p:par>
                                <p:cTn id="94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20"/>
                  </p:tgtEl>
                </p:cond>
              </p:nextCondLst>
            </p:seq>
            <p:seq concurrent="1" nextAc="seek">
              <p:cTn id="9458" restart="whenNotActive" fill="hold" evtFilter="cancelBubble" nodeType="interactiveSeq">
                <p:stCondLst>
                  <p:cond evt="onClick" delay="0">
                    <p:tgtEl>
                      <p:spTgt spid="38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59" fill="hold">
                      <p:stCondLst>
                        <p:cond delay="0"/>
                      </p:stCondLst>
                      <p:childTnLst>
                        <p:par>
                          <p:cTn id="9460" fill="hold">
                            <p:stCondLst>
                              <p:cond delay="0"/>
                            </p:stCondLst>
                            <p:childTnLst>
                              <p:par>
                                <p:cTn id="94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26"/>
                  </p:tgtEl>
                </p:cond>
              </p:nextCondLst>
            </p:seq>
            <p:seq concurrent="1" nextAc="seek">
              <p:cTn id="9463" restart="whenNotActive" fill="hold" evtFilter="cancelBubble" nodeType="interactiveSeq">
                <p:stCondLst>
                  <p:cond evt="onClick" delay="0">
                    <p:tgtEl>
                      <p:spTgt spid="38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64" fill="hold">
                      <p:stCondLst>
                        <p:cond delay="0"/>
                      </p:stCondLst>
                      <p:childTnLst>
                        <p:par>
                          <p:cTn id="9465" fill="hold">
                            <p:stCondLst>
                              <p:cond delay="0"/>
                            </p:stCondLst>
                            <p:childTnLst>
                              <p:par>
                                <p:cTn id="94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32"/>
                  </p:tgtEl>
                </p:cond>
              </p:nextCondLst>
            </p:seq>
            <p:seq concurrent="1" nextAc="seek">
              <p:cTn id="9468" restart="whenNotActive" fill="hold" evtFilter="cancelBubble" nodeType="interactiveSeq">
                <p:stCondLst>
                  <p:cond evt="onClick" delay="0">
                    <p:tgtEl>
                      <p:spTgt spid="38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69" fill="hold">
                      <p:stCondLst>
                        <p:cond delay="0"/>
                      </p:stCondLst>
                      <p:childTnLst>
                        <p:par>
                          <p:cTn id="9470" fill="hold">
                            <p:stCondLst>
                              <p:cond delay="0"/>
                            </p:stCondLst>
                            <p:childTnLst>
                              <p:par>
                                <p:cTn id="94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38"/>
                  </p:tgtEl>
                </p:cond>
              </p:nextCondLst>
            </p:seq>
            <p:seq concurrent="1" nextAc="seek">
              <p:cTn id="9473" restart="whenNotActive" fill="hold" evtFilter="cancelBubble" nodeType="interactiveSeq">
                <p:stCondLst>
                  <p:cond evt="onClick" delay="0">
                    <p:tgtEl>
                      <p:spTgt spid="38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74" fill="hold">
                      <p:stCondLst>
                        <p:cond delay="0"/>
                      </p:stCondLst>
                      <p:childTnLst>
                        <p:par>
                          <p:cTn id="9475" fill="hold">
                            <p:stCondLst>
                              <p:cond delay="0"/>
                            </p:stCondLst>
                            <p:childTnLst>
                              <p:par>
                                <p:cTn id="94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44"/>
                  </p:tgtEl>
                </p:cond>
              </p:nextCondLst>
            </p:seq>
            <p:seq concurrent="1" nextAc="seek">
              <p:cTn id="9478" restart="whenNotActive" fill="hold" evtFilter="cancelBubble" nodeType="interactiveSeq">
                <p:stCondLst>
                  <p:cond evt="onClick" delay="0">
                    <p:tgtEl>
                      <p:spTgt spid="38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79" fill="hold">
                      <p:stCondLst>
                        <p:cond delay="0"/>
                      </p:stCondLst>
                      <p:childTnLst>
                        <p:par>
                          <p:cTn id="9480" fill="hold">
                            <p:stCondLst>
                              <p:cond delay="0"/>
                            </p:stCondLst>
                            <p:childTnLst>
                              <p:par>
                                <p:cTn id="94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50"/>
                  </p:tgtEl>
                </p:cond>
              </p:nextCondLst>
            </p:seq>
            <p:seq concurrent="1" nextAc="seek">
              <p:cTn id="9483" restart="whenNotActive" fill="hold" evtFilter="cancelBubble" nodeType="interactiveSeq">
                <p:stCondLst>
                  <p:cond evt="onClick" delay="0">
                    <p:tgtEl>
                      <p:spTgt spid="38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84" fill="hold">
                      <p:stCondLst>
                        <p:cond delay="0"/>
                      </p:stCondLst>
                      <p:childTnLst>
                        <p:par>
                          <p:cTn id="9485" fill="hold">
                            <p:stCondLst>
                              <p:cond delay="0"/>
                            </p:stCondLst>
                            <p:childTnLst>
                              <p:par>
                                <p:cTn id="94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56"/>
                  </p:tgtEl>
                </p:cond>
              </p:nextCondLst>
            </p:seq>
            <p:seq concurrent="1" nextAc="seek">
              <p:cTn id="9488" restart="whenNotActive" fill="hold" evtFilter="cancelBubble" nodeType="interactiveSeq">
                <p:stCondLst>
                  <p:cond evt="onClick" delay="0">
                    <p:tgtEl>
                      <p:spTgt spid="38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89" fill="hold">
                      <p:stCondLst>
                        <p:cond delay="0"/>
                      </p:stCondLst>
                      <p:childTnLst>
                        <p:par>
                          <p:cTn id="9490" fill="hold">
                            <p:stCondLst>
                              <p:cond delay="0"/>
                            </p:stCondLst>
                            <p:childTnLst>
                              <p:par>
                                <p:cTn id="94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2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4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4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6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6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6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6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6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7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7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7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7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7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8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8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8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8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8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0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0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0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0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0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2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2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2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2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3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3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3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4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4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6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6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6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6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6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8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8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8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8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8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9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9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9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9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9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0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0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0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0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0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2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2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2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2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4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4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5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5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5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5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6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6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6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6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6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7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7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7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7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"/>
                  </p:tgtEl>
                </p:cond>
              </p:nextCondLst>
            </p:seq>
            <p:seq concurrent="1" nextAc="seek">
              <p:cTn id="9779" restart="whenNotActive" fill="hold" evtFilter="cancelBubble" nodeType="interactiveSeq">
                <p:stCondLst>
                  <p:cond evt="onClick" delay="0">
                    <p:tgtEl>
                      <p:spTgt spid="38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80" fill="hold">
                      <p:stCondLst>
                        <p:cond delay="0"/>
                      </p:stCondLst>
                      <p:childTnLst>
                        <p:par>
                          <p:cTn id="9781" fill="hold">
                            <p:stCondLst>
                              <p:cond delay="0"/>
                            </p:stCondLst>
                            <p:childTnLst>
                              <p:par>
                                <p:cTn id="97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84" fill="hold">
                            <p:stCondLst>
                              <p:cond delay="0"/>
                            </p:stCondLst>
                            <p:childTnLst>
                              <p:par>
                                <p:cTn id="9785" presetID="26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86" dur="1000" tmFilter="0, 0; .2, .5; .8, .5; 1, 0"/>
                                        <p:tgtEl>
                                          <p:spTgt spid="24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87" dur="500" autoRev="1" fill="hold"/>
                                        <p:tgtEl>
                                          <p:spTgt spid="24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88" fill="hold">
                            <p:stCondLst>
                              <p:cond delay="2000"/>
                            </p:stCondLst>
                            <p:childTnLst>
                              <p:par>
                                <p:cTn id="978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90" dur="500"/>
                                        <p:tgtEl>
                                          <p:spTgt spid="2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5"/>
                  </p:tgtEl>
                </p:cond>
              </p:nextCondLst>
            </p:seq>
          </p:childTnLst>
        </p:cTn>
      </p:par>
    </p:tnLst>
    <p:bldLst>
      <p:bldP spid="254" grpId="0" animBg="1"/>
      <p:bldP spid="254" grpId="1" animBg="1"/>
      <p:bldP spid="254" grpId="2" animBg="1"/>
      <p:bldP spid="254" grpId="3" animBg="1"/>
      <p:bldP spid="254" grpId="4" animBg="1"/>
      <p:bldP spid="254" grpId="5" animBg="1"/>
      <p:bldP spid="254" grpId="6" animBg="1"/>
      <p:bldP spid="254" grpId="7" animBg="1"/>
      <p:bldP spid="254" grpId="8" animBg="1"/>
      <p:bldP spid="254" grpId="9" animBg="1"/>
      <p:bldP spid="256" grpId="0" animBg="1"/>
      <p:bldP spid="256" grpId="1" animBg="1"/>
      <p:bldP spid="256" grpId="2" animBg="1"/>
      <p:bldP spid="256" grpId="3" animBg="1"/>
      <p:bldP spid="256" grpId="4" animBg="1"/>
      <p:bldP spid="256" grpId="5" animBg="1"/>
      <p:bldP spid="256" grpId="6" animBg="1"/>
      <p:bldP spid="256" grpId="7" animBg="1"/>
      <p:bldP spid="256" grpId="8" animBg="1"/>
      <p:bldP spid="256" grpId="9" animBg="1"/>
      <p:bldP spid="257" grpId="0" animBg="1"/>
      <p:bldP spid="257" grpId="1" animBg="1"/>
      <p:bldP spid="257" grpId="2" animBg="1"/>
      <p:bldP spid="257" grpId="3" animBg="1"/>
      <p:bldP spid="257" grpId="4" animBg="1"/>
      <p:bldP spid="257" grpId="5" animBg="1"/>
      <p:bldP spid="257" grpId="6" animBg="1"/>
      <p:bldP spid="257" grpId="7" animBg="1"/>
      <p:bldP spid="257" grpId="8" animBg="1"/>
      <p:bldP spid="257" grpId="9" animBg="1"/>
      <p:bldP spid="258" grpId="0" animBg="1"/>
      <p:bldP spid="258" grpId="1" animBg="1"/>
      <p:bldP spid="258" grpId="2" animBg="1"/>
      <p:bldP spid="258" grpId="3" animBg="1"/>
      <p:bldP spid="258" grpId="4" animBg="1"/>
      <p:bldP spid="258" grpId="5" animBg="1"/>
      <p:bldP spid="258" grpId="6" animBg="1"/>
      <p:bldP spid="258" grpId="7" animBg="1"/>
      <p:bldP spid="258" grpId="8" animBg="1"/>
      <p:bldP spid="258" grpId="9" animBg="1"/>
      <p:bldP spid="259" grpId="0" animBg="1"/>
      <p:bldP spid="259" grpId="1" animBg="1"/>
      <p:bldP spid="259" grpId="2" animBg="1"/>
      <p:bldP spid="259" grpId="3" animBg="1"/>
      <p:bldP spid="259" grpId="4" animBg="1"/>
      <p:bldP spid="259" grpId="5" animBg="1"/>
      <p:bldP spid="259" grpId="6" animBg="1"/>
      <p:bldP spid="259" grpId="7" animBg="1"/>
      <p:bldP spid="259" grpId="8" animBg="1"/>
      <p:bldP spid="259" grpId="9" animBg="1"/>
      <p:bldP spid="260" grpId="0" animBg="1"/>
      <p:bldP spid="260" grpId="1" animBg="1"/>
      <p:bldP spid="260" grpId="2" animBg="1"/>
      <p:bldP spid="260" grpId="3" animBg="1"/>
      <p:bldP spid="260" grpId="4" animBg="1"/>
      <p:bldP spid="260" grpId="5" animBg="1"/>
      <p:bldP spid="260" grpId="6" animBg="1"/>
      <p:bldP spid="260" grpId="7" animBg="1"/>
      <p:bldP spid="260" grpId="8" animBg="1"/>
      <p:bldP spid="260" grpId="9" animBg="1"/>
      <p:bldP spid="261" grpId="0" animBg="1"/>
      <p:bldP spid="261" grpId="1" animBg="1"/>
      <p:bldP spid="261" grpId="2" animBg="1"/>
      <p:bldP spid="261" grpId="3" animBg="1"/>
      <p:bldP spid="261" grpId="4" animBg="1"/>
      <p:bldP spid="261" grpId="5" animBg="1"/>
      <p:bldP spid="261" grpId="6" animBg="1"/>
      <p:bldP spid="261" grpId="7" animBg="1"/>
      <p:bldP spid="261" grpId="8" animBg="1"/>
      <p:bldP spid="261" grpId="9" animBg="1"/>
      <p:bldP spid="262" grpId="0" animBg="1"/>
      <p:bldP spid="262" grpId="1" animBg="1"/>
      <p:bldP spid="262" grpId="2" animBg="1"/>
      <p:bldP spid="262" grpId="3" animBg="1"/>
      <p:bldP spid="262" grpId="4" animBg="1"/>
      <p:bldP spid="262" grpId="5" animBg="1"/>
      <p:bldP spid="262" grpId="6" animBg="1"/>
      <p:bldP spid="262" grpId="7" animBg="1"/>
      <p:bldP spid="262" grpId="8" animBg="1"/>
      <p:bldP spid="262" grpId="9" animBg="1"/>
      <p:bldP spid="263" grpId="0" animBg="1"/>
      <p:bldP spid="263" grpId="1" animBg="1"/>
      <p:bldP spid="263" grpId="2" animBg="1"/>
      <p:bldP spid="263" grpId="3" animBg="1"/>
      <p:bldP spid="263" grpId="4" animBg="1"/>
      <p:bldP spid="263" grpId="5" animBg="1"/>
      <p:bldP spid="263" grpId="6" animBg="1"/>
      <p:bldP spid="263" grpId="7" animBg="1"/>
      <p:bldP spid="263" grpId="8" animBg="1"/>
      <p:bldP spid="263" grpId="9" animBg="1"/>
      <p:bldP spid="264" grpId="0" animBg="1"/>
      <p:bldP spid="264" grpId="1" animBg="1"/>
      <p:bldP spid="264" grpId="2" animBg="1"/>
      <p:bldP spid="264" grpId="3" animBg="1"/>
      <p:bldP spid="264" grpId="4" animBg="1"/>
      <p:bldP spid="264" grpId="5" animBg="1"/>
      <p:bldP spid="264" grpId="6" animBg="1"/>
      <p:bldP spid="264" grpId="7" animBg="1"/>
      <p:bldP spid="264" grpId="8" animBg="1"/>
      <p:bldP spid="264" grpId="9" animBg="1"/>
      <p:bldP spid="265" grpId="0" animBg="1"/>
      <p:bldP spid="265" grpId="1" animBg="1"/>
      <p:bldP spid="265" grpId="2" animBg="1"/>
      <p:bldP spid="265" grpId="3" animBg="1"/>
      <p:bldP spid="265" grpId="4" animBg="1"/>
      <p:bldP spid="265" grpId="5" animBg="1"/>
      <p:bldP spid="265" grpId="6" animBg="1"/>
      <p:bldP spid="265" grpId="7" animBg="1"/>
      <p:bldP spid="265" grpId="8" animBg="1"/>
      <p:bldP spid="265" grpId="9" animBg="1"/>
      <p:bldP spid="266" grpId="0" animBg="1"/>
      <p:bldP spid="266" grpId="1" animBg="1"/>
      <p:bldP spid="266" grpId="2" animBg="1"/>
      <p:bldP spid="266" grpId="3" animBg="1"/>
      <p:bldP spid="266" grpId="4" animBg="1"/>
      <p:bldP spid="266" grpId="5" animBg="1"/>
      <p:bldP spid="266" grpId="6" animBg="1"/>
      <p:bldP spid="266" grpId="7" animBg="1"/>
      <p:bldP spid="266" grpId="8" animBg="1"/>
      <p:bldP spid="266" grpId="9" animBg="1"/>
      <p:bldP spid="267" grpId="0" animBg="1"/>
      <p:bldP spid="267" grpId="1" animBg="1"/>
      <p:bldP spid="267" grpId="2" animBg="1"/>
      <p:bldP spid="267" grpId="3" animBg="1"/>
      <p:bldP spid="267" grpId="4" animBg="1"/>
      <p:bldP spid="267" grpId="5" animBg="1"/>
      <p:bldP spid="267" grpId="6" animBg="1"/>
      <p:bldP spid="267" grpId="7" animBg="1"/>
      <p:bldP spid="267" grpId="8" animBg="1"/>
      <p:bldP spid="267" grpId="9" animBg="1"/>
      <p:bldP spid="268" grpId="0" animBg="1"/>
      <p:bldP spid="268" grpId="1" animBg="1"/>
      <p:bldP spid="268" grpId="2" animBg="1"/>
      <p:bldP spid="268" grpId="3" animBg="1"/>
      <p:bldP spid="268" grpId="4" animBg="1"/>
      <p:bldP spid="268" grpId="5" animBg="1"/>
      <p:bldP spid="268" grpId="6" animBg="1"/>
      <p:bldP spid="268" grpId="7" animBg="1"/>
      <p:bldP spid="268" grpId="8" animBg="1"/>
      <p:bldP spid="268" grpId="9" animBg="1"/>
      <p:bldP spid="269" grpId="0" animBg="1"/>
      <p:bldP spid="269" grpId="1" animBg="1"/>
      <p:bldP spid="269" grpId="2" animBg="1"/>
      <p:bldP spid="269" grpId="3" animBg="1"/>
      <p:bldP spid="269" grpId="4" animBg="1"/>
      <p:bldP spid="269" grpId="5" animBg="1"/>
      <p:bldP spid="269" grpId="6" animBg="1"/>
      <p:bldP spid="269" grpId="7" animBg="1"/>
      <p:bldP spid="269" grpId="8" animBg="1"/>
      <p:bldP spid="269" grpId="9" animBg="1"/>
      <p:bldP spid="270" grpId="0" animBg="1"/>
      <p:bldP spid="270" grpId="1" animBg="1"/>
      <p:bldP spid="270" grpId="2" animBg="1"/>
      <p:bldP spid="270" grpId="3" animBg="1"/>
      <p:bldP spid="270" grpId="4" animBg="1"/>
      <p:bldP spid="270" grpId="5" animBg="1"/>
      <p:bldP spid="270" grpId="6" animBg="1"/>
      <p:bldP spid="270" grpId="7" animBg="1"/>
      <p:bldP spid="270" grpId="8" animBg="1"/>
      <p:bldP spid="270" grpId="9" animBg="1"/>
      <p:bldP spid="271" grpId="0" animBg="1"/>
      <p:bldP spid="271" grpId="1" animBg="1"/>
      <p:bldP spid="271" grpId="2" animBg="1"/>
      <p:bldP spid="271" grpId="3" animBg="1"/>
      <p:bldP spid="271" grpId="4" animBg="1"/>
      <p:bldP spid="271" grpId="5" animBg="1"/>
      <p:bldP spid="271" grpId="6" animBg="1"/>
      <p:bldP spid="271" grpId="7" animBg="1"/>
      <p:bldP spid="271" grpId="8" animBg="1"/>
      <p:bldP spid="271" grpId="9" animBg="1"/>
      <p:bldP spid="272" grpId="0" animBg="1"/>
      <p:bldP spid="272" grpId="1" animBg="1"/>
      <p:bldP spid="272" grpId="2" animBg="1"/>
      <p:bldP spid="272" grpId="3" animBg="1"/>
      <p:bldP spid="272" grpId="4" animBg="1"/>
      <p:bldP spid="272" grpId="5" animBg="1"/>
      <p:bldP spid="272" grpId="6" animBg="1"/>
      <p:bldP spid="272" grpId="7" animBg="1"/>
      <p:bldP spid="272" grpId="8" animBg="1"/>
      <p:bldP spid="272" grpId="9" animBg="1"/>
      <p:bldP spid="382" grpId="0" animBg="1"/>
      <p:bldP spid="382" grpId="1" animBg="1"/>
      <p:bldP spid="382" grpId="2" animBg="1"/>
      <p:bldP spid="382" grpId="3" animBg="1"/>
      <p:bldP spid="382" grpId="4" animBg="1"/>
      <p:bldP spid="382" grpId="5" animBg="1"/>
      <p:bldP spid="382" grpId="6" animBg="1"/>
      <p:bldP spid="382" grpId="7" animBg="1"/>
      <p:bldP spid="382" grpId="8" animBg="1"/>
      <p:bldP spid="382" grpId="9" animBg="1"/>
      <p:bldP spid="383" grpId="0" animBg="1"/>
      <p:bldP spid="383" grpId="1" animBg="1"/>
      <p:bldP spid="383" grpId="2" animBg="1"/>
      <p:bldP spid="383" grpId="3" animBg="1"/>
      <p:bldP spid="383" grpId="4" animBg="1"/>
      <p:bldP spid="383" grpId="5" animBg="1"/>
      <p:bldP spid="383" grpId="6" animBg="1"/>
      <p:bldP spid="383" grpId="7" animBg="1"/>
      <p:bldP spid="383" grpId="8" animBg="1"/>
      <p:bldP spid="383" grpId="9" animBg="1"/>
      <p:bldP spid="384" grpId="0" animBg="1"/>
      <p:bldP spid="384" grpId="1" animBg="1"/>
      <p:bldP spid="384" grpId="2" animBg="1"/>
      <p:bldP spid="384" grpId="3" animBg="1"/>
      <p:bldP spid="384" grpId="4" animBg="1"/>
      <p:bldP spid="384" grpId="5" animBg="1"/>
      <p:bldP spid="384" grpId="6" animBg="1"/>
      <p:bldP spid="384" grpId="7" animBg="1"/>
      <p:bldP spid="384" grpId="8" animBg="1"/>
      <p:bldP spid="384" grpId="9" animBg="1"/>
      <p:bldP spid="385" grpId="0" animBg="1"/>
      <p:bldP spid="385" grpId="1" animBg="1"/>
      <p:bldP spid="385" grpId="2" animBg="1"/>
      <p:bldP spid="385" grpId="3" animBg="1"/>
      <p:bldP spid="385" grpId="4" animBg="1"/>
      <p:bldP spid="385" grpId="5" animBg="1"/>
      <p:bldP spid="385" grpId="6" animBg="1"/>
      <p:bldP spid="385" grpId="7" animBg="1"/>
      <p:bldP spid="385" grpId="8" animBg="1"/>
      <p:bldP spid="385" grpId="9" animBg="1"/>
      <p:bldP spid="386" grpId="0" animBg="1"/>
      <p:bldP spid="386" grpId="1" animBg="1"/>
      <p:bldP spid="386" grpId="2" animBg="1"/>
      <p:bldP spid="386" grpId="3" animBg="1"/>
      <p:bldP spid="386" grpId="4" animBg="1"/>
      <p:bldP spid="386" grpId="5" animBg="1"/>
      <p:bldP spid="386" grpId="6" animBg="1"/>
      <p:bldP spid="386" grpId="7" animBg="1"/>
      <p:bldP spid="386" grpId="8" animBg="1"/>
      <p:bldP spid="386" grpId="9" animBg="1"/>
      <p:bldP spid="387" grpId="0" animBg="1"/>
      <p:bldP spid="387" grpId="1" animBg="1"/>
      <p:bldP spid="387" grpId="2" animBg="1"/>
      <p:bldP spid="387" grpId="3" animBg="1"/>
      <p:bldP spid="387" grpId="4" animBg="1"/>
      <p:bldP spid="387" grpId="5" animBg="1"/>
      <p:bldP spid="387" grpId="6" animBg="1"/>
      <p:bldP spid="387" grpId="7" animBg="1"/>
      <p:bldP spid="387" grpId="8" animBg="1"/>
      <p:bldP spid="387" grpId="9" animBg="1"/>
      <p:bldP spid="388" grpId="0" animBg="1"/>
      <p:bldP spid="388" grpId="1" animBg="1"/>
      <p:bldP spid="388" grpId="2" animBg="1"/>
      <p:bldP spid="388" grpId="3" animBg="1"/>
      <p:bldP spid="388" grpId="4" animBg="1"/>
      <p:bldP spid="388" grpId="5" animBg="1"/>
      <p:bldP spid="388" grpId="6" animBg="1"/>
      <p:bldP spid="388" grpId="7" animBg="1"/>
      <p:bldP spid="388" grpId="8" animBg="1"/>
      <p:bldP spid="388" grpId="9" animBg="1"/>
      <p:bldP spid="389" grpId="0" animBg="1"/>
      <p:bldP spid="389" grpId="1" animBg="1"/>
      <p:bldP spid="389" grpId="2" animBg="1"/>
      <p:bldP spid="389" grpId="3" animBg="1"/>
      <p:bldP spid="389" grpId="4" animBg="1"/>
      <p:bldP spid="389" grpId="5" animBg="1"/>
      <p:bldP spid="389" grpId="6" animBg="1"/>
      <p:bldP spid="389" grpId="7" animBg="1"/>
      <p:bldP spid="389" grpId="8" animBg="1"/>
      <p:bldP spid="389" grpId="9" animBg="1"/>
      <p:bldP spid="390" grpId="0" animBg="1"/>
      <p:bldP spid="390" grpId="1" animBg="1"/>
      <p:bldP spid="390" grpId="2" animBg="1"/>
      <p:bldP spid="390" grpId="3" animBg="1"/>
      <p:bldP spid="390" grpId="4" animBg="1"/>
      <p:bldP spid="390" grpId="5" animBg="1"/>
      <p:bldP spid="390" grpId="6" animBg="1"/>
      <p:bldP spid="390" grpId="7" animBg="1"/>
      <p:bldP spid="390" grpId="8" animBg="1"/>
      <p:bldP spid="390" grpId="9" animBg="1"/>
      <p:bldP spid="391" grpId="0" animBg="1"/>
      <p:bldP spid="391" grpId="1" animBg="1"/>
      <p:bldP spid="391" grpId="2" animBg="1"/>
      <p:bldP spid="391" grpId="3" animBg="1"/>
      <p:bldP spid="391" grpId="4" animBg="1"/>
      <p:bldP spid="391" grpId="5" animBg="1"/>
      <p:bldP spid="391" grpId="6" animBg="1"/>
      <p:bldP spid="391" grpId="7" animBg="1"/>
      <p:bldP spid="391" grpId="8" animBg="1"/>
      <p:bldP spid="391" grpId="9" animBg="1"/>
      <p:bldP spid="392" grpId="0" animBg="1"/>
      <p:bldP spid="392" grpId="1" animBg="1"/>
      <p:bldP spid="392" grpId="2" animBg="1"/>
      <p:bldP spid="392" grpId="3" animBg="1"/>
      <p:bldP spid="392" grpId="4" animBg="1"/>
      <p:bldP spid="392" grpId="5" animBg="1"/>
      <p:bldP spid="392" grpId="6" animBg="1"/>
      <p:bldP spid="392" grpId="7" animBg="1"/>
      <p:bldP spid="392" grpId="8" animBg="1"/>
      <p:bldP spid="392" grpId="9" animBg="1"/>
      <p:bldP spid="393" grpId="0" animBg="1"/>
      <p:bldP spid="393" grpId="1" animBg="1"/>
      <p:bldP spid="393" grpId="2" animBg="1"/>
      <p:bldP spid="393" grpId="3" animBg="1"/>
      <p:bldP spid="393" grpId="4" animBg="1"/>
      <p:bldP spid="393" grpId="5" animBg="1"/>
      <p:bldP spid="393" grpId="6" animBg="1"/>
      <p:bldP spid="393" grpId="7" animBg="1"/>
      <p:bldP spid="393" grpId="8" animBg="1"/>
      <p:bldP spid="393" grpId="9" animBg="1"/>
      <p:bldP spid="394" grpId="0" animBg="1"/>
      <p:bldP spid="394" grpId="1" animBg="1"/>
      <p:bldP spid="394" grpId="2" animBg="1"/>
      <p:bldP spid="394" grpId="3" animBg="1"/>
      <p:bldP spid="394" grpId="4" animBg="1"/>
      <p:bldP spid="394" grpId="5" animBg="1"/>
      <p:bldP spid="394" grpId="6" animBg="1"/>
      <p:bldP spid="394" grpId="7" animBg="1"/>
      <p:bldP spid="394" grpId="8" animBg="1"/>
      <p:bldP spid="394" grpId="9" animBg="1"/>
      <p:bldP spid="395" grpId="0" animBg="1"/>
      <p:bldP spid="395" grpId="1" animBg="1"/>
      <p:bldP spid="395" grpId="2" animBg="1"/>
      <p:bldP spid="395" grpId="3" animBg="1"/>
      <p:bldP spid="395" grpId="4" animBg="1"/>
      <p:bldP spid="395" grpId="5" animBg="1"/>
      <p:bldP spid="395" grpId="6" animBg="1"/>
      <p:bldP spid="395" grpId="7" animBg="1"/>
      <p:bldP spid="395" grpId="8" animBg="1"/>
      <p:bldP spid="395" grpId="9" animBg="1"/>
      <p:bldP spid="396" grpId="0" animBg="1"/>
      <p:bldP spid="396" grpId="1" animBg="1"/>
      <p:bldP spid="396" grpId="2" animBg="1"/>
      <p:bldP spid="396" grpId="3" animBg="1"/>
      <p:bldP spid="396" grpId="4" animBg="1"/>
      <p:bldP spid="396" grpId="5" animBg="1"/>
      <p:bldP spid="396" grpId="6" animBg="1"/>
      <p:bldP spid="396" grpId="7" animBg="1"/>
      <p:bldP spid="396" grpId="8" animBg="1"/>
      <p:bldP spid="396" grpId="9" animBg="1"/>
      <p:bldP spid="397" grpId="0" animBg="1"/>
      <p:bldP spid="397" grpId="1" animBg="1"/>
      <p:bldP spid="397" grpId="2" animBg="1"/>
      <p:bldP spid="397" grpId="3" animBg="1"/>
      <p:bldP spid="397" grpId="4" animBg="1"/>
      <p:bldP spid="397" grpId="5" animBg="1"/>
      <p:bldP spid="397" grpId="6" animBg="1"/>
      <p:bldP spid="397" grpId="7" animBg="1"/>
      <p:bldP spid="397" grpId="8" animBg="1"/>
      <p:bldP spid="397" grpId="9" animBg="1"/>
      <p:bldP spid="398" grpId="0" animBg="1"/>
      <p:bldP spid="398" grpId="1" animBg="1"/>
      <p:bldP spid="398" grpId="2" animBg="1"/>
      <p:bldP spid="398" grpId="3" animBg="1"/>
      <p:bldP spid="398" grpId="4" animBg="1"/>
      <p:bldP spid="398" grpId="5" animBg="1"/>
      <p:bldP spid="398" grpId="6" animBg="1"/>
      <p:bldP spid="398" grpId="7" animBg="1"/>
      <p:bldP spid="398" grpId="8" animBg="1"/>
      <p:bldP spid="398" grpId="9" animBg="1"/>
      <p:bldP spid="399" grpId="0" animBg="1"/>
      <p:bldP spid="399" grpId="1" animBg="1"/>
      <p:bldP spid="399" grpId="2" animBg="1"/>
      <p:bldP spid="399" grpId="3" animBg="1"/>
      <p:bldP spid="399" grpId="4" animBg="1"/>
      <p:bldP spid="399" grpId="5" animBg="1"/>
      <p:bldP spid="399" grpId="6" animBg="1"/>
      <p:bldP spid="399" grpId="7" animBg="1"/>
      <p:bldP spid="399" grpId="8" animBg="1"/>
      <p:bldP spid="399" grpId="9" animBg="1"/>
      <p:bldP spid="509" grpId="0" animBg="1"/>
      <p:bldP spid="509" grpId="1" animBg="1"/>
      <p:bldP spid="509" grpId="2" animBg="1"/>
      <p:bldP spid="509" grpId="3" animBg="1"/>
      <p:bldP spid="509" grpId="4" animBg="1"/>
      <p:bldP spid="509" grpId="5" animBg="1"/>
      <p:bldP spid="509" grpId="6" animBg="1"/>
      <p:bldP spid="509" grpId="7" animBg="1"/>
      <p:bldP spid="509" grpId="8" animBg="1"/>
      <p:bldP spid="509" grpId="9" animBg="1"/>
      <p:bldP spid="510" grpId="0" animBg="1"/>
      <p:bldP spid="510" grpId="1" animBg="1"/>
      <p:bldP spid="510" grpId="2" animBg="1"/>
      <p:bldP spid="510" grpId="3" animBg="1"/>
      <p:bldP spid="510" grpId="4" animBg="1"/>
      <p:bldP spid="510" grpId="5" animBg="1"/>
      <p:bldP spid="510" grpId="6" animBg="1"/>
      <p:bldP spid="510" grpId="7" animBg="1"/>
      <p:bldP spid="510" grpId="8" animBg="1"/>
      <p:bldP spid="510" grpId="9" animBg="1"/>
      <p:bldP spid="511" grpId="0" animBg="1"/>
      <p:bldP spid="511" grpId="1" animBg="1"/>
      <p:bldP spid="511" grpId="2" animBg="1"/>
      <p:bldP spid="511" grpId="3" animBg="1"/>
      <p:bldP spid="511" grpId="4" animBg="1"/>
      <p:bldP spid="511" grpId="5" animBg="1"/>
      <p:bldP spid="511" grpId="6" animBg="1"/>
      <p:bldP spid="511" grpId="7" animBg="1"/>
      <p:bldP spid="511" grpId="8" animBg="1"/>
      <p:bldP spid="511" grpId="9" animBg="1"/>
      <p:bldP spid="512" grpId="0" animBg="1"/>
      <p:bldP spid="512" grpId="1" animBg="1"/>
      <p:bldP spid="512" grpId="2" animBg="1"/>
      <p:bldP spid="512" grpId="3" animBg="1"/>
      <p:bldP spid="512" grpId="4" animBg="1"/>
      <p:bldP spid="512" grpId="5" animBg="1"/>
      <p:bldP spid="512" grpId="6" animBg="1"/>
      <p:bldP spid="512" grpId="7" animBg="1"/>
      <p:bldP spid="512" grpId="8" animBg="1"/>
      <p:bldP spid="512" grpId="9" animBg="1"/>
      <p:bldP spid="513" grpId="0" animBg="1"/>
      <p:bldP spid="513" grpId="1" animBg="1"/>
      <p:bldP spid="513" grpId="2" animBg="1"/>
      <p:bldP spid="513" grpId="3" animBg="1"/>
      <p:bldP spid="513" grpId="4" animBg="1"/>
      <p:bldP spid="513" grpId="5" animBg="1"/>
      <p:bldP spid="513" grpId="6" animBg="1"/>
      <p:bldP spid="513" grpId="7" animBg="1"/>
      <p:bldP spid="513" grpId="8" animBg="1"/>
      <p:bldP spid="513" grpId="9" animBg="1"/>
      <p:bldP spid="514" grpId="0" animBg="1"/>
      <p:bldP spid="514" grpId="1" animBg="1"/>
      <p:bldP spid="514" grpId="2" animBg="1"/>
      <p:bldP spid="514" grpId="3" animBg="1"/>
      <p:bldP spid="514" grpId="4" animBg="1"/>
      <p:bldP spid="514" grpId="5" animBg="1"/>
      <p:bldP spid="514" grpId="6" animBg="1"/>
      <p:bldP spid="514" grpId="7" animBg="1"/>
      <p:bldP spid="514" grpId="8" animBg="1"/>
      <p:bldP spid="514" grpId="9" animBg="1"/>
      <p:bldP spid="515" grpId="0" animBg="1"/>
      <p:bldP spid="515" grpId="1" animBg="1"/>
      <p:bldP spid="515" grpId="2" animBg="1"/>
      <p:bldP spid="515" grpId="3" animBg="1"/>
      <p:bldP spid="515" grpId="4" animBg="1"/>
      <p:bldP spid="515" grpId="5" animBg="1"/>
      <p:bldP spid="515" grpId="6" animBg="1"/>
      <p:bldP spid="515" grpId="7" animBg="1"/>
      <p:bldP spid="515" grpId="8" animBg="1"/>
      <p:bldP spid="515" grpId="9" animBg="1"/>
      <p:bldP spid="516" grpId="0" animBg="1"/>
      <p:bldP spid="516" grpId="1" animBg="1"/>
      <p:bldP spid="516" grpId="2" animBg="1"/>
      <p:bldP spid="516" grpId="3" animBg="1"/>
      <p:bldP spid="516" grpId="4" animBg="1"/>
      <p:bldP spid="516" grpId="5" animBg="1"/>
      <p:bldP spid="516" grpId="6" animBg="1"/>
      <p:bldP spid="516" grpId="7" animBg="1"/>
      <p:bldP spid="516" grpId="8" animBg="1"/>
      <p:bldP spid="516" grpId="9" animBg="1"/>
      <p:bldP spid="517" grpId="0" animBg="1"/>
      <p:bldP spid="517" grpId="1" animBg="1"/>
      <p:bldP spid="517" grpId="2" animBg="1"/>
      <p:bldP spid="517" grpId="3" animBg="1"/>
      <p:bldP spid="517" grpId="4" animBg="1"/>
      <p:bldP spid="517" grpId="5" animBg="1"/>
      <p:bldP spid="517" grpId="6" animBg="1"/>
      <p:bldP spid="517" grpId="7" animBg="1"/>
      <p:bldP spid="517" grpId="8" animBg="1"/>
      <p:bldP spid="517" grpId="9" animBg="1"/>
      <p:bldP spid="518" grpId="0" animBg="1"/>
      <p:bldP spid="518" grpId="1" animBg="1"/>
      <p:bldP spid="518" grpId="2" animBg="1"/>
      <p:bldP spid="518" grpId="3" animBg="1"/>
      <p:bldP spid="518" grpId="4" animBg="1"/>
      <p:bldP spid="518" grpId="5" animBg="1"/>
      <p:bldP spid="518" grpId="6" animBg="1"/>
      <p:bldP spid="518" grpId="7" animBg="1"/>
      <p:bldP spid="518" grpId="8" animBg="1"/>
      <p:bldP spid="518" grpId="9" animBg="1"/>
      <p:bldP spid="519" grpId="0" animBg="1"/>
      <p:bldP spid="519" grpId="1" animBg="1"/>
      <p:bldP spid="519" grpId="2" animBg="1"/>
      <p:bldP spid="519" grpId="3" animBg="1"/>
      <p:bldP spid="519" grpId="4" animBg="1"/>
      <p:bldP spid="519" grpId="5" animBg="1"/>
      <p:bldP spid="519" grpId="6" animBg="1"/>
      <p:bldP spid="519" grpId="7" animBg="1"/>
      <p:bldP spid="519" grpId="8" animBg="1"/>
      <p:bldP spid="519" grpId="9" animBg="1"/>
      <p:bldP spid="520" grpId="0" animBg="1"/>
      <p:bldP spid="520" grpId="1" animBg="1"/>
      <p:bldP spid="520" grpId="2" animBg="1"/>
      <p:bldP spid="520" grpId="3" animBg="1"/>
      <p:bldP spid="520" grpId="4" animBg="1"/>
      <p:bldP spid="520" grpId="5" animBg="1"/>
      <p:bldP spid="520" grpId="6" animBg="1"/>
      <p:bldP spid="520" grpId="7" animBg="1"/>
      <p:bldP spid="520" grpId="8" animBg="1"/>
      <p:bldP spid="520" grpId="9" animBg="1"/>
      <p:bldP spid="521" grpId="0" animBg="1"/>
      <p:bldP spid="521" grpId="1" animBg="1"/>
      <p:bldP spid="521" grpId="2" animBg="1"/>
      <p:bldP spid="521" grpId="3" animBg="1"/>
      <p:bldP spid="521" grpId="4" animBg="1"/>
      <p:bldP spid="521" grpId="5" animBg="1"/>
      <p:bldP spid="521" grpId="6" animBg="1"/>
      <p:bldP spid="521" grpId="7" animBg="1"/>
      <p:bldP spid="521" grpId="8" animBg="1"/>
      <p:bldP spid="521" grpId="9" animBg="1"/>
      <p:bldP spid="522" grpId="0" animBg="1"/>
      <p:bldP spid="522" grpId="1" animBg="1"/>
      <p:bldP spid="522" grpId="2" animBg="1"/>
      <p:bldP spid="522" grpId="3" animBg="1"/>
      <p:bldP spid="522" grpId="4" animBg="1"/>
      <p:bldP spid="522" grpId="5" animBg="1"/>
      <p:bldP spid="522" grpId="6" animBg="1"/>
      <p:bldP spid="522" grpId="7" animBg="1"/>
      <p:bldP spid="522" grpId="8" animBg="1"/>
      <p:bldP spid="522" grpId="9" animBg="1"/>
      <p:bldP spid="523" grpId="0" animBg="1"/>
      <p:bldP spid="523" grpId="1" animBg="1"/>
      <p:bldP spid="523" grpId="2" animBg="1"/>
      <p:bldP spid="523" grpId="3" animBg="1"/>
      <p:bldP spid="523" grpId="4" animBg="1"/>
      <p:bldP spid="523" grpId="5" animBg="1"/>
      <p:bldP spid="523" grpId="6" animBg="1"/>
      <p:bldP spid="523" grpId="7" animBg="1"/>
      <p:bldP spid="523" grpId="8" animBg="1"/>
      <p:bldP spid="523" grpId="9" animBg="1"/>
      <p:bldP spid="524" grpId="0" animBg="1"/>
      <p:bldP spid="524" grpId="1" animBg="1"/>
      <p:bldP spid="524" grpId="2" animBg="1"/>
      <p:bldP spid="524" grpId="3" animBg="1"/>
      <p:bldP spid="524" grpId="4" animBg="1"/>
      <p:bldP spid="524" grpId="5" animBg="1"/>
      <p:bldP spid="524" grpId="6" animBg="1"/>
      <p:bldP spid="524" grpId="7" animBg="1"/>
      <p:bldP spid="524" grpId="8" animBg="1"/>
      <p:bldP spid="524" grpId="9" animBg="1"/>
      <p:bldP spid="525" grpId="0" animBg="1"/>
      <p:bldP spid="525" grpId="1" animBg="1"/>
      <p:bldP spid="525" grpId="2" animBg="1"/>
      <p:bldP spid="525" grpId="3" animBg="1"/>
      <p:bldP spid="525" grpId="4" animBg="1"/>
      <p:bldP spid="525" grpId="5" animBg="1"/>
      <p:bldP spid="525" grpId="6" animBg="1"/>
      <p:bldP spid="525" grpId="7" animBg="1"/>
      <p:bldP spid="525" grpId="8" animBg="1"/>
      <p:bldP spid="525" grpId="9" animBg="1"/>
      <p:bldP spid="526" grpId="0" animBg="1"/>
      <p:bldP spid="526" grpId="1" animBg="1"/>
      <p:bldP spid="526" grpId="2" animBg="1"/>
      <p:bldP spid="526" grpId="3" animBg="1"/>
      <p:bldP spid="526" grpId="4" animBg="1"/>
      <p:bldP spid="526" grpId="5" animBg="1"/>
      <p:bldP spid="526" grpId="6" animBg="1"/>
      <p:bldP spid="526" grpId="7" animBg="1"/>
      <p:bldP spid="526" grpId="8" animBg="1"/>
      <p:bldP spid="526" grpId="9" animBg="1"/>
      <p:bldP spid="636" grpId="0" animBg="1"/>
      <p:bldP spid="636" grpId="1" animBg="1"/>
      <p:bldP spid="636" grpId="2" animBg="1"/>
      <p:bldP spid="636" grpId="3" animBg="1"/>
      <p:bldP spid="636" grpId="4" animBg="1"/>
      <p:bldP spid="636" grpId="5" animBg="1"/>
      <p:bldP spid="636" grpId="6" animBg="1"/>
      <p:bldP spid="636" grpId="7" animBg="1"/>
      <p:bldP spid="636" grpId="8" animBg="1"/>
      <p:bldP spid="636" grpId="9" animBg="1"/>
      <p:bldP spid="637" grpId="0" animBg="1"/>
      <p:bldP spid="637" grpId="1" animBg="1"/>
      <p:bldP spid="637" grpId="2" animBg="1"/>
      <p:bldP spid="637" grpId="3" animBg="1"/>
      <p:bldP spid="637" grpId="4" animBg="1"/>
      <p:bldP spid="637" grpId="5" animBg="1"/>
      <p:bldP spid="637" grpId="6" animBg="1"/>
      <p:bldP spid="637" grpId="7" animBg="1"/>
      <p:bldP spid="637" grpId="8" animBg="1"/>
      <p:bldP spid="637" grpId="9" animBg="1"/>
      <p:bldP spid="638" grpId="0" animBg="1"/>
      <p:bldP spid="638" grpId="1" animBg="1"/>
      <p:bldP spid="638" grpId="2" animBg="1"/>
      <p:bldP spid="638" grpId="3" animBg="1"/>
      <p:bldP spid="638" grpId="4" animBg="1"/>
      <p:bldP spid="638" grpId="5" animBg="1"/>
      <p:bldP spid="638" grpId="6" animBg="1"/>
      <p:bldP spid="638" grpId="7" animBg="1"/>
      <p:bldP spid="638" grpId="8" animBg="1"/>
      <p:bldP spid="638" grpId="9" animBg="1"/>
      <p:bldP spid="639" grpId="0" animBg="1"/>
      <p:bldP spid="639" grpId="1" animBg="1"/>
      <p:bldP spid="639" grpId="2" animBg="1"/>
      <p:bldP spid="639" grpId="3" animBg="1"/>
      <p:bldP spid="639" grpId="4" animBg="1"/>
      <p:bldP spid="639" grpId="5" animBg="1"/>
      <p:bldP spid="639" grpId="6" animBg="1"/>
      <p:bldP spid="639" grpId="7" animBg="1"/>
      <p:bldP spid="639" grpId="8" animBg="1"/>
      <p:bldP spid="639" grpId="9" animBg="1"/>
      <p:bldP spid="640" grpId="0" animBg="1"/>
      <p:bldP spid="640" grpId="1" animBg="1"/>
      <p:bldP spid="640" grpId="2" animBg="1"/>
      <p:bldP spid="640" grpId="3" animBg="1"/>
      <p:bldP spid="640" grpId="4" animBg="1"/>
      <p:bldP spid="640" grpId="5" animBg="1"/>
      <p:bldP spid="640" grpId="6" animBg="1"/>
      <p:bldP spid="640" grpId="7" animBg="1"/>
      <p:bldP spid="640" grpId="8" animBg="1"/>
      <p:bldP spid="640" grpId="9" animBg="1"/>
      <p:bldP spid="641" grpId="0" animBg="1"/>
      <p:bldP spid="641" grpId="1" animBg="1"/>
      <p:bldP spid="641" grpId="2" animBg="1"/>
      <p:bldP spid="641" grpId="3" animBg="1"/>
      <p:bldP spid="641" grpId="4" animBg="1"/>
      <p:bldP spid="641" grpId="5" animBg="1"/>
      <p:bldP spid="641" grpId="6" animBg="1"/>
      <p:bldP spid="641" grpId="7" animBg="1"/>
      <p:bldP spid="641" grpId="8" animBg="1"/>
      <p:bldP spid="641" grpId="9" animBg="1"/>
      <p:bldP spid="642" grpId="0" animBg="1"/>
      <p:bldP spid="642" grpId="1" animBg="1"/>
      <p:bldP spid="642" grpId="2" animBg="1"/>
      <p:bldP spid="642" grpId="3" animBg="1"/>
      <p:bldP spid="642" grpId="4" animBg="1"/>
      <p:bldP spid="642" grpId="5" animBg="1"/>
      <p:bldP spid="642" grpId="6" animBg="1"/>
      <p:bldP spid="642" grpId="7" animBg="1"/>
      <p:bldP spid="642" grpId="8" animBg="1"/>
      <p:bldP spid="642" grpId="9" animBg="1"/>
      <p:bldP spid="643" grpId="0" animBg="1"/>
      <p:bldP spid="643" grpId="1" animBg="1"/>
      <p:bldP spid="643" grpId="2" animBg="1"/>
      <p:bldP spid="643" grpId="3" animBg="1"/>
      <p:bldP spid="643" grpId="4" animBg="1"/>
      <p:bldP spid="643" grpId="5" animBg="1"/>
      <p:bldP spid="643" grpId="6" animBg="1"/>
      <p:bldP spid="643" grpId="7" animBg="1"/>
      <p:bldP spid="643" grpId="8" animBg="1"/>
      <p:bldP spid="643" grpId="9" animBg="1"/>
      <p:bldP spid="644" grpId="0" animBg="1"/>
      <p:bldP spid="644" grpId="1" animBg="1"/>
      <p:bldP spid="644" grpId="2" animBg="1"/>
      <p:bldP spid="644" grpId="3" animBg="1"/>
      <p:bldP spid="644" grpId="4" animBg="1"/>
      <p:bldP spid="644" grpId="5" animBg="1"/>
      <p:bldP spid="644" grpId="6" animBg="1"/>
      <p:bldP spid="644" grpId="7" animBg="1"/>
      <p:bldP spid="644" grpId="8" animBg="1"/>
      <p:bldP spid="644" grpId="9" animBg="1"/>
      <p:bldP spid="645" grpId="0" animBg="1"/>
      <p:bldP spid="645" grpId="1" animBg="1"/>
      <p:bldP spid="645" grpId="2" animBg="1"/>
      <p:bldP spid="645" grpId="3" animBg="1"/>
      <p:bldP spid="645" grpId="4" animBg="1"/>
      <p:bldP spid="645" grpId="5" animBg="1"/>
      <p:bldP spid="645" grpId="6" animBg="1"/>
      <p:bldP spid="645" grpId="7" animBg="1"/>
      <p:bldP spid="645" grpId="8" animBg="1"/>
      <p:bldP spid="645" grpId="9" animBg="1"/>
      <p:bldP spid="646" grpId="0" animBg="1"/>
      <p:bldP spid="646" grpId="1" animBg="1"/>
      <p:bldP spid="646" grpId="2" animBg="1"/>
      <p:bldP spid="646" grpId="3" animBg="1"/>
      <p:bldP spid="646" grpId="4" animBg="1"/>
      <p:bldP spid="646" grpId="5" animBg="1"/>
      <p:bldP spid="646" grpId="6" animBg="1"/>
      <p:bldP spid="646" grpId="7" animBg="1"/>
      <p:bldP spid="646" grpId="8" animBg="1"/>
      <p:bldP spid="646" grpId="9" animBg="1"/>
      <p:bldP spid="647" grpId="0" animBg="1"/>
      <p:bldP spid="647" grpId="1" animBg="1"/>
      <p:bldP spid="647" grpId="2" animBg="1"/>
      <p:bldP spid="647" grpId="3" animBg="1"/>
      <p:bldP spid="647" grpId="4" animBg="1"/>
      <p:bldP spid="647" grpId="5" animBg="1"/>
      <p:bldP spid="647" grpId="6" animBg="1"/>
      <p:bldP spid="647" grpId="7" animBg="1"/>
      <p:bldP spid="647" grpId="8" animBg="1"/>
      <p:bldP spid="647" grpId="9" animBg="1"/>
      <p:bldP spid="648" grpId="0" animBg="1"/>
      <p:bldP spid="648" grpId="1" animBg="1"/>
      <p:bldP spid="648" grpId="2" animBg="1"/>
      <p:bldP spid="648" grpId="3" animBg="1"/>
      <p:bldP spid="648" grpId="4" animBg="1"/>
      <p:bldP spid="648" grpId="5" animBg="1"/>
      <p:bldP spid="648" grpId="6" animBg="1"/>
      <p:bldP spid="648" grpId="7" animBg="1"/>
      <p:bldP spid="648" grpId="8" animBg="1"/>
      <p:bldP spid="648" grpId="9" animBg="1"/>
      <p:bldP spid="649" grpId="0" animBg="1"/>
      <p:bldP spid="649" grpId="1" animBg="1"/>
      <p:bldP spid="649" grpId="2" animBg="1"/>
      <p:bldP spid="649" grpId="3" animBg="1"/>
      <p:bldP spid="649" grpId="4" animBg="1"/>
      <p:bldP spid="649" grpId="5" animBg="1"/>
      <p:bldP spid="649" grpId="6" animBg="1"/>
      <p:bldP spid="649" grpId="7" animBg="1"/>
      <p:bldP spid="649" grpId="8" animBg="1"/>
      <p:bldP spid="649" grpId="9" animBg="1"/>
      <p:bldP spid="650" grpId="0" animBg="1"/>
      <p:bldP spid="650" grpId="1" animBg="1"/>
      <p:bldP spid="650" grpId="2" animBg="1"/>
      <p:bldP spid="650" grpId="3" animBg="1"/>
      <p:bldP spid="650" grpId="4" animBg="1"/>
      <p:bldP spid="650" grpId="5" animBg="1"/>
      <p:bldP spid="650" grpId="6" animBg="1"/>
      <p:bldP spid="650" grpId="7" animBg="1"/>
      <p:bldP spid="650" grpId="8" animBg="1"/>
      <p:bldP spid="650" grpId="9" animBg="1"/>
      <p:bldP spid="651" grpId="0" animBg="1"/>
      <p:bldP spid="651" grpId="1" animBg="1"/>
      <p:bldP spid="651" grpId="2" animBg="1"/>
      <p:bldP spid="651" grpId="3" animBg="1"/>
      <p:bldP spid="651" grpId="4" animBg="1"/>
      <p:bldP spid="651" grpId="5" animBg="1"/>
      <p:bldP spid="651" grpId="6" animBg="1"/>
      <p:bldP spid="651" grpId="7" animBg="1"/>
      <p:bldP spid="651" grpId="8" animBg="1"/>
      <p:bldP spid="651" grpId="9" animBg="1"/>
      <p:bldP spid="652" grpId="0" animBg="1"/>
      <p:bldP spid="652" grpId="1" animBg="1"/>
      <p:bldP spid="652" grpId="2" animBg="1"/>
      <p:bldP spid="652" grpId="3" animBg="1"/>
      <p:bldP spid="652" grpId="4" animBg="1"/>
      <p:bldP spid="652" grpId="5" animBg="1"/>
      <p:bldP spid="652" grpId="6" animBg="1"/>
      <p:bldP spid="652" grpId="7" animBg="1"/>
      <p:bldP spid="652" grpId="8" animBg="1"/>
      <p:bldP spid="652" grpId="9" animBg="1"/>
      <p:bldP spid="653" grpId="0" animBg="1"/>
      <p:bldP spid="653" grpId="1" animBg="1"/>
      <p:bldP spid="653" grpId="2" animBg="1"/>
      <p:bldP spid="653" grpId="3" animBg="1"/>
      <p:bldP spid="653" grpId="4" animBg="1"/>
      <p:bldP spid="653" grpId="5" animBg="1"/>
      <p:bldP spid="653" grpId="6" animBg="1"/>
      <p:bldP spid="653" grpId="7" animBg="1"/>
      <p:bldP spid="653" grpId="8" animBg="1"/>
      <p:bldP spid="653" grpId="9" animBg="1"/>
      <p:bldP spid="763" grpId="0" animBg="1"/>
      <p:bldP spid="763" grpId="1" animBg="1"/>
      <p:bldP spid="763" grpId="2" animBg="1"/>
      <p:bldP spid="763" grpId="3" animBg="1"/>
      <p:bldP spid="763" grpId="4" animBg="1"/>
      <p:bldP spid="763" grpId="5" animBg="1"/>
      <p:bldP spid="763" grpId="6" animBg="1"/>
      <p:bldP spid="763" grpId="7" animBg="1"/>
      <p:bldP spid="763" grpId="8" animBg="1"/>
      <p:bldP spid="763" grpId="9" animBg="1"/>
      <p:bldP spid="764" grpId="0" animBg="1"/>
      <p:bldP spid="764" grpId="1" animBg="1"/>
      <p:bldP spid="764" grpId="2" animBg="1"/>
      <p:bldP spid="764" grpId="3" animBg="1"/>
      <p:bldP spid="764" grpId="4" animBg="1"/>
      <p:bldP spid="764" grpId="5" animBg="1"/>
      <p:bldP spid="764" grpId="6" animBg="1"/>
      <p:bldP spid="764" grpId="7" animBg="1"/>
      <p:bldP spid="764" grpId="8" animBg="1"/>
      <p:bldP spid="764" grpId="9" animBg="1"/>
      <p:bldP spid="765" grpId="0" animBg="1"/>
      <p:bldP spid="765" grpId="1" animBg="1"/>
      <p:bldP spid="765" grpId="2" animBg="1"/>
      <p:bldP spid="765" grpId="3" animBg="1"/>
      <p:bldP spid="765" grpId="4" animBg="1"/>
      <p:bldP spid="765" grpId="5" animBg="1"/>
      <p:bldP spid="765" grpId="6" animBg="1"/>
      <p:bldP spid="765" grpId="7" animBg="1"/>
      <p:bldP spid="765" grpId="8" animBg="1"/>
      <p:bldP spid="765" grpId="9" animBg="1"/>
      <p:bldP spid="766" grpId="0" animBg="1"/>
      <p:bldP spid="766" grpId="1" animBg="1"/>
      <p:bldP spid="766" grpId="2" animBg="1"/>
      <p:bldP spid="766" grpId="3" animBg="1"/>
      <p:bldP spid="766" grpId="4" animBg="1"/>
      <p:bldP spid="766" grpId="5" animBg="1"/>
      <p:bldP spid="766" grpId="6" animBg="1"/>
      <p:bldP spid="766" grpId="7" animBg="1"/>
      <p:bldP spid="766" grpId="8" animBg="1"/>
      <p:bldP spid="766" grpId="9" animBg="1"/>
      <p:bldP spid="767" grpId="0" animBg="1"/>
      <p:bldP spid="767" grpId="1" animBg="1"/>
      <p:bldP spid="767" grpId="2" animBg="1"/>
      <p:bldP spid="767" grpId="3" animBg="1"/>
      <p:bldP spid="767" grpId="4" animBg="1"/>
      <p:bldP spid="767" grpId="5" animBg="1"/>
      <p:bldP spid="767" grpId="6" animBg="1"/>
      <p:bldP spid="767" grpId="7" animBg="1"/>
      <p:bldP spid="767" grpId="8" animBg="1"/>
      <p:bldP spid="767" grpId="9" animBg="1"/>
      <p:bldP spid="768" grpId="0" animBg="1"/>
      <p:bldP spid="768" grpId="1" animBg="1"/>
      <p:bldP spid="768" grpId="2" animBg="1"/>
      <p:bldP spid="768" grpId="3" animBg="1"/>
      <p:bldP spid="768" grpId="4" animBg="1"/>
      <p:bldP spid="768" grpId="5" animBg="1"/>
      <p:bldP spid="768" grpId="6" animBg="1"/>
      <p:bldP spid="768" grpId="7" animBg="1"/>
      <p:bldP spid="768" grpId="8" animBg="1"/>
      <p:bldP spid="768" grpId="9" animBg="1"/>
      <p:bldP spid="769" grpId="0" animBg="1"/>
      <p:bldP spid="769" grpId="1" animBg="1"/>
      <p:bldP spid="769" grpId="2" animBg="1"/>
      <p:bldP spid="769" grpId="3" animBg="1"/>
      <p:bldP spid="769" grpId="4" animBg="1"/>
      <p:bldP spid="769" grpId="5" animBg="1"/>
      <p:bldP spid="769" grpId="6" animBg="1"/>
      <p:bldP spid="769" grpId="7" animBg="1"/>
      <p:bldP spid="769" grpId="8" animBg="1"/>
      <p:bldP spid="769" grpId="9" animBg="1"/>
      <p:bldP spid="770" grpId="0" animBg="1"/>
      <p:bldP spid="770" grpId="1" animBg="1"/>
      <p:bldP spid="770" grpId="2" animBg="1"/>
      <p:bldP spid="770" grpId="3" animBg="1"/>
      <p:bldP spid="770" grpId="4" animBg="1"/>
      <p:bldP spid="770" grpId="5" animBg="1"/>
      <p:bldP spid="770" grpId="6" animBg="1"/>
      <p:bldP spid="770" grpId="7" animBg="1"/>
      <p:bldP spid="770" grpId="8" animBg="1"/>
      <p:bldP spid="770" grpId="9" animBg="1"/>
      <p:bldP spid="771" grpId="0" animBg="1"/>
      <p:bldP spid="771" grpId="1" animBg="1"/>
      <p:bldP spid="771" grpId="2" animBg="1"/>
      <p:bldP spid="771" grpId="3" animBg="1"/>
      <p:bldP spid="771" grpId="4" animBg="1"/>
      <p:bldP spid="771" grpId="5" animBg="1"/>
      <p:bldP spid="771" grpId="6" animBg="1"/>
      <p:bldP spid="771" grpId="7" animBg="1"/>
      <p:bldP spid="771" grpId="8" animBg="1"/>
      <p:bldP spid="771" grpId="9" animBg="1"/>
      <p:bldP spid="772" grpId="0" animBg="1"/>
      <p:bldP spid="772" grpId="1" animBg="1"/>
      <p:bldP spid="772" grpId="2" animBg="1"/>
      <p:bldP spid="772" grpId="3" animBg="1"/>
      <p:bldP spid="772" grpId="4" animBg="1"/>
      <p:bldP spid="772" grpId="5" animBg="1"/>
      <p:bldP spid="772" grpId="6" animBg="1"/>
      <p:bldP spid="772" grpId="7" animBg="1"/>
      <p:bldP spid="772" grpId="8" animBg="1"/>
      <p:bldP spid="772" grpId="9" animBg="1"/>
      <p:bldP spid="773" grpId="0" animBg="1"/>
      <p:bldP spid="773" grpId="1" animBg="1"/>
      <p:bldP spid="773" grpId="2" animBg="1"/>
      <p:bldP spid="773" grpId="3" animBg="1"/>
      <p:bldP spid="773" grpId="4" animBg="1"/>
      <p:bldP spid="773" grpId="5" animBg="1"/>
      <p:bldP spid="773" grpId="6" animBg="1"/>
      <p:bldP spid="773" grpId="7" animBg="1"/>
      <p:bldP spid="773" grpId="8" animBg="1"/>
      <p:bldP spid="773" grpId="9" animBg="1"/>
      <p:bldP spid="774" grpId="0" animBg="1"/>
      <p:bldP spid="774" grpId="1" animBg="1"/>
      <p:bldP spid="774" grpId="2" animBg="1"/>
      <p:bldP spid="774" grpId="3" animBg="1"/>
      <p:bldP spid="774" grpId="4" animBg="1"/>
      <p:bldP spid="774" grpId="5" animBg="1"/>
      <p:bldP spid="774" grpId="6" animBg="1"/>
      <p:bldP spid="774" grpId="7" animBg="1"/>
      <p:bldP spid="774" grpId="8" animBg="1"/>
      <p:bldP spid="774" grpId="9" animBg="1"/>
      <p:bldP spid="775" grpId="0" animBg="1"/>
      <p:bldP spid="775" grpId="1" animBg="1"/>
      <p:bldP spid="775" grpId="2" animBg="1"/>
      <p:bldP spid="775" grpId="3" animBg="1"/>
      <p:bldP spid="775" grpId="4" animBg="1"/>
      <p:bldP spid="775" grpId="5" animBg="1"/>
      <p:bldP spid="775" grpId="6" animBg="1"/>
      <p:bldP spid="775" grpId="7" animBg="1"/>
      <p:bldP spid="775" grpId="8" animBg="1"/>
      <p:bldP spid="775" grpId="9" animBg="1"/>
      <p:bldP spid="776" grpId="0" animBg="1"/>
      <p:bldP spid="776" grpId="1" animBg="1"/>
      <p:bldP spid="776" grpId="2" animBg="1"/>
      <p:bldP spid="776" grpId="3" animBg="1"/>
      <p:bldP spid="776" grpId="4" animBg="1"/>
      <p:bldP spid="776" grpId="5" animBg="1"/>
      <p:bldP spid="776" grpId="6" animBg="1"/>
      <p:bldP spid="776" grpId="7" animBg="1"/>
      <p:bldP spid="776" grpId="8" animBg="1"/>
      <p:bldP spid="776" grpId="9" animBg="1"/>
      <p:bldP spid="777" grpId="0" animBg="1"/>
      <p:bldP spid="777" grpId="1" animBg="1"/>
      <p:bldP spid="777" grpId="2" animBg="1"/>
      <p:bldP spid="777" grpId="3" animBg="1"/>
      <p:bldP spid="777" grpId="4" animBg="1"/>
      <p:bldP spid="777" grpId="5" animBg="1"/>
      <p:bldP spid="777" grpId="6" animBg="1"/>
      <p:bldP spid="777" grpId="7" animBg="1"/>
      <p:bldP spid="777" grpId="8" animBg="1"/>
      <p:bldP spid="777" grpId="9" animBg="1"/>
      <p:bldP spid="778" grpId="0" animBg="1"/>
      <p:bldP spid="778" grpId="1" animBg="1"/>
      <p:bldP spid="778" grpId="2" animBg="1"/>
      <p:bldP spid="778" grpId="3" animBg="1"/>
      <p:bldP spid="778" grpId="4" animBg="1"/>
      <p:bldP spid="778" grpId="5" animBg="1"/>
      <p:bldP spid="778" grpId="6" animBg="1"/>
      <p:bldP spid="778" grpId="7" animBg="1"/>
      <p:bldP spid="778" grpId="8" animBg="1"/>
      <p:bldP spid="778" grpId="9" animBg="1"/>
      <p:bldP spid="779" grpId="0" animBg="1"/>
      <p:bldP spid="779" grpId="1" animBg="1"/>
      <p:bldP spid="779" grpId="2" animBg="1"/>
      <p:bldP spid="779" grpId="3" animBg="1"/>
      <p:bldP spid="779" grpId="4" animBg="1"/>
      <p:bldP spid="779" grpId="5" animBg="1"/>
      <p:bldP spid="779" grpId="6" animBg="1"/>
      <p:bldP spid="779" grpId="7" animBg="1"/>
      <p:bldP spid="779" grpId="8" animBg="1"/>
      <p:bldP spid="779" grpId="9" animBg="1"/>
      <p:bldP spid="780" grpId="0" animBg="1"/>
      <p:bldP spid="780" grpId="1" animBg="1"/>
      <p:bldP spid="780" grpId="2" animBg="1"/>
      <p:bldP spid="780" grpId="3" animBg="1"/>
      <p:bldP spid="780" grpId="4" animBg="1"/>
      <p:bldP spid="780" grpId="5" animBg="1"/>
      <p:bldP spid="780" grpId="6" animBg="1"/>
      <p:bldP spid="780" grpId="7" animBg="1"/>
      <p:bldP spid="780" grpId="8" animBg="1"/>
      <p:bldP spid="780" grpId="9" animBg="1"/>
      <p:bldP spid="890" grpId="0" animBg="1"/>
      <p:bldP spid="890" grpId="1" animBg="1"/>
      <p:bldP spid="890" grpId="2" animBg="1"/>
      <p:bldP spid="890" grpId="3" animBg="1"/>
      <p:bldP spid="890" grpId="4" animBg="1"/>
      <p:bldP spid="890" grpId="5" animBg="1"/>
      <p:bldP spid="890" grpId="6" animBg="1"/>
      <p:bldP spid="890" grpId="7" animBg="1"/>
      <p:bldP spid="890" grpId="8" animBg="1"/>
      <p:bldP spid="890" grpId="9" animBg="1"/>
      <p:bldP spid="891" grpId="0" animBg="1"/>
      <p:bldP spid="891" grpId="1" animBg="1"/>
      <p:bldP spid="891" grpId="2" animBg="1"/>
      <p:bldP spid="891" grpId="3" animBg="1"/>
      <p:bldP spid="891" grpId="4" animBg="1"/>
      <p:bldP spid="891" grpId="5" animBg="1"/>
      <p:bldP spid="891" grpId="6" animBg="1"/>
      <p:bldP spid="891" grpId="7" animBg="1"/>
      <p:bldP spid="891" grpId="8" animBg="1"/>
      <p:bldP spid="891" grpId="9" animBg="1"/>
      <p:bldP spid="892" grpId="0" animBg="1"/>
      <p:bldP spid="892" grpId="1" animBg="1"/>
      <p:bldP spid="892" grpId="2" animBg="1"/>
      <p:bldP spid="892" grpId="3" animBg="1"/>
      <p:bldP spid="892" grpId="4" animBg="1"/>
      <p:bldP spid="892" grpId="5" animBg="1"/>
      <p:bldP spid="892" grpId="6" animBg="1"/>
      <p:bldP spid="892" grpId="7" animBg="1"/>
      <p:bldP spid="892" grpId="8" animBg="1"/>
      <p:bldP spid="892" grpId="9" animBg="1"/>
      <p:bldP spid="893" grpId="0" animBg="1"/>
      <p:bldP spid="893" grpId="1" animBg="1"/>
      <p:bldP spid="893" grpId="2" animBg="1"/>
      <p:bldP spid="893" grpId="3" animBg="1"/>
      <p:bldP spid="893" grpId="4" animBg="1"/>
      <p:bldP spid="893" grpId="5" animBg="1"/>
      <p:bldP spid="893" grpId="6" animBg="1"/>
      <p:bldP spid="893" grpId="7" animBg="1"/>
      <p:bldP spid="893" grpId="8" animBg="1"/>
      <p:bldP spid="893" grpId="9" animBg="1"/>
      <p:bldP spid="894" grpId="0" animBg="1"/>
      <p:bldP spid="894" grpId="1" animBg="1"/>
      <p:bldP spid="894" grpId="2" animBg="1"/>
      <p:bldP spid="894" grpId="3" animBg="1"/>
      <p:bldP spid="894" grpId="4" animBg="1"/>
      <p:bldP spid="894" grpId="5" animBg="1"/>
      <p:bldP spid="894" grpId="6" animBg="1"/>
      <p:bldP spid="894" grpId="7" animBg="1"/>
      <p:bldP spid="894" grpId="8" animBg="1"/>
      <p:bldP spid="894" grpId="9" animBg="1"/>
      <p:bldP spid="895" grpId="0" animBg="1"/>
      <p:bldP spid="895" grpId="1" animBg="1"/>
      <p:bldP spid="895" grpId="2" animBg="1"/>
      <p:bldP spid="895" grpId="3" animBg="1"/>
      <p:bldP spid="895" grpId="4" animBg="1"/>
      <p:bldP spid="895" grpId="5" animBg="1"/>
      <p:bldP spid="895" grpId="6" animBg="1"/>
      <p:bldP spid="895" grpId="7" animBg="1"/>
      <p:bldP spid="895" grpId="8" animBg="1"/>
      <p:bldP spid="895" grpId="9" animBg="1"/>
      <p:bldP spid="896" grpId="0" animBg="1"/>
      <p:bldP spid="896" grpId="1" animBg="1"/>
      <p:bldP spid="896" grpId="2" animBg="1"/>
      <p:bldP spid="896" grpId="3" animBg="1"/>
      <p:bldP spid="896" grpId="4" animBg="1"/>
      <p:bldP spid="896" grpId="5" animBg="1"/>
      <p:bldP spid="896" grpId="6" animBg="1"/>
      <p:bldP spid="896" grpId="7" animBg="1"/>
      <p:bldP spid="896" grpId="8" animBg="1"/>
      <p:bldP spid="896" grpId="9" animBg="1"/>
      <p:bldP spid="897" grpId="0" animBg="1"/>
      <p:bldP spid="897" grpId="1" animBg="1"/>
      <p:bldP spid="897" grpId="2" animBg="1"/>
      <p:bldP spid="897" grpId="3" animBg="1"/>
      <p:bldP spid="897" grpId="4" animBg="1"/>
      <p:bldP spid="897" grpId="5" animBg="1"/>
      <p:bldP spid="897" grpId="6" animBg="1"/>
      <p:bldP spid="897" grpId="7" animBg="1"/>
      <p:bldP spid="897" grpId="8" animBg="1"/>
      <p:bldP spid="897" grpId="9" animBg="1"/>
      <p:bldP spid="898" grpId="0" animBg="1"/>
      <p:bldP spid="898" grpId="1" animBg="1"/>
      <p:bldP spid="898" grpId="2" animBg="1"/>
      <p:bldP spid="898" grpId="3" animBg="1"/>
      <p:bldP spid="898" grpId="4" animBg="1"/>
      <p:bldP spid="898" grpId="5" animBg="1"/>
      <p:bldP spid="898" grpId="6" animBg="1"/>
      <p:bldP spid="898" grpId="7" animBg="1"/>
      <p:bldP spid="898" grpId="8" animBg="1"/>
      <p:bldP spid="898" grpId="9" animBg="1"/>
      <p:bldP spid="899" grpId="0" animBg="1"/>
      <p:bldP spid="899" grpId="1" animBg="1"/>
      <p:bldP spid="899" grpId="2" animBg="1"/>
      <p:bldP spid="899" grpId="3" animBg="1"/>
      <p:bldP spid="899" grpId="4" animBg="1"/>
      <p:bldP spid="899" grpId="5" animBg="1"/>
      <p:bldP spid="899" grpId="6" animBg="1"/>
      <p:bldP spid="899" grpId="7" animBg="1"/>
      <p:bldP spid="899" grpId="8" animBg="1"/>
      <p:bldP spid="899" grpId="9" animBg="1"/>
      <p:bldP spid="900" grpId="0" animBg="1"/>
      <p:bldP spid="900" grpId="1" animBg="1"/>
      <p:bldP spid="900" grpId="2" animBg="1"/>
      <p:bldP spid="900" grpId="3" animBg="1"/>
      <p:bldP spid="900" grpId="4" animBg="1"/>
      <p:bldP spid="900" grpId="5" animBg="1"/>
      <p:bldP spid="900" grpId="6" animBg="1"/>
      <p:bldP spid="900" grpId="7" animBg="1"/>
      <p:bldP spid="900" grpId="8" animBg="1"/>
      <p:bldP spid="900" grpId="9" animBg="1"/>
      <p:bldP spid="901" grpId="0" animBg="1"/>
      <p:bldP spid="901" grpId="1" animBg="1"/>
      <p:bldP spid="901" grpId="2" animBg="1"/>
      <p:bldP spid="901" grpId="3" animBg="1"/>
      <p:bldP spid="901" grpId="4" animBg="1"/>
      <p:bldP spid="901" grpId="5" animBg="1"/>
      <p:bldP spid="901" grpId="6" animBg="1"/>
      <p:bldP spid="901" grpId="7" animBg="1"/>
      <p:bldP spid="901" grpId="8" animBg="1"/>
      <p:bldP spid="901" grpId="9" animBg="1"/>
      <p:bldP spid="902" grpId="0" animBg="1"/>
      <p:bldP spid="902" grpId="1" animBg="1"/>
      <p:bldP spid="902" grpId="2" animBg="1"/>
      <p:bldP spid="902" grpId="3" animBg="1"/>
      <p:bldP spid="902" grpId="4" animBg="1"/>
      <p:bldP spid="902" grpId="5" animBg="1"/>
      <p:bldP spid="902" grpId="6" animBg="1"/>
      <p:bldP spid="902" grpId="7" animBg="1"/>
      <p:bldP spid="902" grpId="8" animBg="1"/>
      <p:bldP spid="902" grpId="9" animBg="1"/>
      <p:bldP spid="903" grpId="0" animBg="1"/>
      <p:bldP spid="903" grpId="1" animBg="1"/>
      <p:bldP spid="903" grpId="2" animBg="1"/>
      <p:bldP spid="903" grpId="3" animBg="1"/>
      <p:bldP spid="903" grpId="4" animBg="1"/>
      <p:bldP spid="903" grpId="5" animBg="1"/>
      <p:bldP spid="903" grpId="6" animBg="1"/>
      <p:bldP spid="903" grpId="7" animBg="1"/>
      <p:bldP spid="903" grpId="8" animBg="1"/>
      <p:bldP spid="903" grpId="9" animBg="1"/>
      <p:bldP spid="904" grpId="0" animBg="1"/>
      <p:bldP spid="904" grpId="1" animBg="1"/>
      <p:bldP spid="904" grpId="2" animBg="1"/>
      <p:bldP spid="904" grpId="3" animBg="1"/>
      <p:bldP spid="904" grpId="4" animBg="1"/>
      <p:bldP spid="904" grpId="5" animBg="1"/>
      <p:bldP spid="904" grpId="6" animBg="1"/>
      <p:bldP spid="904" grpId="7" animBg="1"/>
      <p:bldP spid="904" grpId="8" animBg="1"/>
      <p:bldP spid="904" grpId="9" animBg="1"/>
      <p:bldP spid="905" grpId="0" animBg="1"/>
      <p:bldP spid="905" grpId="1" animBg="1"/>
      <p:bldP spid="905" grpId="2" animBg="1"/>
      <p:bldP spid="905" grpId="3" animBg="1"/>
      <p:bldP spid="905" grpId="4" animBg="1"/>
      <p:bldP spid="905" grpId="5" animBg="1"/>
      <p:bldP spid="905" grpId="6" animBg="1"/>
      <p:bldP spid="905" grpId="7" animBg="1"/>
      <p:bldP spid="905" grpId="8" animBg="1"/>
      <p:bldP spid="905" grpId="9" animBg="1"/>
      <p:bldP spid="906" grpId="0" animBg="1"/>
      <p:bldP spid="906" grpId="1" animBg="1"/>
      <p:bldP spid="906" grpId="2" animBg="1"/>
      <p:bldP spid="906" grpId="3" animBg="1"/>
      <p:bldP spid="906" grpId="4" animBg="1"/>
      <p:bldP spid="906" grpId="5" animBg="1"/>
      <p:bldP spid="906" grpId="6" animBg="1"/>
      <p:bldP spid="906" grpId="7" animBg="1"/>
      <p:bldP spid="906" grpId="8" animBg="1"/>
      <p:bldP spid="906" grpId="9" animBg="1"/>
      <p:bldP spid="907" grpId="0" animBg="1"/>
      <p:bldP spid="907" grpId="1" animBg="1"/>
      <p:bldP spid="907" grpId="2" animBg="1"/>
      <p:bldP spid="907" grpId="3" animBg="1"/>
      <p:bldP spid="907" grpId="4" animBg="1"/>
      <p:bldP spid="907" grpId="5" animBg="1"/>
      <p:bldP spid="907" grpId="6" animBg="1"/>
      <p:bldP spid="907" grpId="7" animBg="1"/>
      <p:bldP spid="907" grpId="8" animBg="1"/>
      <p:bldP spid="907" grpId="9" animBg="1"/>
      <p:bldP spid="1017" grpId="0" animBg="1"/>
      <p:bldP spid="1017" grpId="1" animBg="1"/>
      <p:bldP spid="1017" grpId="2" animBg="1"/>
      <p:bldP spid="1017" grpId="3" animBg="1"/>
      <p:bldP spid="1017" grpId="4" animBg="1"/>
      <p:bldP spid="1017" grpId="5" animBg="1"/>
      <p:bldP spid="1017" grpId="6" animBg="1"/>
      <p:bldP spid="1017" grpId="7" animBg="1"/>
      <p:bldP spid="1017" grpId="8" animBg="1"/>
      <p:bldP spid="1017" grpId="9" animBg="1"/>
      <p:bldP spid="1018" grpId="0" animBg="1"/>
      <p:bldP spid="1018" grpId="1" animBg="1"/>
      <p:bldP spid="1018" grpId="2" animBg="1"/>
      <p:bldP spid="1018" grpId="3" animBg="1"/>
      <p:bldP spid="1018" grpId="4" animBg="1"/>
      <p:bldP spid="1018" grpId="5" animBg="1"/>
      <p:bldP spid="1018" grpId="6" animBg="1"/>
      <p:bldP spid="1018" grpId="7" animBg="1"/>
      <p:bldP spid="1018" grpId="8" animBg="1"/>
      <p:bldP spid="1018" grpId="9" animBg="1"/>
      <p:bldP spid="1019" grpId="0" animBg="1"/>
      <p:bldP spid="1019" grpId="1" animBg="1"/>
      <p:bldP spid="1019" grpId="2" animBg="1"/>
      <p:bldP spid="1019" grpId="3" animBg="1"/>
      <p:bldP spid="1019" grpId="4" animBg="1"/>
      <p:bldP spid="1019" grpId="5" animBg="1"/>
      <p:bldP spid="1019" grpId="6" animBg="1"/>
      <p:bldP spid="1019" grpId="7" animBg="1"/>
      <p:bldP spid="1019" grpId="8" animBg="1"/>
      <p:bldP spid="1019" grpId="9" animBg="1"/>
      <p:bldP spid="1020" grpId="0" animBg="1"/>
      <p:bldP spid="1020" grpId="1" animBg="1"/>
      <p:bldP spid="1020" grpId="2" animBg="1"/>
      <p:bldP spid="1020" grpId="3" animBg="1"/>
      <p:bldP spid="1020" grpId="4" animBg="1"/>
      <p:bldP spid="1020" grpId="5" animBg="1"/>
      <p:bldP spid="1020" grpId="6" animBg="1"/>
      <p:bldP spid="1020" grpId="7" animBg="1"/>
      <p:bldP spid="1020" grpId="8" animBg="1"/>
      <p:bldP spid="1020" grpId="9" animBg="1"/>
      <p:bldP spid="1021" grpId="0" animBg="1"/>
      <p:bldP spid="1021" grpId="1" animBg="1"/>
      <p:bldP spid="1021" grpId="2" animBg="1"/>
      <p:bldP spid="1021" grpId="3" animBg="1"/>
      <p:bldP spid="1021" grpId="4" animBg="1"/>
      <p:bldP spid="1021" grpId="5" animBg="1"/>
      <p:bldP spid="1021" grpId="6" animBg="1"/>
      <p:bldP spid="1021" grpId="7" animBg="1"/>
      <p:bldP spid="1021" grpId="8" animBg="1"/>
      <p:bldP spid="1021" grpId="9" animBg="1"/>
      <p:bldP spid="1022" grpId="0" animBg="1"/>
      <p:bldP spid="1022" grpId="1" animBg="1"/>
      <p:bldP spid="1022" grpId="2" animBg="1"/>
      <p:bldP spid="1022" grpId="3" animBg="1"/>
      <p:bldP spid="1022" grpId="4" animBg="1"/>
      <p:bldP spid="1022" grpId="5" animBg="1"/>
      <p:bldP spid="1022" grpId="6" animBg="1"/>
      <p:bldP spid="1022" grpId="7" animBg="1"/>
      <p:bldP spid="1022" grpId="8" animBg="1"/>
      <p:bldP spid="1022" grpId="9" animBg="1"/>
      <p:bldP spid="1023" grpId="0" animBg="1"/>
      <p:bldP spid="1023" grpId="1" animBg="1"/>
      <p:bldP spid="1023" grpId="2" animBg="1"/>
      <p:bldP spid="1023" grpId="3" animBg="1"/>
      <p:bldP spid="1023" grpId="4" animBg="1"/>
      <p:bldP spid="1023" grpId="5" animBg="1"/>
      <p:bldP spid="1023" grpId="6" animBg="1"/>
      <p:bldP spid="1023" grpId="7" animBg="1"/>
      <p:bldP spid="1023" grpId="8" animBg="1"/>
      <p:bldP spid="1023" grpId="9" animBg="1"/>
      <p:bldP spid="1024" grpId="0" animBg="1"/>
      <p:bldP spid="1024" grpId="1" animBg="1"/>
      <p:bldP spid="1024" grpId="2" animBg="1"/>
      <p:bldP spid="1024" grpId="3" animBg="1"/>
      <p:bldP spid="1024" grpId="4" animBg="1"/>
      <p:bldP spid="1024" grpId="5" animBg="1"/>
      <p:bldP spid="1024" grpId="6" animBg="1"/>
      <p:bldP spid="1024" grpId="7" animBg="1"/>
      <p:bldP spid="1024" grpId="8" animBg="1"/>
      <p:bldP spid="1024" grpId="9" animBg="1"/>
      <p:bldP spid="1025" grpId="0" animBg="1"/>
      <p:bldP spid="1025" grpId="1" animBg="1"/>
      <p:bldP spid="1025" grpId="2" animBg="1"/>
      <p:bldP spid="1025" grpId="3" animBg="1"/>
      <p:bldP spid="1025" grpId="4" animBg="1"/>
      <p:bldP spid="1025" grpId="5" animBg="1"/>
      <p:bldP spid="1025" grpId="6" animBg="1"/>
      <p:bldP spid="1025" grpId="7" animBg="1"/>
      <p:bldP spid="1025" grpId="8" animBg="1"/>
      <p:bldP spid="1025" grpId="9" animBg="1"/>
      <p:bldP spid="1026" grpId="0" animBg="1"/>
      <p:bldP spid="1026" grpId="1" animBg="1"/>
      <p:bldP spid="1026" grpId="2" animBg="1"/>
      <p:bldP spid="1026" grpId="3" animBg="1"/>
      <p:bldP spid="1026" grpId="4" animBg="1"/>
      <p:bldP spid="1026" grpId="5" animBg="1"/>
      <p:bldP spid="1026" grpId="6" animBg="1"/>
      <p:bldP spid="1026" grpId="7" animBg="1"/>
      <p:bldP spid="1026" grpId="8" animBg="1"/>
      <p:bldP spid="1026" grpId="9" animBg="1"/>
      <p:bldP spid="1027" grpId="0" animBg="1"/>
      <p:bldP spid="1027" grpId="1" animBg="1"/>
      <p:bldP spid="1027" grpId="2" animBg="1"/>
      <p:bldP spid="1027" grpId="3" animBg="1"/>
      <p:bldP spid="1027" grpId="4" animBg="1"/>
      <p:bldP spid="1027" grpId="5" animBg="1"/>
      <p:bldP spid="1027" grpId="6" animBg="1"/>
      <p:bldP spid="1027" grpId="7" animBg="1"/>
      <p:bldP spid="1027" grpId="8" animBg="1"/>
      <p:bldP spid="1027" grpId="9" animBg="1"/>
      <p:bldP spid="1028" grpId="0" animBg="1"/>
      <p:bldP spid="1028" grpId="1" animBg="1"/>
      <p:bldP spid="1028" grpId="2" animBg="1"/>
      <p:bldP spid="1028" grpId="3" animBg="1"/>
      <p:bldP spid="1028" grpId="4" animBg="1"/>
      <p:bldP spid="1028" grpId="5" animBg="1"/>
      <p:bldP spid="1028" grpId="6" animBg="1"/>
      <p:bldP spid="1028" grpId="7" animBg="1"/>
      <p:bldP spid="1028" grpId="8" animBg="1"/>
      <p:bldP spid="1028" grpId="9" animBg="1"/>
      <p:bldP spid="1029" grpId="0" animBg="1"/>
      <p:bldP spid="1029" grpId="1" animBg="1"/>
      <p:bldP spid="1029" grpId="2" animBg="1"/>
      <p:bldP spid="1029" grpId="3" animBg="1"/>
      <p:bldP spid="1029" grpId="4" animBg="1"/>
      <p:bldP spid="1029" grpId="5" animBg="1"/>
      <p:bldP spid="1029" grpId="6" animBg="1"/>
      <p:bldP spid="1029" grpId="7" animBg="1"/>
      <p:bldP spid="1029" grpId="8" animBg="1"/>
      <p:bldP spid="1029" grpId="9" animBg="1"/>
      <p:bldP spid="1030" grpId="0" animBg="1"/>
      <p:bldP spid="1030" grpId="1" animBg="1"/>
      <p:bldP spid="1030" grpId="2" animBg="1"/>
      <p:bldP spid="1030" grpId="3" animBg="1"/>
      <p:bldP spid="1030" grpId="4" animBg="1"/>
      <p:bldP spid="1030" grpId="5" animBg="1"/>
      <p:bldP spid="1030" grpId="6" animBg="1"/>
      <p:bldP spid="1030" grpId="7" animBg="1"/>
      <p:bldP spid="1030" grpId="8" animBg="1"/>
      <p:bldP spid="1030" grpId="9" animBg="1"/>
      <p:bldP spid="1031" grpId="0" animBg="1"/>
      <p:bldP spid="1031" grpId="1" animBg="1"/>
      <p:bldP spid="1031" grpId="2" animBg="1"/>
      <p:bldP spid="1031" grpId="3" animBg="1"/>
      <p:bldP spid="1031" grpId="4" animBg="1"/>
      <p:bldP spid="1031" grpId="5" animBg="1"/>
      <p:bldP spid="1031" grpId="6" animBg="1"/>
      <p:bldP spid="1031" grpId="7" animBg="1"/>
      <p:bldP spid="1031" grpId="8" animBg="1"/>
      <p:bldP spid="1031" grpId="9" animBg="1"/>
      <p:bldP spid="1032" grpId="0" animBg="1"/>
      <p:bldP spid="1032" grpId="1" animBg="1"/>
      <p:bldP spid="1032" grpId="2" animBg="1"/>
      <p:bldP spid="1032" grpId="3" animBg="1"/>
      <p:bldP spid="1032" grpId="4" animBg="1"/>
      <p:bldP spid="1032" grpId="5" animBg="1"/>
      <p:bldP spid="1032" grpId="6" animBg="1"/>
      <p:bldP spid="1032" grpId="7" animBg="1"/>
      <p:bldP spid="1032" grpId="8" animBg="1"/>
      <p:bldP spid="1032" grpId="9" animBg="1"/>
      <p:bldP spid="1033" grpId="0" animBg="1"/>
      <p:bldP spid="1033" grpId="1" animBg="1"/>
      <p:bldP spid="1033" grpId="2" animBg="1"/>
      <p:bldP spid="1033" grpId="3" animBg="1"/>
      <p:bldP spid="1033" grpId="4" animBg="1"/>
      <p:bldP spid="1033" grpId="5" animBg="1"/>
      <p:bldP spid="1033" grpId="6" animBg="1"/>
      <p:bldP spid="1033" grpId="7" animBg="1"/>
      <p:bldP spid="1033" grpId="8" animBg="1"/>
      <p:bldP spid="1033" grpId="9" animBg="1"/>
      <p:bldP spid="1034" grpId="0" animBg="1"/>
      <p:bldP spid="1034" grpId="1" animBg="1"/>
      <p:bldP spid="1034" grpId="2" animBg="1"/>
      <p:bldP spid="1034" grpId="3" animBg="1"/>
      <p:bldP spid="1034" grpId="4" animBg="1"/>
      <p:bldP spid="1034" grpId="5" animBg="1"/>
      <p:bldP spid="1034" grpId="6" animBg="1"/>
      <p:bldP spid="1034" grpId="7" animBg="1"/>
      <p:bldP spid="1034" grpId="8" animBg="1"/>
      <p:bldP spid="1034" grpId="9" animBg="1"/>
      <p:bldP spid="1144" grpId="0" animBg="1"/>
      <p:bldP spid="1144" grpId="1" animBg="1"/>
      <p:bldP spid="1144" grpId="2" animBg="1"/>
      <p:bldP spid="1144" grpId="3" animBg="1"/>
      <p:bldP spid="1144" grpId="4" animBg="1"/>
      <p:bldP spid="1144" grpId="5" animBg="1"/>
      <p:bldP spid="1144" grpId="6" animBg="1"/>
      <p:bldP spid="1144" grpId="7" animBg="1"/>
      <p:bldP spid="1144" grpId="8" animBg="1"/>
      <p:bldP spid="1144" grpId="9" animBg="1"/>
      <p:bldP spid="1145" grpId="0" animBg="1"/>
      <p:bldP spid="1145" grpId="1" animBg="1"/>
      <p:bldP spid="1145" grpId="2" animBg="1"/>
      <p:bldP spid="1145" grpId="3" animBg="1"/>
      <p:bldP spid="1145" grpId="4" animBg="1"/>
      <p:bldP spid="1145" grpId="5" animBg="1"/>
      <p:bldP spid="1145" grpId="6" animBg="1"/>
      <p:bldP spid="1145" grpId="7" animBg="1"/>
      <p:bldP spid="1145" grpId="8" animBg="1"/>
      <p:bldP spid="1145" grpId="9" animBg="1"/>
      <p:bldP spid="1146" grpId="0" animBg="1"/>
      <p:bldP spid="1146" grpId="1" animBg="1"/>
      <p:bldP spid="1146" grpId="2" animBg="1"/>
      <p:bldP spid="1146" grpId="3" animBg="1"/>
      <p:bldP spid="1146" grpId="4" animBg="1"/>
      <p:bldP spid="1146" grpId="5" animBg="1"/>
      <p:bldP spid="1146" grpId="6" animBg="1"/>
      <p:bldP spid="1146" grpId="7" animBg="1"/>
      <p:bldP spid="1146" grpId="8" animBg="1"/>
      <p:bldP spid="1146" grpId="9" animBg="1"/>
      <p:bldP spid="1147" grpId="0" animBg="1"/>
      <p:bldP spid="1147" grpId="1" animBg="1"/>
      <p:bldP spid="1147" grpId="2" animBg="1"/>
      <p:bldP spid="1147" grpId="3" animBg="1"/>
      <p:bldP spid="1147" grpId="4" animBg="1"/>
      <p:bldP spid="1147" grpId="5" animBg="1"/>
      <p:bldP spid="1147" grpId="6" animBg="1"/>
      <p:bldP spid="1147" grpId="7" animBg="1"/>
      <p:bldP spid="1147" grpId="8" animBg="1"/>
      <p:bldP spid="1147" grpId="9" animBg="1"/>
      <p:bldP spid="1148" grpId="0" animBg="1"/>
      <p:bldP spid="1148" grpId="1" animBg="1"/>
      <p:bldP spid="1148" grpId="2" animBg="1"/>
      <p:bldP spid="1148" grpId="3" animBg="1"/>
      <p:bldP spid="1148" grpId="4" animBg="1"/>
      <p:bldP spid="1148" grpId="5" animBg="1"/>
      <p:bldP spid="1148" grpId="6" animBg="1"/>
      <p:bldP spid="1148" grpId="7" animBg="1"/>
      <p:bldP spid="1148" grpId="8" animBg="1"/>
      <p:bldP spid="1148" grpId="9" animBg="1"/>
      <p:bldP spid="1149" grpId="0" animBg="1"/>
      <p:bldP spid="1149" grpId="1" animBg="1"/>
      <p:bldP spid="1149" grpId="2" animBg="1"/>
      <p:bldP spid="1149" grpId="3" animBg="1"/>
      <p:bldP spid="1149" grpId="4" animBg="1"/>
      <p:bldP spid="1149" grpId="5" animBg="1"/>
      <p:bldP spid="1149" grpId="6" animBg="1"/>
      <p:bldP spid="1149" grpId="7" animBg="1"/>
      <p:bldP spid="1149" grpId="8" animBg="1"/>
      <p:bldP spid="1149" grpId="9" animBg="1"/>
      <p:bldP spid="1150" grpId="0" animBg="1"/>
      <p:bldP spid="1150" grpId="1" animBg="1"/>
      <p:bldP spid="1150" grpId="2" animBg="1"/>
      <p:bldP spid="1150" grpId="3" animBg="1"/>
      <p:bldP spid="1150" grpId="4" animBg="1"/>
      <p:bldP spid="1150" grpId="5" animBg="1"/>
      <p:bldP spid="1150" grpId="6" animBg="1"/>
      <p:bldP spid="1150" grpId="7" animBg="1"/>
      <p:bldP spid="1150" grpId="8" animBg="1"/>
      <p:bldP spid="1150" grpId="9" animBg="1"/>
      <p:bldP spid="1151" grpId="0" animBg="1"/>
      <p:bldP spid="1151" grpId="1" animBg="1"/>
      <p:bldP spid="1151" grpId="2" animBg="1"/>
      <p:bldP spid="1151" grpId="3" animBg="1"/>
      <p:bldP spid="1151" grpId="4" animBg="1"/>
      <p:bldP spid="1151" grpId="5" animBg="1"/>
      <p:bldP spid="1151" grpId="6" animBg="1"/>
      <p:bldP spid="1151" grpId="7" animBg="1"/>
      <p:bldP spid="1151" grpId="8" animBg="1"/>
      <p:bldP spid="1151" grpId="9" animBg="1"/>
      <p:bldP spid="1152" grpId="0" animBg="1"/>
      <p:bldP spid="1152" grpId="1" animBg="1"/>
      <p:bldP spid="1152" grpId="2" animBg="1"/>
      <p:bldP spid="1152" grpId="3" animBg="1"/>
      <p:bldP spid="1152" grpId="4" animBg="1"/>
      <p:bldP spid="1152" grpId="5" animBg="1"/>
      <p:bldP spid="1152" grpId="6" animBg="1"/>
      <p:bldP spid="1152" grpId="7" animBg="1"/>
      <p:bldP spid="1152" grpId="8" animBg="1"/>
      <p:bldP spid="1152" grpId="9" animBg="1"/>
      <p:bldP spid="1153" grpId="0" animBg="1"/>
      <p:bldP spid="1153" grpId="1" animBg="1"/>
      <p:bldP spid="1153" grpId="2" animBg="1"/>
      <p:bldP spid="1153" grpId="3" animBg="1"/>
      <p:bldP spid="1153" grpId="4" animBg="1"/>
      <p:bldP spid="1153" grpId="5" animBg="1"/>
      <p:bldP spid="1153" grpId="6" animBg="1"/>
      <p:bldP spid="1153" grpId="7" animBg="1"/>
      <p:bldP spid="1153" grpId="8" animBg="1"/>
      <p:bldP spid="1153" grpId="9" animBg="1"/>
      <p:bldP spid="1154" grpId="0" animBg="1"/>
      <p:bldP spid="1154" grpId="1" animBg="1"/>
      <p:bldP spid="1154" grpId="2" animBg="1"/>
      <p:bldP spid="1154" grpId="3" animBg="1"/>
      <p:bldP spid="1154" grpId="4" animBg="1"/>
      <p:bldP spid="1154" grpId="5" animBg="1"/>
      <p:bldP spid="1154" grpId="6" animBg="1"/>
      <p:bldP spid="1154" grpId="7" animBg="1"/>
      <p:bldP spid="1154" grpId="8" animBg="1"/>
      <p:bldP spid="1154" grpId="9" animBg="1"/>
      <p:bldP spid="1155" grpId="0" animBg="1"/>
      <p:bldP spid="1155" grpId="1" animBg="1"/>
      <p:bldP spid="1155" grpId="2" animBg="1"/>
      <p:bldP spid="1155" grpId="3" animBg="1"/>
      <p:bldP spid="1155" grpId="4" animBg="1"/>
      <p:bldP spid="1155" grpId="5" animBg="1"/>
      <p:bldP spid="1155" grpId="6" animBg="1"/>
      <p:bldP spid="1155" grpId="7" animBg="1"/>
      <p:bldP spid="1155" grpId="8" animBg="1"/>
      <p:bldP spid="1155" grpId="9" animBg="1"/>
      <p:bldP spid="1156" grpId="0" animBg="1"/>
      <p:bldP spid="1156" grpId="1" animBg="1"/>
      <p:bldP spid="1156" grpId="2" animBg="1"/>
      <p:bldP spid="1156" grpId="3" animBg="1"/>
      <p:bldP spid="1156" grpId="4" animBg="1"/>
      <p:bldP spid="1156" grpId="5" animBg="1"/>
      <p:bldP spid="1156" grpId="6" animBg="1"/>
      <p:bldP spid="1156" grpId="7" animBg="1"/>
      <p:bldP spid="1156" grpId="8" animBg="1"/>
      <p:bldP spid="1156" grpId="9" animBg="1"/>
      <p:bldP spid="1157" grpId="0" animBg="1"/>
      <p:bldP spid="1157" grpId="1" animBg="1"/>
      <p:bldP spid="1157" grpId="2" animBg="1"/>
      <p:bldP spid="1157" grpId="3" animBg="1"/>
      <p:bldP spid="1157" grpId="4" animBg="1"/>
      <p:bldP spid="1157" grpId="5" animBg="1"/>
      <p:bldP spid="1157" grpId="6" animBg="1"/>
      <p:bldP spid="1157" grpId="7" animBg="1"/>
      <p:bldP spid="1157" grpId="8" animBg="1"/>
      <p:bldP spid="1157" grpId="9" animBg="1"/>
      <p:bldP spid="1158" grpId="0" animBg="1"/>
      <p:bldP spid="1158" grpId="1" animBg="1"/>
      <p:bldP spid="1158" grpId="2" animBg="1"/>
      <p:bldP spid="1158" grpId="3" animBg="1"/>
      <p:bldP spid="1158" grpId="4" animBg="1"/>
      <p:bldP spid="1158" grpId="5" animBg="1"/>
      <p:bldP spid="1158" grpId="6" animBg="1"/>
      <p:bldP spid="1158" grpId="7" animBg="1"/>
      <p:bldP spid="1158" grpId="8" animBg="1"/>
      <p:bldP spid="1158" grpId="9" animBg="1"/>
      <p:bldP spid="1159" grpId="0" animBg="1"/>
      <p:bldP spid="1159" grpId="1" animBg="1"/>
      <p:bldP spid="1159" grpId="2" animBg="1"/>
      <p:bldP spid="1159" grpId="3" animBg="1"/>
      <p:bldP spid="1159" grpId="4" animBg="1"/>
      <p:bldP spid="1159" grpId="5" animBg="1"/>
      <p:bldP spid="1159" grpId="6" animBg="1"/>
      <p:bldP spid="1159" grpId="7" animBg="1"/>
      <p:bldP spid="1159" grpId="8" animBg="1"/>
      <p:bldP spid="1159" grpId="9" animBg="1"/>
      <p:bldP spid="1160" grpId="0" animBg="1"/>
      <p:bldP spid="1160" grpId="1" animBg="1"/>
      <p:bldP spid="1160" grpId="2" animBg="1"/>
      <p:bldP spid="1160" grpId="3" animBg="1"/>
      <p:bldP spid="1160" grpId="4" animBg="1"/>
      <p:bldP spid="1160" grpId="5" animBg="1"/>
      <p:bldP spid="1160" grpId="6" animBg="1"/>
      <p:bldP spid="1160" grpId="7" animBg="1"/>
      <p:bldP spid="1160" grpId="8" animBg="1"/>
      <p:bldP spid="1160" grpId="9" animBg="1"/>
      <p:bldP spid="1161" grpId="0" animBg="1"/>
      <p:bldP spid="1161" grpId="1" animBg="1"/>
      <p:bldP spid="1161" grpId="2" animBg="1"/>
      <p:bldP spid="1161" grpId="3" animBg="1"/>
      <p:bldP spid="1161" grpId="4" animBg="1"/>
      <p:bldP spid="1161" grpId="5" animBg="1"/>
      <p:bldP spid="1161" grpId="6" animBg="1"/>
      <p:bldP spid="1161" grpId="7" animBg="1"/>
      <p:bldP spid="1161" grpId="8" animBg="1"/>
      <p:bldP spid="1161" grpId="9" animBg="1"/>
      <p:bldP spid="1271" grpId="0" animBg="1"/>
      <p:bldP spid="1271" grpId="1" animBg="1"/>
      <p:bldP spid="1271" grpId="2" animBg="1"/>
      <p:bldP spid="1271" grpId="3" animBg="1"/>
      <p:bldP spid="1271" grpId="4" animBg="1"/>
      <p:bldP spid="1271" grpId="5" animBg="1"/>
      <p:bldP spid="1271" grpId="6" animBg="1"/>
      <p:bldP spid="1271" grpId="7" animBg="1"/>
      <p:bldP spid="1271" grpId="8" animBg="1"/>
      <p:bldP spid="1271" grpId="9" animBg="1"/>
      <p:bldP spid="1272" grpId="0" animBg="1"/>
      <p:bldP spid="1272" grpId="1" animBg="1"/>
      <p:bldP spid="1272" grpId="2" animBg="1"/>
      <p:bldP spid="1272" grpId="3" animBg="1"/>
      <p:bldP spid="1272" grpId="4" animBg="1"/>
      <p:bldP spid="1272" grpId="5" animBg="1"/>
      <p:bldP spid="1272" grpId="6" animBg="1"/>
      <p:bldP spid="1272" grpId="7" animBg="1"/>
      <p:bldP spid="1272" grpId="8" animBg="1"/>
      <p:bldP spid="1272" grpId="9" animBg="1"/>
      <p:bldP spid="1273" grpId="0" animBg="1"/>
      <p:bldP spid="1273" grpId="1" animBg="1"/>
      <p:bldP spid="1273" grpId="2" animBg="1"/>
      <p:bldP spid="1273" grpId="3" animBg="1"/>
      <p:bldP spid="1273" grpId="4" animBg="1"/>
      <p:bldP spid="1273" grpId="5" animBg="1"/>
      <p:bldP spid="1273" grpId="6" animBg="1"/>
      <p:bldP spid="1273" grpId="7" animBg="1"/>
      <p:bldP spid="1273" grpId="8" animBg="1"/>
      <p:bldP spid="1273" grpId="9" animBg="1"/>
      <p:bldP spid="1274" grpId="0" animBg="1"/>
      <p:bldP spid="1274" grpId="1" animBg="1"/>
      <p:bldP spid="1274" grpId="2" animBg="1"/>
      <p:bldP spid="1274" grpId="3" animBg="1"/>
      <p:bldP spid="1274" grpId="4" animBg="1"/>
      <p:bldP spid="1274" grpId="5" animBg="1"/>
      <p:bldP spid="1274" grpId="6" animBg="1"/>
      <p:bldP spid="1274" grpId="7" animBg="1"/>
      <p:bldP spid="1274" grpId="8" animBg="1"/>
      <p:bldP spid="1274" grpId="9" animBg="1"/>
      <p:bldP spid="1275" grpId="0" animBg="1"/>
      <p:bldP spid="1275" grpId="1" animBg="1"/>
      <p:bldP spid="1275" grpId="2" animBg="1"/>
      <p:bldP spid="1275" grpId="3" animBg="1"/>
      <p:bldP spid="1275" grpId="4" animBg="1"/>
      <p:bldP spid="1275" grpId="5" animBg="1"/>
      <p:bldP spid="1275" grpId="6" animBg="1"/>
      <p:bldP spid="1275" grpId="7" animBg="1"/>
      <p:bldP spid="1275" grpId="8" animBg="1"/>
      <p:bldP spid="1275" grpId="9" animBg="1"/>
      <p:bldP spid="1276" grpId="0" animBg="1"/>
      <p:bldP spid="1276" grpId="1" animBg="1"/>
      <p:bldP spid="1276" grpId="2" animBg="1"/>
      <p:bldP spid="1276" grpId="3" animBg="1"/>
      <p:bldP spid="1276" grpId="4" animBg="1"/>
      <p:bldP spid="1276" grpId="5" animBg="1"/>
      <p:bldP spid="1276" grpId="6" animBg="1"/>
      <p:bldP spid="1276" grpId="7" animBg="1"/>
      <p:bldP spid="1276" grpId="8" animBg="1"/>
      <p:bldP spid="1276" grpId="9" animBg="1"/>
      <p:bldP spid="1277" grpId="0" animBg="1"/>
      <p:bldP spid="1277" grpId="1" animBg="1"/>
      <p:bldP spid="1277" grpId="2" animBg="1"/>
      <p:bldP spid="1277" grpId="3" animBg="1"/>
      <p:bldP spid="1277" grpId="4" animBg="1"/>
      <p:bldP spid="1277" grpId="5" animBg="1"/>
      <p:bldP spid="1277" grpId="6" animBg="1"/>
      <p:bldP spid="1277" grpId="7" animBg="1"/>
      <p:bldP spid="1277" grpId="8" animBg="1"/>
      <p:bldP spid="1277" grpId="9" animBg="1"/>
      <p:bldP spid="1278" grpId="0" animBg="1"/>
      <p:bldP spid="1278" grpId="1" animBg="1"/>
      <p:bldP spid="1278" grpId="2" animBg="1"/>
      <p:bldP spid="1278" grpId="3" animBg="1"/>
      <p:bldP spid="1278" grpId="4" animBg="1"/>
      <p:bldP spid="1278" grpId="5" animBg="1"/>
      <p:bldP spid="1278" grpId="6" animBg="1"/>
      <p:bldP spid="1278" grpId="7" animBg="1"/>
      <p:bldP spid="1278" grpId="8" animBg="1"/>
      <p:bldP spid="1278" grpId="9" animBg="1"/>
      <p:bldP spid="1279" grpId="0" animBg="1"/>
      <p:bldP spid="1279" grpId="1" animBg="1"/>
      <p:bldP spid="1279" grpId="2" animBg="1"/>
      <p:bldP spid="1279" grpId="3" animBg="1"/>
      <p:bldP spid="1279" grpId="4" animBg="1"/>
      <p:bldP spid="1279" grpId="5" animBg="1"/>
      <p:bldP spid="1279" grpId="6" animBg="1"/>
      <p:bldP spid="1279" grpId="7" animBg="1"/>
      <p:bldP spid="1279" grpId="8" animBg="1"/>
      <p:bldP spid="1279" grpId="9" animBg="1"/>
      <p:bldP spid="1280" grpId="0" animBg="1"/>
      <p:bldP spid="1280" grpId="1" animBg="1"/>
      <p:bldP spid="1280" grpId="2" animBg="1"/>
      <p:bldP spid="1280" grpId="3" animBg="1"/>
      <p:bldP spid="1280" grpId="4" animBg="1"/>
      <p:bldP spid="1280" grpId="5" animBg="1"/>
      <p:bldP spid="1280" grpId="6" animBg="1"/>
      <p:bldP spid="1280" grpId="7" animBg="1"/>
      <p:bldP spid="1280" grpId="8" animBg="1"/>
      <p:bldP spid="1280" grpId="9" animBg="1"/>
      <p:bldP spid="1281" grpId="0" animBg="1"/>
      <p:bldP spid="1281" grpId="1" animBg="1"/>
      <p:bldP spid="1281" grpId="2" animBg="1"/>
      <p:bldP spid="1281" grpId="3" animBg="1"/>
      <p:bldP spid="1281" grpId="4" animBg="1"/>
      <p:bldP spid="1281" grpId="5" animBg="1"/>
      <p:bldP spid="1281" grpId="6" animBg="1"/>
      <p:bldP spid="1281" grpId="7" animBg="1"/>
      <p:bldP spid="1281" grpId="8" animBg="1"/>
      <p:bldP spid="1281" grpId="9" animBg="1"/>
      <p:bldP spid="1282" grpId="0" animBg="1"/>
      <p:bldP spid="1282" grpId="1" animBg="1"/>
      <p:bldP spid="1282" grpId="2" animBg="1"/>
      <p:bldP spid="1282" grpId="3" animBg="1"/>
      <p:bldP spid="1282" grpId="4" animBg="1"/>
      <p:bldP spid="1282" grpId="5" animBg="1"/>
      <p:bldP spid="1282" grpId="6" animBg="1"/>
      <p:bldP spid="1282" grpId="7" animBg="1"/>
      <p:bldP spid="1282" grpId="8" animBg="1"/>
      <p:bldP spid="1282" grpId="9" animBg="1"/>
      <p:bldP spid="1283" grpId="0" animBg="1"/>
      <p:bldP spid="1283" grpId="1" animBg="1"/>
      <p:bldP spid="1283" grpId="2" animBg="1"/>
      <p:bldP spid="1283" grpId="3" animBg="1"/>
      <p:bldP spid="1283" grpId="4" animBg="1"/>
      <p:bldP spid="1283" grpId="5" animBg="1"/>
      <p:bldP spid="1283" grpId="6" animBg="1"/>
      <p:bldP spid="1283" grpId="7" animBg="1"/>
      <p:bldP spid="1283" grpId="8" animBg="1"/>
      <p:bldP spid="1283" grpId="9" animBg="1"/>
      <p:bldP spid="1284" grpId="0" animBg="1"/>
      <p:bldP spid="1284" grpId="1" animBg="1"/>
      <p:bldP spid="1284" grpId="2" animBg="1"/>
      <p:bldP spid="1284" grpId="3" animBg="1"/>
      <p:bldP spid="1284" grpId="4" animBg="1"/>
      <p:bldP spid="1284" grpId="5" animBg="1"/>
      <p:bldP spid="1284" grpId="6" animBg="1"/>
      <p:bldP spid="1284" grpId="7" animBg="1"/>
      <p:bldP spid="1284" grpId="8" animBg="1"/>
      <p:bldP spid="1284" grpId="9" animBg="1"/>
      <p:bldP spid="1285" grpId="0" animBg="1"/>
      <p:bldP spid="1285" grpId="1" animBg="1"/>
      <p:bldP spid="1285" grpId="2" animBg="1"/>
      <p:bldP spid="1285" grpId="3" animBg="1"/>
      <p:bldP spid="1285" grpId="4" animBg="1"/>
      <p:bldP spid="1285" grpId="5" animBg="1"/>
      <p:bldP spid="1285" grpId="6" animBg="1"/>
      <p:bldP spid="1285" grpId="7" animBg="1"/>
      <p:bldP spid="1285" grpId="8" animBg="1"/>
      <p:bldP spid="1285" grpId="9" animBg="1"/>
      <p:bldP spid="1286" grpId="0" animBg="1"/>
      <p:bldP spid="1286" grpId="1" animBg="1"/>
      <p:bldP spid="1286" grpId="2" animBg="1"/>
      <p:bldP spid="1286" grpId="3" animBg="1"/>
      <p:bldP spid="1286" grpId="4" animBg="1"/>
      <p:bldP spid="1286" grpId="5" animBg="1"/>
      <p:bldP spid="1286" grpId="6" animBg="1"/>
      <p:bldP spid="1286" grpId="7" animBg="1"/>
      <p:bldP spid="1286" grpId="8" animBg="1"/>
      <p:bldP spid="1286" grpId="9" animBg="1"/>
      <p:bldP spid="1287" grpId="0" animBg="1"/>
      <p:bldP spid="1287" grpId="1" animBg="1"/>
      <p:bldP spid="1287" grpId="2" animBg="1"/>
      <p:bldP spid="1287" grpId="3" animBg="1"/>
      <p:bldP spid="1287" grpId="4" animBg="1"/>
      <p:bldP spid="1287" grpId="5" animBg="1"/>
      <p:bldP spid="1287" grpId="6" animBg="1"/>
      <p:bldP spid="1287" grpId="7" animBg="1"/>
      <p:bldP spid="1287" grpId="8" animBg="1"/>
      <p:bldP spid="1287" grpId="9" animBg="1"/>
      <p:bldP spid="1288" grpId="0" animBg="1"/>
      <p:bldP spid="1288" grpId="1" animBg="1"/>
      <p:bldP spid="1288" grpId="2" animBg="1"/>
      <p:bldP spid="1288" grpId="3" animBg="1"/>
      <p:bldP spid="1288" grpId="4" animBg="1"/>
      <p:bldP spid="1288" grpId="5" animBg="1"/>
      <p:bldP spid="1288" grpId="6" animBg="1"/>
      <p:bldP spid="1288" grpId="7" animBg="1"/>
      <p:bldP spid="1288" grpId="8" animBg="1"/>
      <p:bldP spid="1288" grpId="9" animBg="1"/>
      <p:bldP spid="1398" grpId="0" animBg="1"/>
      <p:bldP spid="1398" grpId="1" animBg="1"/>
      <p:bldP spid="1398" grpId="2" animBg="1"/>
      <p:bldP spid="1398" grpId="3" animBg="1"/>
      <p:bldP spid="1398" grpId="4" animBg="1"/>
      <p:bldP spid="1398" grpId="5" animBg="1"/>
      <p:bldP spid="1398" grpId="6" animBg="1"/>
      <p:bldP spid="1398" grpId="7" animBg="1"/>
      <p:bldP spid="1398" grpId="8" animBg="1"/>
      <p:bldP spid="1398" grpId="9" animBg="1"/>
      <p:bldP spid="1399" grpId="0" animBg="1"/>
      <p:bldP spid="1399" grpId="1" animBg="1"/>
      <p:bldP spid="1399" grpId="2" animBg="1"/>
      <p:bldP spid="1399" grpId="3" animBg="1"/>
      <p:bldP spid="1399" grpId="4" animBg="1"/>
      <p:bldP spid="1399" grpId="5" animBg="1"/>
      <p:bldP spid="1399" grpId="6" animBg="1"/>
      <p:bldP spid="1399" grpId="7" animBg="1"/>
      <p:bldP spid="1399" grpId="8" animBg="1"/>
      <p:bldP spid="1399" grpId="9" animBg="1"/>
      <p:bldP spid="1400" grpId="0" animBg="1"/>
      <p:bldP spid="1400" grpId="1" animBg="1"/>
      <p:bldP spid="1400" grpId="2" animBg="1"/>
      <p:bldP spid="1400" grpId="3" animBg="1"/>
      <p:bldP spid="1400" grpId="4" animBg="1"/>
      <p:bldP spid="1400" grpId="5" animBg="1"/>
      <p:bldP spid="1400" grpId="6" animBg="1"/>
      <p:bldP spid="1400" grpId="7" animBg="1"/>
      <p:bldP spid="1400" grpId="8" animBg="1"/>
      <p:bldP spid="1400" grpId="9" animBg="1"/>
      <p:bldP spid="1401" grpId="0" animBg="1"/>
      <p:bldP spid="1401" grpId="1" animBg="1"/>
      <p:bldP spid="1401" grpId="2" animBg="1"/>
      <p:bldP spid="1401" grpId="3" animBg="1"/>
      <p:bldP spid="1401" grpId="4" animBg="1"/>
      <p:bldP spid="1401" grpId="5" animBg="1"/>
      <p:bldP spid="1401" grpId="6" animBg="1"/>
      <p:bldP spid="1401" grpId="7" animBg="1"/>
      <p:bldP spid="1401" grpId="8" animBg="1"/>
      <p:bldP spid="1401" grpId="9" animBg="1"/>
      <p:bldP spid="1402" grpId="0" animBg="1"/>
      <p:bldP spid="1402" grpId="1" animBg="1"/>
      <p:bldP spid="1402" grpId="2" animBg="1"/>
      <p:bldP spid="1402" grpId="3" animBg="1"/>
      <p:bldP spid="1402" grpId="4" animBg="1"/>
      <p:bldP spid="1402" grpId="5" animBg="1"/>
      <p:bldP spid="1402" grpId="6" animBg="1"/>
      <p:bldP spid="1402" grpId="7" animBg="1"/>
      <p:bldP spid="1402" grpId="8" animBg="1"/>
      <p:bldP spid="1402" grpId="9" animBg="1"/>
      <p:bldP spid="1403" grpId="0" animBg="1"/>
      <p:bldP spid="1403" grpId="1" animBg="1"/>
      <p:bldP spid="1403" grpId="2" animBg="1"/>
      <p:bldP spid="1403" grpId="3" animBg="1"/>
      <p:bldP spid="1403" grpId="4" animBg="1"/>
      <p:bldP spid="1403" grpId="5" animBg="1"/>
      <p:bldP spid="1403" grpId="6" animBg="1"/>
      <p:bldP spid="1403" grpId="7" animBg="1"/>
      <p:bldP spid="1403" grpId="8" animBg="1"/>
      <p:bldP spid="1403" grpId="9" animBg="1"/>
      <p:bldP spid="1404" grpId="0" animBg="1"/>
      <p:bldP spid="1404" grpId="1" animBg="1"/>
      <p:bldP spid="1404" grpId="2" animBg="1"/>
      <p:bldP spid="1404" grpId="3" animBg="1"/>
      <p:bldP spid="1404" grpId="4" animBg="1"/>
      <p:bldP spid="1404" grpId="5" animBg="1"/>
      <p:bldP spid="1404" grpId="6" animBg="1"/>
      <p:bldP spid="1404" grpId="7" animBg="1"/>
      <p:bldP spid="1404" grpId="8" animBg="1"/>
      <p:bldP spid="1404" grpId="9" animBg="1"/>
      <p:bldP spid="1405" grpId="0" animBg="1"/>
      <p:bldP spid="1405" grpId="1" animBg="1"/>
      <p:bldP spid="1405" grpId="2" animBg="1"/>
      <p:bldP spid="1405" grpId="3" animBg="1"/>
      <p:bldP spid="1405" grpId="4" animBg="1"/>
      <p:bldP spid="1405" grpId="5" animBg="1"/>
      <p:bldP spid="1405" grpId="6" animBg="1"/>
      <p:bldP spid="1405" grpId="7" animBg="1"/>
      <p:bldP spid="1405" grpId="8" animBg="1"/>
      <p:bldP spid="1405" grpId="9" animBg="1"/>
      <p:bldP spid="1406" grpId="0" animBg="1"/>
      <p:bldP spid="1406" grpId="1" animBg="1"/>
      <p:bldP spid="1406" grpId="2" animBg="1"/>
      <p:bldP spid="1406" grpId="3" animBg="1"/>
      <p:bldP spid="1406" grpId="4" animBg="1"/>
      <p:bldP spid="1406" grpId="5" animBg="1"/>
      <p:bldP spid="1406" grpId="6" animBg="1"/>
      <p:bldP spid="1406" grpId="7" animBg="1"/>
      <p:bldP spid="1406" grpId="8" animBg="1"/>
      <p:bldP spid="1406" grpId="9" animBg="1"/>
      <p:bldP spid="1407" grpId="0" animBg="1"/>
      <p:bldP spid="1407" grpId="1" animBg="1"/>
      <p:bldP spid="1407" grpId="2" animBg="1"/>
      <p:bldP spid="1407" grpId="3" animBg="1"/>
      <p:bldP spid="1407" grpId="4" animBg="1"/>
      <p:bldP spid="1407" grpId="5" animBg="1"/>
      <p:bldP spid="1407" grpId="6" animBg="1"/>
      <p:bldP spid="1407" grpId="7" animBg="1"/>
      <p:bldP spid="1407" grpId="8" animBg="1"/>
      <p:bldP spid="1407" grpId="9" animBg="1"/>
      <p:bldP spid="1408" grpId="0" animBg="1"/>
      <p:bldP spid="1408" grpId="1" animBg="1"/>
      <p:bldP spid="1408" grpId="2" animBg="1"/>
      <p:bldP spid="1408" grpId="3" animBg="1"/>
      <p:bldP spid="1408" grpId="4" animBg="1"/>
      <p:bldP spid="1408" grpId="5" animBg="1"/>
      <p:bldP spid="1408" grpId="6" animBg="1"/>
      <p:bldP spid="1408" grpId="7" animBg="1"/>
      <p:bldP spid="1408" grpId="8" animBg="1"/>
      <p:bldP spid="1408" grpId="9" animBg="1"/>
      <p:bldP spid="1409" grpId="0" animBg="1"/>
      <p:bldP spid="1409" grpId="1" animBg="1"/>
      <p:bldP spid="1409" grpId="2" animBg="1"/>
      <p:bldP spid="1409" grpId="3" animBg="1"/>
      <p:bldP spid="1409" grpId="4" animBg="1"/>
      <p:bldP spid="1409" grpId="5" animBg="1"/>
      <p:bldP spid="1409" grpId="6" animBg="1"/>
      <p:bldP spid="1409" grpId="7" animBg="1"/>
      <p:bldP spid="1409" grpId="8" animBg="1"/>
      <p:bldP spid="1409" grpId="9" animBg="1"/>
      <p:bldP spid="1410" grpId="0" animBg="1"/>
      <p:bldP spid="1410" grpId="1" animBg="1"/>
      <p:bldP spid="1410" grpId="2" animBg="1"/>
      <p:bldP spid="1410" grpId="3" animBg="1"/>
      <p:bldP spid="1410" grpId="4" animBg="1"/>
      <p:bldP spid="1410" grpId="5" animBg="1"/>
      <p:bldP spid="1410" grpId="6" animBg="1"/>
      <p:bldP spid="1410" grpId="7" animBg="1"/>
      <p:bldP spid="1410" grpId="8" animBg="1"/>
      <p:bldP spid="1410" grpId="9" animBg="1"/>
      <p:bldP spid="1411" grpId="0" animBg="1"/>
      <p:bldP spid="1411" grpId="1" animBg="1"/>
      <p:bldP spid="1411" grpId="2" animBg="1"/>
      <p:bldP spid="1411" grpId="3" animBg="1"/>
      <p:bldP spid="1411" grpId="4" animBg="1"/>
      <p:bldP spid="1411" grpId="5" animBg="1"/>
      <p:bldP spid="1411" grpId="6" animBg="1"/>
      <p:bldP spid="1411" grpId="7" animBg="1"/>
      <p:bldP spid="1411" grpId="8" animBg="1"/>
      <p:bldP spid="1411" grpId="9" animBg="1"/>
      <p:bldP spid="1412" grpId="0" animBg="1"/>
      <p:bldP spid="1412" grpId="1" animBg="1"/>
      <p:bldP spid="1412" grpId="2" animBg="1"/>
      <p:bldP spid="1412" grpId="3" animBg="1"/>
      <p:bldP spid="1412" grpId="4" animBg="1"/>
      <p:bldP spid="1412" grpId="5" animBg="1"/>
      <p:bldP spid="1412" grpId="6" animBg="1"/>
      <p:bldP spid="1412" grpId="7" animBg="1"/>
      <p:bldP spid="1412" grpId="8" animBg="1"/>
      <p:bldP spid="1412" grpId="9" animBg="1"/>
      <p:bldP spid="1413" grpId="0" animBg="1"/>
      <p:bldP spid="1413" grpId="1" animBg="1"/>
      <p:bldP spid="1413" grpId="2" animBg="1"/>
      <p:bldP spid="1413" grpId="3" animBg="1"/>
      <p:bldP spid="1413" grpId="4" animBg="1"/>
      <p:bldP spid="1413" grpId="5" animBg="1"/>
      <p:bldP spid="1413" grpId="6" animBg="1"/>
      <p:bldP spid="1413" grpId="7" animBg="1"/>
      <p:bldP spid="1413" grpId="8" animBg="1"/>
      <p:bldP spid="1413" grpId="9" animBg="1"/>
      <p:bldP spid="1414" grpId="0" animBg="1"/>
      <p:bldP spid="1414" grpId="1" animBg="1"/>
      <p:bldP spid="1414" grpId="2" animBg="1"/>
      <p:bldP spid="1414" grpId="3" animBg="1"/>
      <p:bldP spid="1414" grpId="4" animBg="1"/>
      <p:bldP spid="1414" grpId="5" animBg="1"/>
      <p:bldP spid="1414" grpId="6" animBg="1"/>
      <p:bldP spid="1414" grpId="7" animBg="1"/>
      <p:bldP spid="1414" grpId="8" animBg="1"/>
      <p:bldP spid="1414" grpId="9" animBg="1"/>
      <p:bldP spid="1415" grpId="0" animBg="1"/>
      <p:bldP spid="1415" grpId="1" animBg="1"/>
      <p:bldP spid="1415" grpId="2" animBg="1"/>
      <p:bldP spid="1415" grpId="3" animBg="1"/>
      <p:bldP spid="1415" grpId="4" animBg="1"/>
      <p:bldP spid="1415" grpId="5" animBg="1"/>
      <p:bldP spid="1415" grpId="6" animBg="1"/>
      <p:bldP spid="1415" grpId="7" animBg="1"/>
      <p:bldP spid="1415" grpId="8" animBg="1"/>
      <p:bldP spid="1415" grpId="9" animBg="1"/>
      <p:bldP spid="2975" grpId="0" animBg="1"/>
      <p:bldP spid="2975" grpId="1" animBg="1"/>
      <p:bldP spid="2975" grpId="2" animBg="1"/>
      <p:bldP spid="2975" grpId="3" animBg="1"/>
      <p:bldP spid="2975" grpId="4" animBg="1"/>
      <p:bldP spid="2975" grpId="5" animBg="1"/>
      <p:bldP spid="2975" grpId="6" animBg="1"/>
      <p:bldP spid="2975" grpId="7" animBg="1"/>
      <p:bldP spid="2975" grpId="8" animBg="1"/>
      <p:bldP spid="2975" grpId="9" animBg="1"/>
      <p:bldP spid="2976" grpId="0" animBg="1"/>
      <p:bldP spid="2976" grpId="1" animBg="1"/>
      <p:bldP spid="2976" grpId="2" animBg="1"/>
      <p:bldP spid="2976" grpId="3" animBg="1"/>
      <p:bldP spid="2976" grpId="4" animBg="1"/>
      <p:bldP spid="2976" grpId="5" animBg="1"/>
      <p:bldP spid="2976" grpId="6" animBg="1"/>
      <p:bldP spid="2976" grpId="7" animBg="1"/>
      <p:bldP spid="2976" grpId="8" animBg="1"/>
      <p:bldP spid="2976" grpId="9" animBg="1"/>
      <p:bldP spid="2977" grpId="0" animBg="1"/>
      <p:bldP spid="2977" grpId="1" animBg="1"/>
      <p:bldP spid="2977" grpId="2" animBg="1"/>
      <p:bldP spid="2977" grpId="3" animBg="1"/>
      <p:bldP spid="2977" grpId="4" animBg="1"/>
      <p:bldP spid="2977" grpId="5" animBg="1"/>
      <p:bldP spid="2977" grpId="6" animBg="1"/>
      <p:bldP spid="2977" grpId="7" animBg="1"/>
      <p:bldP spid="2977" grpId="8" animBg="1"/>
      <p:bldP spid="2977" grpId="9" animBg="1"/>
      <p:bldP spid="2978" grpId="0" animBg="1"/>
      <p:bldP spid="2978" grpId="1" animBg="1"/>
      <p:bldP spid="2978" grpId="2" animBg="1"/>
      <p:bldP spid="2978" grpId="3" animBg="1"/>
      <p:bldP spid="2978" grpId="4" animBg="1"/>
      <p:bldP spid="2978" grpId="5" animBg="1"/>
      <p:bldP spid="2978" grpId="6" animBg="1"/>
      <p:bldP spid="2978" grpId="7" animBg="1"/>
      <p:bldP spid="2978" grpId="8" animBg="1"/>
      <p:bldP spid="2978" grpId="9" animBg="1"/>
      <p:bldP spid="2979" grpId="0" animBg="1"/>
      <p:bldP spid="2979" grpId="1" animBg="1"/>
      <p:bldP spid="2979" grpId="2" animBg="1"/>
      <p:bldP spid="2979" grpId="3" animBg="1"/>
      <p:bldP spid="2979" grpId="4" animBg="1"/>
      <p:bldP spid="2979" grpId="5" animBg="1"/>
      <p:bldP spid="2979" grpId="6" animBg="1"/>
      <p:bldP spid="2979" grpId="7" animBg="1"/>
      <p:bldP spid="2979" grpId="8" animBg="1"/>
      <p:bldP spid="2979" grpId="9" animBg="1"/>
      <p:bldP spid="2980" grpId="0" animBg="1"/>
      <p:bldP spid="2980" grpId="1" animBg="1"/>
      <p:bldP spid="2980" grpId="2" animBg="1"/>
      <p:bldP spid="2980" grpId="3" animBg="1"/>
      <p:bldP spid="2980" grpId="4" animBg="1"/>
      <p:bldP spid="2980" grpId="5" animBg="1"/>
      <p:bldP spid="2980" grpId="6" animBg="1"/>
      <p:bldP spid="2980" grpId="7" animBg="1"/>
      <p:bldP spid="2980" grpId="8" animBg="1"/>
      <p:bldP spid="2980" grpId="9" animBg="1"/>
      <p:bldP spid="2981" grpId="0" animBg="1"/>
      <p:bldP spid="2981" grpId="1" animBg="1"/>
      <p:bldP spid="2981" grpId="2" animBg="1"/>
      <p:bldP spid="2981" grpId="3" animBg="1"/>
      <p:bldP spid="2981" grpId="4" animBg="1"/>
      <p:bldP spid="2981" grpId="5" animBg="1"/>
      <p:bldP spid="2981" grpId="6" animBg="1"/>
      <p:bldP spid="2981" grpId="7" animBg="1"/>
      <p:bldP spid="2981" grpId="8" animBg="1"/>
      <p:bldP spid="2981" grpId="9" animBg="1"/>
      <p:bldP spid="2982" grpId="0" animBg="1"/>
      <p:bldP spid="2982" grpId="1" animBg="1"/>
      <p:bldP spid="2982" grpId="2" animBg="1"/>
      <p:bldP spid="2982" grpId="3" animBg="1"/>
      <p:bldP spid="2982" grpId="4" animBg="1"/>
      <p:bldP spid="2982" grpId="5" animBg="1"/>
      <p:bldP spid="2982" grpId="6" animBg="1"/>
      <p:bldP spid="2982" grpId="7" animBg="1"/>
      <p:bldP spid="2982" grpId="8" animBg="1"/>
      <p:bldP spid="2982" grpId="9" animBg="1"/>
      <p:bldP spid="2983" grpId="0" animBg="1"/>
      <p:bldP spid="2983" grpId="1" animBg="1"/>
      <p:bldP spid="2983" grpId="2" animBg="1"/>
      <p:bldP spid="2983" grpId="3" animBg="1"/>
      <p:bldP spid="2983" grpId="4" animBg="1"/>
      <p:bldP spid="2983" grpId="5" animBg="1"/>
      <p:bldP spid="2983" grpId="6" animBg="1"/>
      <p:bldP spid="2983" grpId="7" animBg="1"/>
      <p:bldP spid="2983" grpId="8" animBg="1"/>
      <p:bldP spid="2983" grpId="9" animBg="1"/>
      <p:bldP spid="2984" grpId="0" animBg="1"/>
      <p:bldP spid="2984" grpId="1" animBg="1"/>
      <p:bldP spid="2984" grpId="2" animBg="1"/>
      <p:bldP spid="2984" grpId="3" animBg="1"/>
      <p:bldP spid="2984" grpId="4" animBg="1"/>
      <p:bldP spid="2984" grpId="5" animBg="1"/>
      <p:bldP spid="2984" grpId="6" animBg="1"/>
      <p:bldP spid="2984" grpId="7" animBg="1"/>
      <p:bldP spid="2984" grpId="8" animBg="1"/>
      <p:bldP spid="2984" grpId="9" animBg="1"/>
      <p:bldP spid="2985" grpId="0" animBg="1"/>
      <p:bldP spid="2985" grpId="1" animBg="1"/>
      <p:bldP spid="2985" grpId="2" animBg="1"/>
      <p:bldP spid="2985" grpId="3" animBg="1"/>
      <p:bldP spid="2985" grpId="4" animBg="1"/>
      <p:bldP spid="2985" grpId="5" animBg="1"/>
      <p:bldP spid="2985" grpId="6" animBg="1"/>
      <p:bldP spid="2985" grpId="7" animBg="1"/>
      <p:bldP spid="2985" grpId="8" animBg="1"/>
      <p:bldP spid="2985" grpId="9" animBg="1"/>
      <p:bldP spid="2986" grpId="0" animBg="1"/>
      <p:bldP spid="2986" grpId="1" animBg="1"/>
      <p:bldP spid="2986" grpId="2" animBg="1"/>
      <p:bldP spid="2986" grpId="3" animBg="1"/>
      <p:bldP spid="2986" grpId="4" animBg="1"/>
      <p:bldP spid="2986" grpId="5" animBg="1"/>
      <p:bldP spid="2986" grpId="6" animBg="1"/>
      <p:bldP spid="2986" grpId="7" animBg="1"/>
      <p:bldP spid="2986" grpId="8" animBg="1"/>
      <p:bldP spid="2986" grpId="9" animBg="1"/>
      <p:bldP spid="2987" grpId="0" animBg="1"/>
      <p:bldP spid="2987" grpId="1" animBg="1"/>
      <p:bldP spid="2987" grpId="2" animBg="1"/>
      <p:bldP spid="2987" grpId="3" animBg="1"/>
      <p:bldP spid="2987" grpId="4" animBg="1"/>
      <p:bldP spid="2987" grpId="5" animBg="1"/>
      <p:bldP spid="2987" grpId="6" animBg="1"/>
      <p:bldP spid="2987" grpId="7" animBg="1"/>
      <p:bldP spid="2987" grpId="8" animBg="1"/>
      <p:bldP spid="2987" grpId="9" animBg="1"/>
      <p:bldP spid="2988" grpId="0" animBg="1"/>
      <p:bldP spid="2988" grpId="1" animBg="1"/>
      <p:bldP spid="2988" grpId="2" animBg="1"/>
      <p:bldP spid="2988" grpId="3" animBg="1"/>
      <p:bldP spid="2988" grpId="4" animBg="1"/>
      <p:bldP spid="2988" grpId="5" animBg="1"/>
      <p:bldP spid="2988" grpId="6" animBg="1"/>
      <p:bldP spid="2988" grpId="7" animBg="1"/>
      <p:bldP spid="2988" grpId="8" animBg="1"/>
      <p:bldP spid="2988" grpId="9" animBg="1"/>
      <p:bldP spid="2989" grpId="0" animBg="1"/>
      <p:bldP spid="2989" grpId="1" animBg="1"/>
      <p:bldP spid="2989" grpId="2" animBg="1"/>
      <p:bldP spid="2989" grpId="3" animBg="1"/>
      <p:bldP spid="2989" grpId="4" animBg="1"/>
      <p:bldP spid="2989" grpId="5" animBg="1"/>
      <p:bldP spid="2989" grpId="6" animBg="1"/>
      <p:bldP spid="2989" grpId="7" animBg="1"/>
      <p:bldP spid="2989" grpId="8" animBg="1"/>
      <p:bldP spid="2989" grpId="9" animBg="1"/>
      <p:bldP spid="2990" grpId="0" animBg="1"/>
      <p:bldP spid="2990" grpId="1" animBg="1"/>
      <p:bldP spid="2990" grpId="2" animBg="1"/>
      <p:bldP spid="2990" grpId="3" animBg="1"/>
      <p:bldP spid="2990" grpId="4" animBg="1"/>
      <p:bldP spid="2990" grpId="5" animBg="1"/>
      <p:bldP spid="2990" grpId="6" animBg="1"/>
      <p:bldP spid="2990" grpId="7" animBg="1"/>
      <p:bldP spid="2990" grpId="8" animBg="1"/>
      <p:bldP spid="2990" grpId="9" animBg="1"/>
      <p:bldP spid="2991" grpId="0" animBg="1"/>
      <p:bldP spid="2991" grpId="1" animBg="1"/>
      <p:bldP spid="2991" grpId="2" animBg="1"/>
      <p:bldP spid="2991" grpId="3" animBg="1"/>
      <p:bldP spid="2991" grpId="4" animBg="1"/>
      <p:bldP spid="2991" grpId="5" animBg="1"/>
      <p:bldP spid="2991" grpId="6" animBg="1"/>
      <p:bldP spid="2991" grpId="7" animBg="1"/>
      <p:bldP spid="2991" grpId="8" animBg="1"/>
      <p:bldP spid="2991" grpId="9" animBg="1"/>
      <p:bldP spid="2992" grpId="0" animBg="1"/>
      <p:bldP spid="2992" grpId="1" animBg="1"/>
      <p:bldP spid="2992" grpId="2" animBg="1"/>
      <p:bldP spid="2992" grpId="3" animBg="1"/>
      <p:bldP spid="2992" grpId="4" animBg="1"/>
      <p:bldP spid="2992" grpId="5" animBg="1"/>
      <p:bldP spid="2992" grpId="6" animBg="1"/>
      <p:bldP spid="2992" grpId="7" animBg="1"/>
      <p:bldP spid="2992" grpId="8" animBg="1"/>
      <p:bldP spid="2992" grpId="9" animBg="1"/>
      <p:bldP spid="3102" grpId="0" animBg="1"/>
      <p:bldP spid="3102" grpId="1" animBg="1"/>
      <p:bldP spid="3102" grpId="2" animBg="1"/>
      <p:bldP spid="3102" grpId="3" animBg="1"/>
      <p:bldP spid="3102" grpId="4" animBg="1"/>
      <p:bldP spid="3102" grpId="5" animBg="1"/>
      <p:bldP spid="3102" grpId="6" animBg="1"/>
      <p:bldP spid="3102" grpId="7" animBg="1"/>
      <p:bldP spid="3102" grpId="8" animBg="1"/>
      <p:bldP spid="3102" grpId="9" animBg="1"/>
      <p:bldP spid="3103" grpId="0" animBg="1"/>
      <p:bldP spid="3103" grpId="1" animBg="1"/>
      <p:bldP spid="3103" grpId="2" animBg="1"/>
      <p:bldP spid="3103" grpId="3" animBg="1"/>
      <p:bldP spid="3103" grpId="4" animBg="1"/>
      <p:bldP spid="3103" grpId="5" animBg="1"/>
      <p:bldP spid="3103" grpId="6" animBg="1"/>
      <p:bldP spid="3103" grpId="7" animBg="1"/>
      <p:bldP spid="3103" grpId="8" animBg="1"/>
      <p:bldP spid="3103" grpId="9" animBg="1"/>
      <p:bldP spid="3104" grpId="0" animBg="1"/>
      <p:bldP spid="3104" grpId="1" animBg="1"/>
      <p:bldP spid="3104" grpId="2" animBg="1"/>
      <p:bldP spid="3104" grpId="3" animBg="1"/>
      <p:bldP spid="3104" grpId="4" animBg="1"/>
      <p:bldP spid="3104" grpId="5" animBg="1"/>
      <p:bldP spid="3104" grpId="6" animBg="1"/>
      <p:bldP spid="3104" grpId="7" animBg="1"/>
      <p:bldP spid="3104" grpId="8" animBg="1"/>
      <p:bldP spid="3104" grpId="9" animBg="1"/>
      <p:bldP spid="3105" grpId="0" animBg="1"/>
      <p:bldP spid="3105" grpId="1" animBg="1"/>
      <p:bldP spid="3105" grpId="2" animBg="1"/>
      <p:bldP spid="3105" grpId="3" animBg="1"/>
      <p:bldP spid="3105" grpId="4" animBg="1"/>
      <p:bldP spid="3105" grpId="5" animBg="1"/>
      <p:bldP spid="3105" grpId="6" animBg="1"/>
      <p:bldP spid="3105" grpId="7" animBg="1"/>
      <p:bldP spid="3105" grpId="8" animBg="1"/>
      <p:bldP spid="3105" grpId="9" animBg="1"/>
      <p:bldP spid="3106" grpId="0" animBg="1"/>
      <p:bldP spid="3106" grpId="1" animBg="1"/>
      <p:bldP spid="3106" grpId="2" animBg="1"/>
      <p:bldP spid="3106" grpId="3" animBg="1"/>
      <p:bldP spid="3106" grpId="4" animBg="1"/>
      <p:bldP spid="3106" grpId="5" animBg="1"/>
      <p:bldP spid="3106" grpId="6" animBg="1"/>
      <p:bldP spid="3106" grpId="7" animBg="1"/>
      <p:bldP spid="3106" grpId="8" animBg="1"/>
      <p:bldP spid="3106" grpId="9" animBg="1"/>
      <p:bldP spid="3107" grpId="0" animBg="1"/>
      <p:bldP spid="3107" grpId="1" animBg="1"/>
      <p:bldP spid="3107" grpId="2" animBg="1"/>
      <p:bldP spid="3107" grpId="3" animBg="1"/>
      <p:bldP spid="3107" grpId="4" animBg="1"/>
      <p:bldP spid="3107" grpId="5" animBg="1"/>
      <p:bldP spid="3107" grpId="6" animBg="1"/>
      <p:bldP spid="3107" grpId="7" animBg="1"/>
      <p:bldP spid="3107" grpId="8" animBg="1"/>
      <p:bldP spid="3107" grpId="9" animBg="1"/>
      <p:bldP spid="3108" grpId="0" animBg="1"/>
      <p:bldP spid="3108" grpId="1" animBg="1"/>
      <p:bldP spid="3108" grpId="2" animBg="1"/>
      <p:bldP spid="3108" grpId="3" animBg="1"/>
      <p:bldP spid="3108" grpId="4" animBg="1"/>
      <p:bldP spid="3108" grpId="5" animBg="1"/>
      <p:bldP spid="3108" grpId="6" animBg="1"/>
      <p:bldP spid="3108" grpId="7" animBg="1"/>
      <p:bldP spid="3108" grpId="8" animBg="1"/>
      <p:bldP spid="3108" grpId="9" animBg="1"/>
      <p:bldP spid="3109" grpId="0" animBg="1"/>
      <p:bldP spid="3109" grpId="1" animBg="1"/>
      <p:bldP spid="3109" grpId="2" animBg="1"/>
      <p:bldP spid="3109" grpId="3" animBg="1"/>
      <p:bldP spid="3109" grpId="4" animBg="1"/>
      <p:bldP spid="3109" grpId="5" animBg="1"/>
      <p:bldP spid="3109" grpId="6" animBg="1"/>
      <p:bldP spid="3109" grpId="7" animBg="1"/>
      <p:bldP spid="3109" grpId="8" animBg="1"/>
      <p:bldP spid="3109" grpId="9" animBg="1"/>
      <p:bldP spid="3110" grpId="0" animBg="1"/>
      <p:bldP spid="3110" grpId="1" animBg="1"/>
      <p:bldP spid="3110" grpId="2" animBg="1"/>
      <p:bldP spid="3110" grpId="3" animBg="1"/>
      <p:bldP spid="3110" grpId="4" animBg="1"/>
      <p:bldP spid="3110" grpId="5" animBg="1"/>
      <p:bldP spid="3110" grpId="6" animBg="1"/>
      <p:bldP spid="3110" grpId="7" animBg="1"/>
      <p:bldP spid="3110" grpId="8" animBg="1"/>
      <p:bldP spid="3110" grpId="9" animBg="1"/>
      <p:bldP spid="3111" grpId="0" animBg="1"/>
      <p:bldP spid="3111" grpId="1" animBg="1"/>
      <p:bldP spid="3111" grpId="2" animBg="1"/>
      <p:bldP spid="3111" grpId="3" animBg="1"/>
      <p:bldP spid="3111" grpId="4" animBg="1"/>
      <p:bldP spid="3111" grpId="5" animBg="1"/>
      <p:bldP spid="3111" grpId="6" animBg="1"/>
      <p:bldP spid="3111" grpId="7" animBg="1"/>
      <p:bldP spid="3111" grpId="8" animBg="1"/>
      <p:bldP spid="3111" grpId="9" animBg="1"/>
      <p:bldP spid="3112" grpId="0" animBg="1"/>
      <p:bldP spid="3112" grpId="1" animBg="1"/>
      <p:bldP spid="3112" grpId="2" animBg="1"/>
      <p:bldP spid="3112" grpId="3" animBg="1"/>
      <p:bldP spid="3112" grpId="4" animBg="1"/>
      <p:bldP spid="3112" grpId="5" animBg="1"/>
      <p:bldP spid="3112" grpId="6" animBg="1"/>
      <p:bldP spid="3112" grpId="7" animBg="1"/>
      <p:bldP spid="3112" grpId="8" animBg="1"/>
      <p:bldP spid="3112" grpId="9" animBg="1"/>
      <p:bldP spid="3113" grpId="0" animBg="1"/>
      <p:bldP spid="3113" grpId="1" animBg="1"/>
      <p:bldP spid="3113" grpId="2" animBg="1"/>
      <p:bldP spid="3113" grpId="3" animBg="1"/>
      <p:bldP spid="3113" grpId="4" animBg="1"/>
      <p:bldP spid="3113" grpId="5" animBg="1"/>
      <p:bldP spid="3113" grpId="6" animBg="1"/>
      <p:bldP spid="3113" grpId="7" animBg="1"/>
      <p:bldP spid="3113" grpId="8" animBg="1"/>
      <p:bldP spid="3113" grpId="9" animBg="1"/>
      <p:bldP spid="3114" grpId="0" animBg="1"/>
      <p:bldP spid="3114" grpId="1" animBg="1"/>
      <p:bldP spid="3114" grpId="2" animBg="1"/>
      <p:bldP spid="3114" grpId="3" animBg="1"/>
      <p:bldP spid="3114" grpId="4" animBg="1"/>
      <p:bldP spid="3114" grpId="5" animBg="1"/>
      <p:bldP spid="3114" grpId="6" animBg="1"/>
      <p:bldP spid="3114" grpId="7" animBg="1"/>
      <p:bldP spid="3114" grpId="8" animBg="1"/>
      <p:bldP spid="3114" grpId="9" animBg="1"/>
      <p:bldP spid="3115" grpId="0" animBg="1"/>
      <p:bldP spid="3115" grpId="1" animBg="1"/>
      <p:bldP spid="3115" grpId="2" animBg="1"/>
      <p:bldP spid="3115" grpId="3" animBg="1"/>
      <p:bldP spid="3115" grpId="4" animBg="1"/>
      <p:bldP spid="3115" grpId="5" animBg="1"/>
      <p:bldP spid="3115" grpId="6" animBg="1"/>
      <p:bldP spid="3115" grpId="7" animBg="1"/>
      <p:bldP spid="3115" grpId="8" animBg="1"/>
      <p:bldP spid="3115" grpId="9" animBg="1"/>
      <p:bldP spid="3116" grpId="0" animBg="1"/>
      <p:bldP spid="3116" grpId="1" animBg="1"/>
      <p:bldP spid="3116" grpId="2" animBg="1"/>
      <p:bldP spid="3116" grpId="3" animBg="1"/>
      <p:bldP spid="3116" grpId="4" animBg="1"/>
      <p:bldP spid="3116" grpId="5" animBg="1"/>
      <p:bldP spid="3116" grpId="6" animBg="1"/>
      <p:bldP spid="3116" grpId="7" animBg="1"/>
      <p:bldP spid="3116" grpId="8" animBg="1"/>
      <p:bldP spid="3116" grpId="9" animBg="1"/>
      <p:bldP spid="3117" grpId="0" animBg="1"/>
      <p:bldP spid="3117" grpId="1" animBg="1"/>
      <p:bldP spid="3117" grpId="2" animBg="1"/>
      <p:bldP spid="3117" grpId="3" animBg="1"/>
      <p:bldP spid="3117" grpId="4" animBg="1"/>
      <p:bldP spid="3117" grpId="5" animBg="1"/>
      <p:bldP spid="3117" grpId="6" animBg="1"/>
      <p:bldP spid="3117" grpId="7" animBg="1"/>
      <p:bldP spid="3117" grpId="8" animBg="1"/>
      <p:bldP spid="3117" grpId="9" animBg="1"/>
      <p:bldP spid="3118" grpId="0" animBg="1"/>
      <p:bldP spid="3118" grpId="1" animBg="1"/>
      <p:bldP spid="3118" grpId="2" animBg="1"/>
      <p:bldP spid="3118" grpId="3" animBg="1"/>
      <p:bldP spid="3118" grpId="4" animBg="1"/>
      <p:bldP spid="3118" grpId="5" animBg="1"/>
      <p:bldP spid="3118" grpId="6" animBg="1"/>
      <p:bldP spid="3118" grpId="7" animBg="1"/>
      <p:bldP spid="3118" grpId="8" animBg="1"/>
      <p:bldP spid="3118" grpId="9" animBg="1"/>
      <p:bldP spid="3119" grpId="0" animBg="1"/>
      <p:bldP spid="3119" grpId="1" animBg="1"/>
      <p:bldP spid="3119" grpId="2" animBg="1"/>
      <p:bldP spid="3119" grpId="3" animBg="1"/>
      <p:bldP spid="3119" grpId="4" animBg="1"/>
      <p:bldP spid="3119" grpId="5" animBg="1"/>
      <p:bldP spid="3119" grpId="6" animBg="1"/>
      <p:bldP spid="3119" grpId="7" animBg="1"/>
      <p:bldP spid="3119" grpId="8" animBg="1"/>
      <p:bldP spid="3119" grpId="9" animBg="1"/>
      <p:bldP spid="3229" grpId="0" animBg="1"/>
      <p:bldP spid="3229" grpId="1" animBg="1"/>
      <p:bldP spid="3229" grpId="2" animBg="1"/>
      <p:bldP spid="3229" grpId="3" animBg="1"/>
      <p:bldP spid="3229" grpId="4" animBg="1"/>
      <p:bldP spid="3229" grpId="5" animBg="1"/>
      <p:bldP spid="3229" grpId="6" animBg="1"/>
      <p:bldP spid="3229" grpId="7" animBg="1"/>
      <p:bldP spid="3229" grpId="8" animBg="1"/>
      <p:bldP spid="3229" grpId="9" animBg="1"/>
      <p:bldP spid="3230" grpId="0" animBg="1"/>
      <p:bldP spid="3230" grpId="1" animBg="1"/>
      <p:bldP spid="3230" grpId="2" animBg="1"/>
      <p:bldP spid="3230" grpId="3" animBg="1"/>
      <p:bldP spid="3230" grpId="4" animBg="1"/>
      <p:bldP spid="3230" grpId="5" animBg="1"/>
      <p:bldP spid="3230" grpId="6" animBg="1"/>
      <p:bldP spid="3230" grpId="7" animBg="1"/>
      <p:bldP spid="3230" grpId="8" animBg="1"/>
      <p:bldP spid="3230" grpId="9" animBg="1"/>
      <p:bldP spid="3231" grpId="0" animBg="1"/>
      <p:bldP spid="3231" grpId="1" animBg="1"/>
      <p:bldP spid="3231" grpId="2" animBg="1"/>
      <p:bldP spid="3231" grpId="3" animBg="1"/>
      <p:bldP spid="3231" grpId="4" animBg="1"/>
      <p:bldP spid="3231" grpId="5" animBg="1"/>
      <p:bldP spid="3231" grpId="6" animBg="1"/>
      <p:bldP spid="3231" grpId="7" animBg="1"/>
      <p:bldP spid="3231" grpId="8" animBg="1"/>
      <p:bldP spid="3231" grpId="9" animBg="1"/>
      <p:bldP spid="3232" grpId="0" animBg="1"/>
      <p:bldP spid="3232" grpId="1" animBg="1"/>
      <p:bldP spid="3232" grpId="2" animBg="1"/>
      <p:bldP spid="3232" grpId="3" animBg="1"/>
      <p:bldP spid="3232" grpId="4" animBg="1"/>
      <p:bldP spid="3232" grpId="5" animBg="1"/>
      <p:bldP spid="3232" grpId="6" animBg="1"/>
      <p:bldP spid="3232" grpId="7" animBg="1"/>
      <p:bldP spid="3232" grpId="8" animBg="1"/>
      <p:bldP spid="3232" grpId="9" animBg="1"/>
      <p:bldP spid="3233" grpId="0" animBg="1"/>
      <p:bldP spid="3233" grpId="1" animBg="1"/>
      <p:bldP spid="3233" grpId="2" animBg="1"/>
      <p:bldP spid="3233" grpId="3" animBg="1"/>
      <p:bldP spid="3233" grpId="4" animBg="1"/>
      <p:bldP spid="3233" grpId="5" animBg="1"/>
      <p:bldP spid="3233" grpId="6" animBg="1"/>
      <p:bldP spid="3233" grpId="7" animBg="1"/>
      <p:bldP spid="3233" grpId="8" animBg="1"/>
      <p:bldP spid="3233" grpId="9" animBg="1"/>
      <p:bldP spid="3234" grpId="0" animBg="1"/>
      <p:bldP spid="3234" grpId="1" animBg="1"/>
      <p:bldP spid="3234" grpId="2" animBg="1"/>
      <p:bldP spid="3234" grpId="3" animBg="1"/>
      <p:bldP spid="3234" grpId="4" animBg="1"/>
      <p:bldP spid="3234" grpId="5" animBg="1"/>
      <p:bldP spid="3234" grpId="6" animBg="1"/>
      <p:bldP spid="3234" grpId="7" animBg="1"/>
      <p:bldP spid="3234" grpId="8" animBg="1"/>
      <p:bldP spid="3234" grpId="9" animBg="1"/>
      <p:bldP spid="3235" grpId="0" animBg="1"/>
      <p:bldP spid="3235" grpId="1" animBg="1"/>
      <p:bldP spid="3235" grpId="2" animBg="1"/>
      <p:bldP spid="3235" grpId="3" animBg="1"/>
      <p:bldP spid="3235" grpId="4" animBg="1"/>
      <p:bldP spid="3235" grpId="5" animBg="1"/>
      <p:bldP spid="3235" grpId="6" animBg="1"/>
      <p:bldP spid="3235" grpId="7" animBg="1"/>
      <p:bldP spid="3235" grpId="8" animBg="1"/>
      <p:bldP spid="3235" grpId="9" animBg="1"/>
      <p:bldP spid="3236" grpId="0" animBg="1"/>
      <p:bldP spid="3236" grpId="1" animBg="1"/>
      <p:bldP spid="3236" grpId="2" animBg="1"/>
      <p:bldP spid="3236" grpId="3" animBg="1"/>
      <p:bldP spid="3236" grpId="4" animBg="1"/>
      <p:bldP spid="3236" grpId="5" animBg="1"/>
      <p:bldP spid="3236" grpId="6" animBg="1"/>
      <p:bldP spid="3236" grpId="7" animBg="1"/>
      <p:bldP spid="3236" grpId="8" animBg="1"/>
      <p:bldP spid="3236" grpId="9" animBg="1"/>
      <p:bldP spid="3237" grpId="0" animBg="1"/>
      <p:bldP spid="3237" grpId="1" animBg="1"/>
      <p:bldP spid="3237" grpId="2" animBg="1"/>
      <p:bldP spid="3237" grpId="3" animBg="1"/>
      <p:bldP spid="3237" grpId="4" animBg="1"/>
      <p:bldP spid="3237" grpId="5" animBg="1"/>
      <p:bldP spid="3237" grpId="6" animBg="1"/>
      <p:bldP spid="3237" grpId="7" animBg="1"/>
      <p:bldP spid="3237" grpId="8" animBg="1"/>
      <p:bldP spid="3237" grpId="9" animBg="1"/>
      <p:bldP spid="3238" grpId="0" animBg="1"/>
      <p:bldP spid="3238" grpId="1" animBg="1"/>
      <p:bldP spid="3238" grpId="2" animBg="1"/>
      <p:bldP spid="3238" grpId="3" animBg="1"/>
      <p:bldP spid="3238" grpId="4" animBg="1"/>
      <p:bldP spid="3238" grpId="5" animBg="1"/>
      <p:bldP spid="3238" grpId="6" animBg="1"/>
      <p:bldP spid="3238" grpId="7" animBg="1"/>
      <p:bldP spid="3238" grpId="8" animBg="1"/>
      <p:bldP spid="3238" grpId="9" animBg="1"/>
      <p:bldP spid="3239" grpId="0" animBg="1"/>
      <p:bldP spid="3239" grpId="1" animBg="1"/>
      <p:bldP spid="3239" grpId="2" animBg="1"/>
      <p:bldP spid="3239" grpId="3" animBg="1"/>
      <p:bldP spid="3239" grpId="4" animBg="1"/>
      <p:bldP spid="3239" grpId="5" animBg="1"/>
      <p:bldP spid="3239" grpId="6" animBg="1"/>
      <p:bldP spid="3239" grpId="7" animBg="1"/>
      <p:bldP spid="3239" grpId="8" animBg="1"/>
      <p:bldP spid="3239" grpId="9" animBg="1"/>
      <p:bldP spid="3240" grpId="0" animBg="1"/>
      <p:bldP spid="3240" grpId="1" animBg="1"/>
      <p:bldP spid="3240" grpId="2" animBg="1"/>
      <p:bldP spid="3240" grpId="3" animBg="1"/>
      <p:bldP spid="3240" grpId="4" animBg="1"/>
      <p:bldP spid="3240" grpId="5" animBg="1"/>
      <p:bldP spid="3240" grpId="6" animBg="1"/>
      <p:bldP spid="3240" grpId="7" animBg="1"/>
      <p:bldP spid="3240" grpId="8" animBg="1"/>
      <p:bldP spid="3240" grpId="9" animBg="1"/>
      <p:bldP spid="3241" grpId="0" animBg="1"/>
      <p:bldP spid="3241" grpId="1" animBg="1"/>
      <p:bldP spid="3241" grpId="2" animBg="1"/>
      <p:bldP spid="3241" grpId="3" animBg="1"/>
      <p:bldP spid="3241" grpId="4" animBg="1"/>
      <p:bldP spid="3241" grpId="5" animBg="1"/>
      <p:bldP spid="3241" grpId="6" animBg="1"/>
      <p:bldP spid="3241" grpId="7" animBg="1"/>
      <p:bldP spid="3241" grpId="8" animBg="1"/>
      <p:bldP spid="3241" grpId="9" animBg="1"/>
      <p:bldP spid="3242" grpId="0" animBg="1"/>
      <p:bldP spid="3242" grpId="1" animBg="1"/>
      <p:bldP spid="3242" grpId="2" animBg="1"/>
      <p:bldP spid="3242" grpId="3" animBg="1"/>
      <p:bldP spid="3242" grpId="4" animBg="1"/>
      <p:bldP spid="3242" grpId="5" animBg="1"/>
      <p:bldP spid="3242" grpId="6" animBg="1"/>
      <p:bldP spid="3242" grpId="7" animBg="1"/>
      <p:bldP spid="3242" grpId="8" animBg="1"/>
      <p:bldP spid="3242" grpId="9" animBg="1"/>
      <p:bldP spid="3243" grpId="0" animBg="1"/>
      <p:bldP spid="3243" grpId="1" animBg="1"/>
      <p:bldP spid="3243" grpId="2" animBg="1"/>
      <p:bldP spid="3243" grpId="3" animBg="1"/>
      <p:bldP spid="3243" grpId="4" animBg="1"/>
      <p:bldP spid="3243" grpId="5" animBg="1"/>
      <p:bldP spid="3243" grpId="6" animBg="1"/>
      <p:bldP spid="3243" grpId="7" animBg="1"/>
      <p:bldP spid="3243" grpId="8" animBg="1"/>
      <p:bldP spid="3243" grpId="9" animBg="1"/>
      <p:bldP spid="3244" grpId="0" animBg="1"/>
      <p:bldP spid="3244" grpId="1" animBg="1"/>
      <p:bldP spid="3244" grpId="2" animBg="1"/>
      <p:bldP spid="3244" grpId="3" animBg="1"/>
      <p:bldP spid="3244" grpId="4" animBg="1"/>
      <p:bldP spid="3244" grpId="5" animBg="1"/>
      <p:bldP spid="3244" grpId="6" animBg="1"/>
      <p:bldP spid="3244" grpId="7" animBg="1"/>
      <p:bldP spid="3244" grpId="8" animBg="1"/>
      <p:bldP spid="3244" grpId="9" animBg="1"/>
      <p:bldP spid="3245" grpId="0" animBg="1"/>
      <p:bldP spid="3245" grpId="1" animBg="1"/>
      <p:bldP spid="3245" grpId="2" animBg="1"/>
      <p:bldP spid="3245" grpId="3" animBg="1"/>
      <p:bldP spid="3245" grpId="4" animBg="1"/>
      <p:bldP spid="3245" grpId="5" animBg="1"/>
      <p:bldP spid="3245" grpId="6" animBg="1"/>
      <p:bldP spid="3245" grpId="7" animBg="1"/>
      <p:bldP spid="3245" grpId="8" animBg="1"/>
      <p:bldP spid="3245" grpId="9" animBg="1"/>
      <p:bldP spid="3246" grpId="0" animBg="1"/>
      <p:bldP spid="3246" grpId="1" animBg="1"/>
      <p:bldP spid="3246" grpId="2" animBg="1"/>
      <p:bldP spid="3246" grpId="3" animBg="1"/>
      <p:bldP spid="3246" grpId="4" animBg="1"/>
      <p:bldP spid="3246" grpId="5" animBg="1"/>
      <p:bldP spid="3246" grpId="6" animBg="1"/>
      <p:bldP spid="3246" grpId="7" animBg="1"/>
      <p:bldP spid="3246" grpId="8" animBg="1"/>
      <p:bldP spid="3246" grpId="9" animBg="1"/>
      <p:bldP spid="3355" grpId="0" animBg="1"/>
      <p:bldP spid="3355" grpId="1" animBg="1"/>
      <p:bldP spid="3355" grpId="2" animBg="1"/>
      <p:bldP spid="3355" grpId="3" animBg="1"/>
      <p:bldP spid="3355" grpId="4" animBg="1"/>
      <p:bldP spid="3355" grpId="5" animBg="1"/>
      <p:bldP spid="3355" grpId="6" animBg="1"/>
      <p:bldP spid="3355" grpId="7" animBg="1"/>
      <p:bldP spid="3355" grpId="8" animBg="1"/>
      <p:bldP spid="3355" grpId="9" animBg="1"/>
      <p:bldP spid="3356" grpId="0" animBg="1"/>
      <p:bldP spid="3356" grpId="1" animBg="1"/>
      <p:bldP spid="3356" grpId="2" animBg="1"/>
      <p:bldP spid="3356" grpId="3" animBg="1"/>
      <p:bldP spid="3356" grpId="4" animBg="1"/>
      <p:bldP spid="3356" grpId="5" animBg="1"/>
      <p:bldP spid="3356" grpId="6" animBg="1"/>
      <p:bldP spid="3356" grpId="7" animBg="1"/>
      <p:bldP spid="3356" grpId="8" animBg="1"/>
      <p:bldP spid="3356" grpId="9" animBg="1"/>
      <p:bldP spid="3357" grpId="0" animBg="1"/>
      <p:bldP spid="3357" grpId="1" animBg="1"/>
      <p:bldP spid="3357" grpId="2" animBg="1"/>
      <p:bldP spid="3357" grpId="3" animBg="1"/>
      <p:bldP spid="3357" grpId="4" animBg="1"/>
      <p:bldP spid="3357" grpId="5" animBg="1"/>
      <p:bldP spid="3357" grpId="6" animBg="1"/>
      <p:bldP spid="3357" grpId="7" animBg="1"/>
      <p:bldP spid="3357" grpId="8" animBg="1"/>
      <p:bldP spid="3357" grpId="9" animBg="1"/>
      <p:bldP spid="3358" grpId="0" animBg="1"/>
      <p:bldP spid="3358" grpId="1" animBg="1"/>
      <p:bldP spid="3358" grpId="2" animBg="1"/>
      <p:bldP spid="3358" grpId="3" animBg="1"/>
      <p:bldP spid="3358" grpId="4" animBg="1"/>
      <p:bldP spid="3358" grpId="5" animBg="1"/>
      <p:bldP spid="3358" grpId="6" animBg="1"/>
      <p:bldP spid="3358" grpId="7" animBg="1"/>
      <p:bldP spid="3358" grpId="8" animBg="1"/>
      <p:bldP spid="3358" grpId="9" animBg="1"/>
      <p:bldP spid="3359" grpId="0" animBg="1"/>
      <p:bldP spid="3359" grpId="1" animBg="1"/>
      <p:bldP spid="3359" grpId="2" animBg="1"/>
      <p:bldP spid="3359" grpId="3" animBg="1"/>
      <p:bldP spid="3359" grpId="4" animBg="1"/>
      <p:bldP spid="3359" grpId="5" animBg="1"/>
      <p:bldP spid="3359" grpId="6" animBg="1"/>
      <p:bldP spid="3359" grpId="7" animBg="1"/>
      <p:bldP spid="3359" grpId="8" animBg="1"/>
      <p:bldP spid="3359" grpId="9" animBg="1"/>
      <p:bldP spid="3360" grpId="0" animBg="1"/>
      <p:bldP spid="3360" grpId="1" animBg="1"/>
      <p:bldP spid="3360" grpId="2" animBg="1"/>
      <p:bldP spid="3360" grpId="3" animBg="1"/>
      <p:bldP spid="3360" grpId="4" animBg="1"/>
      <p:bldP spid="3360" grpId="5" animBg="1"/>
      <p:bldP spid="3360" grpId="6" animBg="1"/>
      <p:bldP spid="3360" grpId="7" animBg="1"/>
      <p:bldP spid="3360" grpId="8" animBg="1"/>
      <p:bldP spid="3360" grpId="9" animBg="1"/>
      <p:bldP spid="3361" grpId="0" animBg="1"/>
      <p:bldP spid="3361" grpId="1" animBg="1"/>
      <p:bldP spid="3361" grpId="2" animBg="1"/>
      <p:bldP spid="3361" grpId="3" animBg="1"/>
      <p:bldP spid="3361" grpId="4" animBg="1"/>
      <p:bldP spid="3361" grpId="5" animBg="1"/>
      <p:bldP spid="3361" grpId="6" animBg="1"/>
      <p:bldP spid="3361" grpId="7" animBg="1"/>
      <p:bldP spid="3361" grpId="8" animBg="1"/>
      <p:bldP spid="3361" grpId="9" animBg="1"/>
      <p:bldP spid="3362" grpId="0" animBg="1"/>
      <p:bldP spid="3362" grpId="1" animBg="1"/>
      <p:bldP spid="3362" grpId="2" animBg="1"/>
      <p:bldP spid="3362" grpId="3" animBg="1"/>
      <p:bldP spid="3362" grpId="4" animBg="1"/>
      <p:bldP spid="3362" grpId="5" animBg="1"/>
      <p:bldP spid="3362" grpId="6" animBg="1"/>
      <p:bldP spid="3362" grpId="7" animBg="1"/>
      <p:bldP spid="3362" grpId="8" animBg="1"/>
      <p:bldP spid="3362" grpId="9" animBg="1"/>
      <p:bldP spid="3363" grpId="0" animBg="1"/>
      <p:bldP spid="3363" grpId="1" animBg="1"/>
      <p:bldP spid="3363" grpId="2" animBg="1"/>
      <p:bldP spid="3363" grpId="3" animBg="1"/>
      <p:bldP spid="3363" grpId="4" animBg="1"/>
      <p:bldP spid="3363" grpId="5" animBg="1"/>
      <p:bldP spid="3363" grpId="6" animBg="1"/>
      <p:bldP spid="3363" grpId="7" animBg="1"/>
      <p:bldP spid="3363" grpId="8" animBg="1"/>
      <p:bldP spid="3363" grpId="9" animBg="1"/>
      <p:bldP spid="3364" grpId="0" animBg="1"/>
      <p:bldP spid="3364" grpId="1" animBg="1"/>
      <p:bldP spid="3364" grpId="2" animBg="1"/>
      <p:bldP spid="3364" grpId="3" animBg="1"/>
      <p:bldP spid="3364" grpId="4" animBg="1"/>
      <p:bldP spid="3364" grpId="5" animBg="1"/>
      <p:bldP spid="3364" grpId="6" animBg="1"/>
      <p:bldP spid="3364" grpId="7" animBg="1"/>
      <p:bldP spid="3364" grpId="8" animBg="1"/>
      <p:bldP spid="3364" grpId="9" animBg="1"/>
      <p:bldP spid="3365" grpId="0" animBg="1"/>
      <p:bldP spid="3365" grpId="1" animBg="1"/>
      <p:bldP spid="3365" grpId="2" animBg="1"/>
      <p:bldP spid="3365" grpId="3" animBg="1"/>
      <p:bldP spid="3365" grpId="4" animBg="1"/>
      <p:bldP spid="3365" grpId="5" animBg="1"/>
      <p:bldP spid="3365" grpId="6" animBg="1"/>
      <p:bldP spid="3365" grpId="7" animBg="1"/>
      <p:bldP spid="3365" grpId="8" animBg="1"/>
      <p:bldP spid="3365" grpId="9" animBg="1"/>
      <p:bldP spid="3366" grpId="0" animBg="1"/>
      <p:bldP spid="3366" grpId="1" animBg="1"/>
      <p:bldP spid="3366" grpId="2" animBg="1"/>
      <p:bldP spid="3366" grpId="3" animBg="1"/>
      <p:bldP spid="3366" grpId="4" animBg="1"/>
      <p:bldP spid="3366" grpId="5" animBg="1"/>
      <p:bldP spid="3366" grpId="6" animBg="1"/>
      <p:bldP spid="3366" grpId="7" animBg="1"/>
      <p:bldP spid="3366" grpId="8" animBg="1"/>
      <p:bldP spid="3366" grpId="9" animBg="1"/>
      <p:bldP spid="3367" grpId="0" animBg="1"/>
      <p:bldP spid="3367" grpId="1" animBg="1"/>
      <p:bldP spid="3367" grpId="2" animBg="1"/>
      <p:bldP spid="3367" grpId="3" animBg="1"/>
      <p:bldP spid="3367" grpId="4" animBg="1"/>
      <p:bldP spid="3367" grpId="5" animBg="1"/>
      <p:bldP spid="3367" grpId="6" animBg="1"/>
      <p:bldP spid="3367" grpId="7" animBg="1"/>
      <p:bldP spid="3367" grpId="8" animBg="1"/>
      <p:bldP spid="3367" grpId="9" animBg="1"/>
      <p:bldP spid="3368" grpId="0" animBg="1"/>
      <p:bldP spid="3368" grpId="1" animBg="1"/>
      <p:bldP spid="3368" grpId="2" animBg="1"/>
      <p:bldP spid="3368" grpId="3" animBg="1"/>
      <p:bldP spid="3368" grpId="4" animBg="1"/>
      <p:bldP spid="3368" grpId="5" animBg="1"/>
      <p:bldP spid="3368" grpId="6" animBg="1"/>
      <p:bldP spid="3368" grpId="7" animBg="1"/>
      <p:bldP spid="3368" grpId="8" animBg="1"/>
      <p:bldP spid="3368" grpId="9" animBg="1"/>
      <p:bldP spid="3369" grpId="0" animBg="1"/>
      <p:bldP spid="3369" grpId="1" animBg="1"/>
      <p:bldP spid="3369" grpId="2" animBg="1"/>
      <p:bldP spid="3369" grpId="3" animBg="1"/>
      <p:bldP spid="3369" grpId="4" animBg="1"/>
      <p:bldP spid="3369" grpId="5" animBg="1"/>
      <p:bldP spid="3369" grpId="6" animBg="1"/>
      <p:bldP spid="3369" grpId="7" animBg="1"/>
      <p:bldP spid="3369" grpId="8" animBg="1"/>
      <p:bldP spid="3369" grpId="9" animBg="1"/>
      <p:bldP spid="3370" grpId="0" animBg="1"/>
      <p:bldP spid="3370" grpId="1" animBg="1"/>
      <p:bldP spid="3370" grpId="2" animBg="1"/>
      <p:bldP spid="3370" grpId="3" animBg="1"/>
      <p:bldP spid="3370" grpId="4" animBg="1"/>
      <p:bldP spid="3370" grpId="5" animBg="1"/>
      <p:bldP spid="3370" grpId="6" animBg="1"/>
      <p:bldP spid="3370" grpId="7" animBg="1"/>
      <p:bldP spid="3370" grpId="8" animBg="1"/>
      <p:bldP spid="3370" grpId="9" animBg="1"/>
      <p:bldP spid="3371" grpId="0" animBg="1"/>
      <p:bldP spid="3371" grpId="1" animBg="1"/>
      <p:bldP spid="3371" grpId="2" animBg="1"/>
      <p:bldP spid="3371" grpId="3" animBg="1"/>
      <p:bldP spid="3371" grpId="4" animBg="1"/>
      <p:bldP spid="3371" grpId="5" animBg="1"/>
      <p:bldP spid="3371" grpId="6" animBg="1"/>
      <p:bldP spid="3371" grpId="7" animBg="1"/>
      <p:bldP spid="3371" grpId="8" animBg="1"/>
      <p:bldP spid="3371" grpId="9" animBg="1"/>
      <p:bldP spid="3372" grpId="0" animBg="1"/>
      <p:bldP spid="3372" grpId="1" animBg="1"/>
      <p:bldP spid="3372" grpId="2" animBg="1"/>
      <p:bldP spid="3372" grpId="3" animBg="1"/>
      <p:bldP spid="3372" grpId="4" animBg="1"/>
      <p:bldP spid="3372" grpId="5" animBg="1"/>
      <p:bldP spid="3372" grpId="6" animBg="1"/>
      <p:bldP spid="3372" grpId="7" animBg="1"/>
      <p:bldP spid="3372" grpId="8" animBg="1"/>
      <p:bldP spid="3372" grpId="9" animBg="1"/>
      <p:bldP spid="3482" grpId="0" animBg="1"/>
      <p:bldP spid="3482" grpId="1" animBg="1"/>
      <p:bldP spid="3482" grpId="2" animBg="1"/>
      <p:bldP spid="3482" grpId="3" animBg="1"/>
      <p:bldP spid="3482" grpId="4" animBg="1"/>
      <p:bldP spid="3482" grpId="5" animBg="1"/>
      <p:bldP spid="3482" grpId="6" animBg="1"/>
      <p:bldP spid="3482" grpId="7" animBg="1"/>
      <p:bldP spid="3482" grpId="8" animBg="1"/>
      <p:bldP spid="3482" grpId="9" animBg="1"/>
      <p:bldP spid="3483" grpId="0" animBg="1"/>
      <p:bldP spid="3483" grpId="1" animBg="1"/>
      <p:bldP spid="3483" grpId="2" animBg="1"/>
      <p:bldP spid="3483" grpId="3" animBg="1"/>
      <p:bldP spid="3483" grpId="4" animBg="1"/>
      <p:bldP spid="3483" grpId="5" animBg="1"/>
      <p:bldP spid="3483" grpId="6" animBg="1"/>
      <p:bldP spid="3483" grpId="7" animBg="1"/>
      <p:bldP spid="3483" grpId="8" animBg="1"/>
      <p:bldP spid="3483" grpId="9" animBg="1"/>
      <p:bldP spid="3484" grpId="0" animBg="1"/>
      <p:bldP spid="3484" grpId="1" animBg="1"/>
      <p:bldP spid="3484" grpId="2" animBg="1"/>
      <p:bldP spid="3484" grpId="3" animBg="1"/>
      <p:bldP spid="3484" grpId="4" animBg="1"/>
      <p:bldP spid="3484" grpId="5" animBg="1"/>
      <p:bldP spid="3484" grpId="6" animBg="1"/>
      <p:bldP spid="3484" grpId="7" animBg="1"/>
      <p:bldP spid="3484" grpId="8" animBg="1"/>
      <p:bldP spid="3484" grpId="9" animBg="1"/>
      <p:bldP spid="3485" grpId="0" animBg="1"/>
      <p:bldP spid="3485" grpId="1" animBg="1"/>
      <p:bldP spid="3485" grpId="2" animBg="1"/>
      <p:bldP spid="3485" grpId="3" animBg="1"/>
      <p:bldP spid="3485" grpId="4" animBg="1"/>
      <p:bldP spid="3485" grpId="5" animBg="1"/>
      <p:bldP spid="3485" grpId="6" animBg="1"/>
      <p:bldP spid="3485" grpId="7" animBg="1"/>
      <p:bldP spid="3485" grpId="8" animBg="1"/>
      <p:bldP spid="3485" grpId="9" animBg="1"/>
      <p:bldP spid="3486" grpId="0" animBg="1"/>
      <p:bldP spid="3486" grpId="1" animBg="1"/>
      <p:bldP spid="3486" grpId="2" animBg="1"/>
      <p:bldP spid="3486" grpId="3" animBg="1"/>
      <p:bldP spid="3486" grpId="4" animBg="1"/>
      <p:bldP spid="3486" grpId="5" animBg="1"/>
      <p:bldP spid="3486" grpId="6" animBg="1"/>
      <p:bldP spid="3486" grpId="7" animBg="1"/>
      <p:bldP spid="3486" grpId="8" animBg="1"/>
      <p:bldP spid="3486" grpId="9" animBg="1"/>
      <p:bldP spid="3487" grpId="0" animBg="1"/>
      <p:bldP spid="3487" grpId="1" animBg="1"/>
      <p:bldP spid="3487" grpId="2" animBg="1"/>
      <p:bldP spid="3487" grpId="3" animBg="1"/>
      <p:bldP spid="3487" grpId="4" animBg="1"/>
      <p:bldP spid="3487" grpId="5" animBg="1"/>
      <p:bldP spid="3487" grpId="6" animBg="1"/>
      <p:bldP spid="3487" grpId="7" animBg="1"/>
      <p:bldP spid="3487" grpId="8" animBg="1"/>
      <p:bldP spid="3487" grpId="9" animBg="1"/>
      <p:bldP spid="3488" grpId="0" animBg="1"/>
      <p:bldP spid="3488" grpId="1" animBg="1"/>
      <p:bldP spid="3488" grpId="2" animBg="1"/>
      <p:bldP spid="3488" grpId="3" animBg="1"/>
      <p:bldP spid="3488" grpId="4" animBg="1"/>
      <p:bldP spid="3488" grpId="5" animBg="1"/>
      <p:bldP spid="3488" grpId="6" animBg="1"/>
      <p:bldP spid="3488" grpId="7" animBg="1"/>
      <p:bldP spid="3488" grpId="8" animBg="1"/>
      <p:bldP spid="3488" grpId="9" animBg="1"/>
      <p:bldP spid="3489" grpId="0" animBg="1"/>
      <p:bldP spid="3489" grpId="1" animBg="1"/>
      <p:bldP spid="3489" grpId="2" animBg="1"/>
      <p:bldP spid="3489" grpId="3" animBg="1"/>
      <p:bldP spid="3489" grpId="4" animBg="1"/>
      <p:bldP spid="3489" grpId="5" animBg="1"/>
      <p:bldP spid="3489" grpId="6" animBg="1"/>
      <p:bldP spid="3489" grpId="7" animBg="1"/>
      <p:bldP spid="3489" grpId="8" animBg="1"/>
      <p:bldP spid="3489" grpId="9" animBg="1"/>
      <p:bldP spid="3490" grpId="0" animBg="1"/>
      <p:bldP spid="3490" grpId="1" animBg="1"/>
      <p:bldP spid="3490" grpId="2" animBg="1"/>
      <p:bldP spid="3490" grpId="3" animBg="1"/>
      <p:bldP spid="3490" grpId="4" animBg="1"/>
      <p:bldP spid="3490" grpId="5" animBg="1"/>
      <p:bldP spid="3490" grpId="6" animBg="1"/>
      <p:bldP spid="3490" grpId="7" animBg="1"/>
      <p:bldP spid="3490" grpId="8" animBg="1"/>
      <p:bldP spid="3490" grpId="9" animBg="1"/>
      <p:bldP spid="3491" grpId="0" animBg="1"/>
      <p:bldP spid="3491" grpId="1" animBg="1"/>
      <p:bldP spid="3491" grpId="2" animBg="1"/>
      <p:bldP spid="3491" grpId="3" animBg="1"/>
      <p:bldP spid="3491" grpId="4" animBg="1"/>
      <p:bldP spid="3491" grpId="5" animBg="1"/>
      <p:bldP spid="3491" grpId="6" animBg="1"/>
      <p:bldP spid="3491" grpId="7" animBg="1"/>
      <p:bldP spid="3491" grpId="8" animBg="1"/>
      <p:bldP spid="3491" grpId="9" animBg="1"/>
      <p:bldP spid="3492" grpId="0" animBg="1"/>
      <p:bldP spid="3492" grpId="1" animBg="1"/>
      <p:bldP spid="3492" grpId="2" animBg="1"/>
      <p:bldP spid="3492" grpId="3" animBg="1"/>
      <p:bldP spid="3492" grpId="4" animBg="1"/>
      <p:bldP spid="3492" grpId="5" animBg="1"/>
      <p:bldP spid="3492" grpId="6" animBg="1"/>
      <p:bldP spid="3492" grpId="7" animBg="1"/>
      <p:bldP spid="3492" grpId="8" animBg="1"/>
      <p:bldP spid="3492" grpId="9" animBg="1"/>
      <p:bldP spid="3493" grpId="0" animBg="1"/>
      <p:bldP spid="3493" grpId="1" animBg="1"/>
      <p:bldP spid="3493" grpId="2" animBg="1"/>
      <p:bldP spid="3493" grpId="3" animBg="1"/>
      <p:bldP spid="3493" grpId="4" animBg="1"/>
      <p:bldP spid="3493" grpId="5" animBg="1"/>
      <p:bldP spid="3493" grpId="6" animBg="1"/>
      <p:bldP spid="3493" grpId="7" animBg="1"/>
      <p:bldP spid="3493" grpId="8" animBg="1"/>
      <p:bldP spid="3493" grpId="9" animBg="1"/>
      <p:bldP spid="3494" grpId="0" animBg="1"/>
      <p:bldP spid="3494" grpId="1" animBg="1"/>
      <p:bldP spid="3494" grpId="2" animBg="1"/>
      <p:bldP spid="3494" grpId="3" animBg="1"/>
      <p:bldP spid="3494" grpId="4" animBg="1"/>
      <p:bldP spid="3494" grpId="5" animBg="1"/>
      <p:bldP spid="3494" grpId="6" animBg="1"/>
      <p:bldP spid="3494" grpId="7" animBg="1"/>
      <p:bldP spid="3494" grpId="8" animBg="1"/>
      <p:bldP spid="3494" grpId="9" animBg="1"/>
      <p:bldP spid="3495" grpId="0" animBg="1"/>
      <p:bldP spid="3495" grpId="1" animBg="1"/>
      <p:bldP spid="3495" grpId="2" animBg="1"/>
      <p:bldP spid="3495" grpId="3" animBg="1"/>
      <p:bldP spid="3495" grpId="4" animBg="1"/>
      <p:bldP spid="3495" grpId="5" animBg="1"/>
      <p:bldP spid="3495" grpId="6" animBg="1"/>
      <p:bldP spid="3495" grpId="7" animBg="1"/>
      <p:bldP spid="3495" grpId="8" animBg="1"/>
      <p:bldP spid="3495" grpId="9" animBg="1"/>
      <p:bldP spid="3496" grpId="0" animBg="1"/>
      <p:bldP spid="3496" grpId="1" animBg="1"/>
      <p:bldP spid="3496" grpId="2" animBg="1"/>
      <p:bldP spid="3496" grpId="3" animBg="1"/>
      <p:bldP spid="3496" grpId="4" animBg="1"/>
      <p:bldP spid="3496" grpId="5" animBg="1"/>
      <p:bldP spid="3496" grpId="6" animBg="1"/>
      <p:bldP spid="3496" grpId="7" animBg="1"/>
      <p:bldP spid="3496" grpId="8" animBg="1"/>
      <p:bldP spid="3496" grpId="9" animBg="1"/>
      <p:bldP spid="3497" grpId="0" animBg="1"/>
      <p:bldP spid="3497" grpId="1" animBg="1"/>
      <p:bldP spid="3497" grpId="2" animBg="1"/>
      <p:bldP spid="3497" grpId="3" animBg="1"/>
      <p:bldP spid="3497" grpId="4" animBg="1"/>
      <p:bldP spid="3497" grpId="5" animBg="1"/>
      <p:bldP spid="3497" grpId="6" animBg="1"/>
      <p:bldP spid="3497" grpId="7" animBg="1"/>
      <p:bldP spid="3497" grpId="8" animBg="1"/>
      <p:bldP spid="3497" grpId="9" animBg="1"/>
      <p:bldP spid="3498" grpId="0" animBg="1"/>
      <p:bldP spid="3498" grpId="1" animBg="1"/>
      <p:bldP spid="3498" grpId="2" animBg="1"/>
      <p:bldP spid="3498" grpId="3" animBg="1"/>
      <p:bldP spid="3498" grpId="4" animBg="1"/>
      <p:bldP spid="3498" grpId="5" animBg="1"/>
      <p:bldP spid="3498" grpId="6" animBg="1"/>
      <p:bldP spid="3498" grpId="7" animBg="1"/>
      <p:bldP spid="3498" grpId="8" animBg="1"/>
      <p:bldP spid="3498" grpId="9" animBg="1"/>
      <p:bldP spid="3499" grpId="0" animBg="1"/>
      <p:bldP spid="3499" grpId="1" animBg="1"/>
      <p:bldP spid="3499" grpId="2" animBg="1"/>
      <p:bldP spid="3499" grpId="3" animBg="1"/>
      <p:bldP spid="3499" grpId="4" animBg="1"/>
      <p:bldP spid="3499" grpId="5" animBg="1"/>
      <p:bldP spid="3499" grpId="6" animBg="1"/>
      <p:bldP spid="3499" grpId="7" animBg="1"/>
      <p:bldP spid="3499" grpId="8" animBg="1"/>
      <p:bldP spid="3499" grpId="9" animBg="1"/>
      <p:bldP spid="3609" grpId="0" animBg="1"/>
      <p:bldP spid="3609" grpId="1" animBg="1"/>
      <p:bldP spid="3609" grpId="2" animBg="1"/>
      <p:bldP spid="3609" grpId="3" animBg="1"/>
      <p:bldP spid="3609" grpId="4" animBg="1"/>
      <p:bldP spid="3609" grpId="5" animBg="1"/>
      <p:bldP spid="3609" grpId="6" animBg="1"/>
      <p:bldP spid="3609" grpId="7" animBg="1"/>
      <p:bldP spid="3609" grpId="8" animBg="1"/>
      <p:bldP spid="3609" grpId="9" animBg="1"/>
      <p:bldP spid="3610" grpId="0" animBg="1"/>
      <p:bldP spid="3610" grpId="1" animBg="1"/>
      <p:bldP spid="3610" grpId="2" animBg="1"/>
      <p:bldP spid="3610" grpId="3" animBg="1"/>
      <p:bldP spid="3610" grpId="4" animBg="1"/>
      <p:bldP spid="3610" grpId="5" animBg="1"/>
      <p:bldP spid="3610" grpId="6" animBg="1"/>
      <p:bldP spid="3610" grpId="7" animBg="1"/>
      <p:bldP spid="3610" grpId="8" animBg="1"/>
      <p:bldP spid="3610" grpId="9" animBg="1"/>
      <p:bldP spid="3611" grpId="0" animBg="1"/>
      <p:bldP spid="3611" grpId="1" animBg="1"/>
      <p:bldP spid="3611" grpId="2" animBg="1"/>
      <p:bldP spid="3611" grpId="3" animBg="1"/>
      <p:bldP spid="3611" grpId="4" animBg="1"/>
      <p:bldP spid="3611" grpId="5" animBg="1"/>
      <p:bldP spid="3611" grpId="6" animBg="1"/>
      <p:bldP spid="3611" grpId="7" animBg="1"/>
      <p:bldP spid="3611" grpId="8" animBg="1"/>
      <p:bldP spid="3611" grpId="9" animBg="1"/>
      <p:bldP spid="3612" grpId="0" animBg="1"/>
      <p:bldP spid="3612" grpId="1" animBg="1"/>
      <p:bldP spid="3612" grpId="2" animBg="1"/>
      <p:bldP spid="3612" grpId="3" animBg="1"/>
      <p:bldP spid="3612" grpId="4" animBg="1"/>
      <p:bldP spid="3612" grpId="5" animBg="1"/>
      <p:bldP spid="3612" grpId="6" animBg="1"/>
      <p:bldP spid="3612" grpId="7" animBg="1"/>
      <p:bldP spid="3612" grpId="8" animBg="1"/>
      <p:bldP spid="3612" grpId="9" animBg="1"/>
      <p:bldP spid="3613" grpId="0" animBg="1"/>
      <p:bldP spid="3613" grpId="1" animBg="1"/>
      <p:bldP spid="3613" grpId="2" animBg="1"/>
      <p:bldP spid="3613" grpId="3" animBg="1"/>
      <p:bldP spid="3613" grpId="4" animBg="1"/>
      <p:bldP spid="3613" grpId="5" animBg="1"/>
      <p:bldP spid="3613" grpId="6" animBg="1"/>
      <p:bldP spid="3613" grpId="7" animBg="1"/>
      <p:bldP spid="3613" grpId="8" animBg="1"/>
      <p:bldP spid="3613" grpId="9" animBg="1"/>
      <p:bldP spid="3614" grpId="0" animBg="1"/>
      <p:bldP spid="3614" grpId="1" animBg="1"/>
      <p:bldP spid="3614" grpId="2" animBg="1"/>
      <p:bldP spid="3614" grpId="3" animBg="1"/>
      <p:bldP spid="3614" grpId="4" animBg="1"/>
      <p:bldP spid="3614" grpId="5" animBg="1"/>
      <p:bldP spid="3614" grpId="6" animBg="1"/>
      <p:bldP spid="3614" grpId="7" animBg="1"/>
      <p:bldP spid="3614" grpId="8" animBg="1"/>
      <p:bldP spid="3614" grpId="9" animBg="1"/>
      <p:bldP spid="3615" grpId="0" animBg="1"/>
      <p:bldP spid="3615" grpId="1" animBg="1"/>
      <p:bldP spid="3615" grpId="2" animBg="1"/>
      <p:bldP spid="3615" grpId="3" animBg="1"/>
      <p:bldP spid="3615" grpId="4" animBg="1"/>
      <p:bldP spid="3615" grpId="5" animBg="1"/>
      <p:bldP spid="3615" grpId="6" animBg="1"/>
      <p:bldP spid="3615" grpId="7" animBg="1"/>
      <p:bldP spid="3615" grpId="8" animBg="1"/>
      <p:bldP spid="3615" grpId="9" animBg="1"/>
      <p:bldP spid="3616" grpId="0" animBg="1"/>
      <p:bldP spid="3616" grpId="1" animBg="1"/>
      <p:bldP spid="3616" grpId="2" animBg="1"/>
      <p:bldP spid="3616" grpId="3" animBg="1"/>
      <p:bldP spid="3616" grpId="4" animBg="1"/>
      <p:bldP spid="3616" grpId="5" animBg="1"/>
      <p:bldP spid="3616" grpId="6" animBg="1"/>
      <p:bldP spid="3616" grpId="7" animBg="1"/>
      <p:bldP spid="3616" grpId="8" animBg="1"/>
      <p:bldP spid="3616" grpId="9" animBg="1"/>
      <p:bldP spid="3617" grpId="0" animBg="1"/>
      <p:bldP spid="3617" grpId="1" animBg="1"/>
      <p:bldP spid="3617" grpId="2" animBg="1"/>
      <p:bldP spid="3617" grpId="3" animBg="1"/>
      <p:bldP spid="3617" grpId="4" animBg="1"/>
      <p:bldP spid="3617" grpId="5" animBg="1"/>
      <p:bldP spid="3617" grpId="6" animBg="1"/>
      <p:bldP spid="3617" grpId="7" animBg="1"/>
      <p:bldP spid="3617" grpId="8" animBg="1"/>
      <p:bldP spid="3617" grpId="9" animBg="1"/>
      <p:bldP spid="3618" grpId="0" animBg="1"/>
      <p:bldP spid="3618" grpId="1" animBg="1"/>
      <p:bldP spid="3618" grpId="2" animBg="1"/>
      <p:bldP spid="3618" grpId="3" animBg="1"/>
      <p:bldP spid="3618" grpId="4" animBg="1"/>
      <p:bldP spid="3618" grpId="5" animBg="1"/>
      <p:bldP spid="3618" grpId="6" animBg="1"/>
      <p:bldP spid="3618" grpId="7" animBg="1"/>
      <p:bldP spid="3618" grpId="8" animBg="1"/>
      <p:bldP spid="3618" grpId="9" animBg="1"/>
      <p:bldP spid="3619" grpId="0" animBg="1"/>
      <p:bldP spid="3619" grpId="1" animBg="1"/>
      <p:bldP spid="3619" grpId="2" animBg="1"/>
      <p:bldP spid="3619" grpId="3" animBg="1"/>
      <p:bldP spid="3619" grpId="4" animBg="1"/>
      <p:bldP spid="3619" grpId="5" animBg="1"/>
      <p:bldP spid="3619" grpId="6" animBg="1"/>
      <p:bldP spid="3619" grpId="7" animBg="1"/>
      <p:bldP spid="3619" grpId="8" animBg="1"/>
      <p:bldP spid="3619" grpId="9" animBg="1"/>
      <p:bldP spid="3620" grpId="0" animBg="1"/>
      <p:bldP spid="3620" grpId="1" animBg="1"/>
      <p:bldP spid="3620" grpId="2" animBg="1"/>
      <p:bldP spid="3620" grpId="3" animBg="1"/>
      <p:bldP spid="3620" grpId="4" animBg="1"/>
      <p:bldP spid="3620" grpId="5" animBg="1"/>
      <p:bldP spid="3620" grpId="6" animBg="1"/>
      <p:bldP spid="3620" grpId="7" animBg="1"/>
      <p:bldP spid="3620" grpId="8" animBg="1"/>
      <p:bldP spid="3620" grpId="9" animBg="1"/>
      <p:bldP spid="3621" grpId="0" animBg="1"/>
      <p:bldP spid="3621" grpId="1" animBg="1"/>
      <p:bldP spid="3621" grpId="2" animBg="1"/>
      <p:bldP spid="3621" grpId="3" animBg="1"/>
      <p:bldP spid="3621" grpId="4" animBg="1"/>
      <p:bldP spid="3621" grpId="5" animBg="1"/>
      <p:bldP spid="3621" grpId="6" animBg="1"/>
      <p:bldP spid="3621" grpId="7" animBg="1"/>
      <p:bldP spid="3621" grpId="8" animBg="1"/>
      <p:bldP spid="3621" grpId="9" animBg="1"/>
      <p:bldP spid="3622" grpId="0" animBg="1"/>
      <p:bldP spid="3622" grpId="1" animBg="1"/>
      <p:bldP spid="3622" grpId="2" animBg="1"/>
      <p:bldP spid="3622" grpId="3" animBg="1"/>
      <p:bldP spid="3622" grpId="4" animBg="1"/>
      <p:bldP spid="3622" grpId="5" animBg="1"/>
      <p:bldP spid="3622" grpId="6" animBg="1"/>
      <p:bldP spid="3622" grpId="7" animBg="1"/>
      <p:bldP spid="3622" grpId="8" animBg="1"/>
      <p:bldP spid="3622" grpId="9" animBg="1"/>
      <p:bldP spid="3623" grpId="0" animBg="1"/>
      <p:bldP spid="3623" grpId="1" animBg="1"/>
      <p:bldP spid="3623" grpId="2" animBg="1"/>
      <p:bldP spid="3623" grpId="3" animBg="1"/>
      <p:bldP spid="3623" grpId="4" animBg="1"/>
      <p:bldP spid="3623" grpId="5" animBg="1"/>
      <p:bldP spid="3623" grpId="6" animBg="1"/>
      <p:bldP spid="3623" grpId="7" animBg="1"/>
      <p:bldP spid="3623" grpId="8" animBg="1"/>
      <p:bldP spid="3623" grpId="9" animBg="1"/>
      <p:bldP spid="3624" grpId="0" animBg="1"/>
      <p:bldP spid="3624" grpId="1" animBg="1"/>
      <p:bldP spid="3624" grpId="2" animBg="1"/>
      <p:bldP spid="3624" grpId="3" animBg="1"/>
      <p:bldP spid="3624" grpId="4" animBg="1"/>
      <p:bldP spid="3624" grpId="5" animBg="1"/>
      <p:bldP spid="3624" grpId="6" animBg="1"/>
      <p:bldP spid="3624" grpId="7" animBg="1"/>
      <p:bldP spid="3624" grpId="8" animBg="1"/>
      <p:bldP spid="3624" grpId="9" animBg="1"/>
      <p:bldP spid="3625" grpId="0" animBg="1"/>
      <p:bldP spid="3625" grpId="1" animBg="1"/>
      <p:bldP spid="3625" grpId="2" animBg="1"/>
      <p:bldP spid="3625" grpId="3" animBg="1"/>
      <p:bldP spid="3625" grpId="4" animBg="1"/>
      <p:bldP spid="3625" grpId="5" animBg="1"/>
      <p:bldP spid="3625" grpId="6" animBg="1"/>
      <p:bldP spid="3625" grpId="7" animBg="1"/>
      <p:bldP spid="3625" grpId="8" animBg="1"/>
      <p:bldP spid="3625" grpId="9" animBg="1"/>
      <p:bldP spid="3626" grpId="0" animBg="1"/>
      <p:bldP spid="3626" grpId="1" animBg="1"/>
      <p:bldP spid="3626" grpId="2" animBg="1"/>
      <p:bldP spid="3626" grpId="3" animBg="1"/>
      <p:bldP spid="3626" grpId="4" animBg="1"/>
      <p:bldP spid="3626" grpId="5" animBg="1"/>
      <p:bldP spid="3626" grpId="6" animBg="1"/>
      <p:bldP spid="3626" grpId="7" animBg="1"/>
      <p:bldP spid="3626" grpId="8" animBg="1"/>
      <p:bldP spid="3626" grpId="9" animBg="1"/>
      <p:bldP spid="3736" grpId="0" animBg="1"/>
      <p:bldP spid="3736" grpId="1" animBg="1"/>
      <p:bldP spid="3736" grpId="2" animBg="1"/>
      <p:bldP spid="3736" grpId="3" animBg="1"/>
      <p:bldP spid="3736" grpId="4" animBg="1"/>
      <p:bldP spid="3736" grpId="5" animBg="1"/>
      <p:bldP spid="3736" grpId="6" animBg="1"/>
      <p:bldP spid="3736" grpId="7" animBg="1"/>
      <p:bldP spid="3736" grpId="8" animBg="1"/>
      <p:bldP spid="3736" grpId="9" animBg="1"/>
      <p:bldP spid="3737" grpId="0" animBg="1"/>
      <p:bldP spid="3737" grpId="1" animBg="1"/>
      <p:bldP spid="3737" grpId="2" animBg="1"/>
      <p:bldP spid="3737" grpId="3" animBg="1"/>
      <p:bldP spid="3737" grpId="4" animBg="1"/>
      <p:bldP spid="3737" grpId="5" animBg="1"/>
      <p:bldP spid="3737" grpId="6" animBg="1"/>
      <p:bldP spid="3737" grpId="7" animBg="1"/>
      <p:bldP spid="3737" grpId="8" animBg="1"/>
      <p:bldP spid="3737" grpId="9" animBg="1"/>
      <p:bldP spid="3738" grpId="0" animBg="1"/>
      <p:bldP spid="3738" grpId="1" animBg="1"/>
      <p:bldP spid="3738" grpId="2" animBg="1"/>
      <p:bldP spid="3738" grpId="3" animBg="1"/>
      <p:bldP spid="3738" grpId="4" animBg="1"/>
      <p:bldP spid="3738" grpId="5" animBg="1"/>
      <p:bldP spid="3738" grpId="6" animBg="1"/>
      <p:bldP spid="3738" grpId="7" animBg="1"/>
      <p:bldP spid="3738" grpId="8" animBg="1"/>
      <p:bldP spid="3738" grpId="9" animBg="1"/>
      <p:bldP spid="3739" grpId="0" animBg="1"/>
      <p:bldP spid="3739" grpId="1" animBg="1"/>
      <p:bldP spid="3739" grpId="2" animBg="1"/>
      <p:bldP spid="3739" grpId="3" animBg="1"/>
      <p:bldP spid="3739" grpId="4" animBg="1"/>
      <p:bldP spid="3739" grpId="5" animBg="1"/>
      <p:bldP spid="3739" grpId="6" animBg="1"/>
      <p:bldP spid="3739" grpId="7" animBg="1"/>
      <p:bldP spid="3739" grpId="8" animBg="1"/>
      <p:bldP spid="3739" grpId="9" animBg="1"/>
      <p:bldP spid="3740" grpId="0" animBg="1"/>
      <p:bldP spid="3740" grpId="1" animBg="1"/>
      <p:bldP spid="3740" grpId="2" animBg="1"/>
      <p:bldP spid="3740" grpId="3" animBg="1"/>
      <p:bldP spid="3740" grpId="4" animBg="1"/>
      <p:bldP spid="3740" grpId="5" animBg="1"/>
      <p:bldP spid="3740" grpId="6" animBg="1"/>
      <p:bldP spid="3740" grpId="7" animBg="1"/>
      <p:bldP spid="3740" grpId="8" animBg="1"/>
      <p:bldP spid="3740" grpId="9" animBg="1"/>
      <p:bldP spid="3741" grpId="0" animBg="1"/>
      <p:bldP spid="3741" grpId="1" animBg="1"/>
      <p:bldP spid="3741" grpId="2" animBg="1"/>
      <p:bldP spid="3741" grpId="3" animBg="1"/>
      <p:bldP spid="3741" grpId="4" animBg="1"/>
      <p:bldP spid="3741" grpId="5" animBg="1"/>
      <p:bldP spid="3741" grpId="6" animBg="1"/>
      <p:bldP spid="3741" grpId="7" animBg="1"/>
      <p:bldP spid="3741" grpId="8" animBg="1"/>
      <p:bldP spid="3741" grpId="9" animBg="1"/>
      <p:bldP spid="3742" grpId="0" animBg="1"/>
      <p:bldP spid="3742" grpId="1" animBg="1"/>
      <p:bldP spid="3742" grpId="2" animBg="1"/>
      <p:bldP spid="3742" grpId="3" animBg="1"/>
      <p:bldP spid="3742" grpId="4" animBg="1"/>
      <p:bldP spid="3742" grpId="5" animBg="1"/>
      <p:bldP spid="3742" grpId="6" animBg="1"/>
      <p:bldP spid="3742" grpId="7" animBg="1"/>
      <p:bldP spid="3742" grpId="8" animBg="1"/>
      <p:bldP spid="3742" grpId="9" animBg="1"/>
      <p:bldP spid="3743" grpId="0" animBg="1"/>
      <p:bldP spid="3743" grpId="1" animBg="1"/>
      <p:bldP spid="3743" grpId="2" animBg="1"/>
      <p:bldP spid="3743" grpId="3" animBg="1"/>
      <p:bldP spid="3743" grpId="4" animBg="1"/>
      <p:bldP spid="3743" grpId="5" animBg="1"/>
      <p:bldP spid="3743" grpId="6" animBg="1"/>
      <p:bldP spid="3743" grpId="7" animBg="1"/>
      <p:bldP spid="3743" grpId="8" animBg="1"/>
      <p:bldP spid="3743" grpId="9" animBg="1"/>
      <p:bldP spid="3744" grpId="0" animBg="1"/>
      <p:bldP spid="3744" grpId="1" animBg="1"/>
      <p:bldP spid="3744" grpId="2" animBg="1"/>
      <p:bldP spid="3744" grpId="3" animBg="1"/>
      <p:bldP spid="3744" grpId="4" animBg="1"/>
      <p:bldP spid="3744" grpId="5" animBg="1"/>
      <p:bldP spid="3744" grpId="6" animBg="1"/>
      <p:bldP spid="3744" grpId="7" animBg="1"/>
      <p:bldP spid="3744" grpId="8" animBg="1"/>
      <p:bldP spid="3744" grpId="9" animBg="1"/>
      <p:bldP spid="3745" grpId="0" animBg="1"/>
      <p:bldP spid="3745" grpId="1" animBg="1"/>
      <p:bldP spid="3745" grpId="2" animBg="1"/>
      <p:bldP spid="3745" grpId="3" animBg="1"/>
      <p:bldP spid="3745" grpId="4" animBg="1"/>
      <p:bldP spid="3745" grpId="5" animBg="1"/>
      <p:bldP spid="3745" grpId="6" animBg="1"/>
      <p:bldP spid="3745" grpId="7" animBg="1"/>
      <p:bldP spid="3745" grpId="8" animBg="1"/>
      <p:bldP spid="3745" grpId="9" animBg="1"/>
      <p:bldP spid="3746" grpId="0" animBg="1"/>
      <p:bldP spid="3746" grpId="1" animBg="1"/>
      <p:bldP spid="3746" grpId="2" animBg="1"/>
      <p:bldP spid="3746" grpId="3" animBg="1"/>
      <p:bldP spid="3746" grpId="4" animBg="1"/>
      <p:bldP spid="3746" grpId="5" animBg="1"/>
      <p:bldP spid="3746" grpId="6" animBg="1"/>
      <p:bldP spid="3746" grpId="7" animBg="1"/>
      <p:bldP spid="3746" grpId="8" animBg="1"/>
      <p:bldP spid="3746" grpId="9" animBg="1"/>
      <p:bldP spid="3747" grpId="0" animBg="1"/>
      <p:bldP spid="3747" grpId="1" animBg="1"/>
      <p:bldP spid="3747" grpId="2" animBg="1"/>
      <p:bldP spid="3747" grpId="3" animBg="1"/>
      <p:bldP spid="3747" grpId="4" animBg="1"/>
      <p:bldP spid="3747" grpId="5" animBg="1"/>
      <p:bldP spid="3747" grpId="6" animBg="1"/>
      <p:bldP spid="3747" grpId="7" animBg="1"/>
      <p:bldP spid="3747" grpId="8" animBg="1"/>
      <p:bldP spid="3747" grpId="9" animBg="1"/>
      <p:bldP spid="3748" grpId="0" animBg="1"/>
      <p:bldP spid="3748" grpId="1" animBg="1"/>
      <p:bldP spid="3748" grpId="2" animBg="1"/>
      <p:bldP spid="3748" grpId="3" animBg="1"/>
      <p:bldP spid="3748" grpId="4" animBg="1"/>
      <p:bldP spid="3748" grpId="5" animBg="1"/>
      <p:bldP spid="3748" grpId="6" animBg="1"/>
      <p:bldP spid="3748" grpId="7" animBg="1"/>
      <p:bldP spid="3748" grpId="8" animBg="1"/>
      <p:bldP spid="3748" grpId="9" animBg="1"/>
      <p:bldP spid="3749" grpId="0" animBg="1"/>
      <p:bldP spid="3749" grpId="1" animBg="1"/>
      <p:bldP spid="3749" grpId="2" animBg="1"/>
      <p:bldP spid="3749" grpId="3" animBg="1"/>
      <p:bldP spid="3749" grpId="4" animBg="1"/>
      <p:bldP spid="3749" grpId="5" animBg="1"/>
      <p:bldP spid="3749" grpId="6" animBg="1"/>
      <p:bldP spid="3749" grpId="7" animBg="1"/>
      <p:bldP spid="3749" grpId="8" animBg="1"/>
      <p:bldP spid="3749" grpId="9" animBg="1"/>
      <p:bldP spid="3750" grpId="0" animBg="1"/>
      <p:bldP spid="3750" grpId="1" animBg="1"/>
      <p:bldP spid="3750" grpId="2" animBg="1"/>
      <p:bldP spid="3750" grpId="3" animBg="1"/>
      <p:bldP spid="3750" grpId="4" animBg="1"/>
      <p:bldP spid="3750" grpId="5" animBg="1"/>
      <p:bldP spid="3750" grpId="6" animBg="1"/>
      <p:bldP spid="3750" grpId="7" animBg="1"/>
      <p:bldP spid="3750" grpId="8" animBg="1"/>
      <p:bldP spid="3750" grpId="9" animBg="1"/>
      <p:bldP spid="3751" grpId="0" animBg="1"/>
      <p:bldP spid="3751" grpId="1" animBg="1"/>
      <p:bldP spid="3751" grpId="2" animBg="1"/>
      <p:bldP spid="3751" grpId="3" animBg="1"/>
      <p:bldP spid="3751" grpId="4" animBg="1"/>
      <p:bldP spid="3751" grpId="5" animBg="1"/>
      <p:bldP spid="3751" grpId="6" animBg="1"/>
      <p:bldP spid="3751" grpId="7" animBg="1"/>
      <p:bldP spid="3751" grpId="8" animBg="1"/>
      <p:bldP spid="3751" grpId="9" animBg="1"/>
      <p:bldP spid="3752" grpId="0" animBg="1"/>
      <p:bldP spid="3752" grpId="1" animBg="1"/>
      <p:bldP spid="3752" grpId="2" animBg="1"/>
      <p:bldP spid="3752" grpId="3" animBg="1"/>
      <p:bldP spid="3752" grpId="4" animBg="1"/>
      <p:bldP spid="3752" grpId="5" animBg="1"/>
      <p:bldP spid="3752" grpId="6" animBg="1"/>
      <p:bldP spid="3752" grpId="7" animBg="1"/>
      <p:bldP spid="3752" grpId="8" animBg="1"/>
      <p:bldP spid="3752" grpId="9" animBg="1"/>
      <p:bldP spid="3753" grpId="0" animBg="1"/>
      <p:bldP spid="3753" grpId="1" animBg="1"/>
      <p:bldP spid="3753" grpId="2" animBg="1"/>
      <p:bldP spid="3753" grpId="3" animBg="1"/>
      <p:bldP spid="3753" grpId="4" animBg="1"/>
      <p:bldP spid="3753" grpId="5" animBg="1"/>
      <p:bldP spid="3753" grpId="6" animBg="1"/>
      <p:bldP spid="3753" grpId="7" animBg="1"/>
      <p:bldP spid="3753" grpId="8" animBg="1"/>
      <p:bldP spid="3753" grpId="9" animBg="1"/>
      <p:bldP spid="3862" grpId="0" animBg="1"/>
      <p:bldP spid="3862" grpId="1" animBg="1"/>
      <p:bldP spid="3862" grpId="2" animBg="1"/>
      <p:bldP spid="3862" grpId="3" animBg="1"/>
      <p:bldP spid="3862" grpId="4" animBg="1"/>
      <p:bldP spid="3862" grpId="5" animBg="1"/>
      <p:bldP spid="3862" grpId="6" animBg="1"/>
      <p:bldP spid="3862" grpId="7" animBg="1"/>
      <p:bldP spid="3862" grpId="8" animBg="1"/>
      <p:bldP spid="3862" grpId="9" animBg="1"/>
      <p:bldP spid="3863" grpId="0" animBg="1"/>
      <p:bldP spid="3863" grpId="1" animBg="1"/>
      <p:bldP spid="3863" grpId="2" animBg="1"/>
      <p:bldP spid="3863" grpId="3" animBg="1"/>
      <p:bldP spid="3863" grpId="4" animBg="1"/>
      <p:bldP spid="3863" grpId="5" animBg="1"/>
      <p:bldP spid="3863" grpId="6" animBg="1"/>
      <p:bldP spid="3863" grpId="7" animBg="1"/>
      <p:bldP spid="3863" grpId="8" animBg="1"/>
      <p:bldP spid="3863" grpId="9" animBg="1"/>
      <p:bldP spid="3864" grpId="0" animBg="1"/>
      <p:bldP spid="3864" grpId="1" animBg="1"/>
      <p:bldP spid="3864" grpId="2" animBg="1"/>
      <p:bldP spid="3864" grpId="3" animBg="1"/>
      <p:bldP spid="3864" grpId="4" animBg="1"/>
      <p:bldP spid="3864" grpId="5" animBg="1"/>
      <p:bldP spid="3864" grpId="6" animBg="1"/>
      <p:bldP spid="3864" grpId="7" animBg="1"/>
      <p:bldP spid="3864" grpId="8" animBg="1"/>
      <p:bldP spid="3864" grpId="9" animBg="1"/>
      <p:bldP spid="3865" grpId="0" animBg="1"/>
      <p:bldP spid="3865" grpId="1" animBg="1"/>
      <p:bldP spid="3865" grpId="2" animBg="1"/>
      <p:bldP spid="3865" grpId="3" animBg="1"/>
      <p:bldP spid="3865" grpId="4" animBg="1"/>
      <p:bldP spid="3865" grpId="5" animBg="1"/>
      <p:bldP spid="3865" grpId="6" animBg="1"/>
      <p:bldP spid="3865" grpId="7" animBg="1"/>
      <p:bldP spid="3865" grpId="8" animBg="1"/>
      <p:bldP spid="3865" grpId="9" animBg="1"/>
      <p:bldP spid="3866" grpId="0" animBg="1"/>
      <p:bldP spid="3866" grpId="1" animBg="1"/>
      <p:bldP spid="3866" grpId="2" animBg="1"/>
      <p:bldP spid="3866" grpId="3" animBg="1"/>
      <p:bldP spid="3866" grpId="4" animBg="1"/>
      <p:bldP spid="3866" grpId="5" animBg="1"/>
      <p:bldP spid="3866" grpId="6" animBg="1"/>
      <p:bldP spid="3866" grpId="7" animBg="1"/>
      <p:bldP spid="3866" grpId="8" animBg="1"/>
      <p:bldP spid="3866" grpId="9" animBg="1"/>
      <p:bldP spid="3867" grpId="0" animBg="1"/>
      <p:bldP spid="3867" grpId="1" animBg="1"/>
      <p:bldP spid="3867" grpId="2" animBg="1"/>
      <p:bldP spid="3867" grpId="3" animBg="1"/>
      <p:bldP spid="3867" grpId="4" animBg="1"/>
      <p:bldP spid="3867" grpId="5" animBg="1"/>
      <p:bldP spid="3867" grpId="6" animBg="1"/>
      <p:bldP spid="3867" grpId="7" animBg="1"/>
      <p:bldP spid="3867" grpId="8" animBg="1"/>
      <p:bldP spid="3867" grpId="9" animBg="1"/>
      <p:bldP spid="3868" grpId="0" animBg="1"/>
      <p:bldP spid="3868" grpId="1" animBg="1"/>
      <p:bldP spid="3868" grpId="2" animBg="1"/>
      <p:bldP spid="3868" grpId="3" animBg="1"/>
      <p:bldP spid="3868" grpId="4" animBg="1"/>
      <p:bldP spid="3868" grpId="5" animBg="1"/>
      <p:bldP spid="3868" grpId="6" animBg="1"/>
      <p:bldP spid="3868" grpId="7" animBg="1"/>
      <p:bldP spid="3868" grpId="8" animBg="1"/>
      <p:bldP spid="3868" grpId="9" animBg="1"/>
      <p:bldP spid="3869" grpId="0" animBg="1"/>
      <p:bldP spid="3869" grpId="1" animBg="1"/>
      <p:bldP spid="3869" grpId="2" animBg="1"/>
      <p:bldP spid="3869" grpId="3" animBg="1"/>
      <p:bldP spid="3869" grpId="4" animBg="1"/>
      <p:bldP spid="3869" grpId="5" animBg="1"/>
      <p:bldP spid="3869" grpId="6" animBg="1"/>
      <p:bldP spid="3869" grpId="7" animBg="1"/>
      <p:bldP spid="3869" grpId="8" animBg="1"/>
      <p:bldP spid="3869" grpId="9" animBg="1"/>
      <p:bldP spid="3870" grpId="0" animBg="1"/>
      <p:bldP spid="3870" grpId="1" animBg="1"/>
      <p:bldP spid="3870" grpId="2" animBg="1"/>
      <p:bldP spid="3870" grpId="3" animBg="1"/>
      <p:bldP spid="3870" grpId="4" animBg="1"/>
      <p:bldP spid="3870" grpId="5" animBg="1"/>
      <p:bldP spid="3870" grpId="6" animBg="1"/>
      <p:bldP spid="3870" grpId="7" animBg="1"/>
      <p:bldP spid="3870" grpId="8" animBg="1"/>
      <p:bldP spid="3870" grpId="9" animBg="1"/>
      <p:bldP spid="3871" grpId="0" animBg="1"/>
      <p:bldP spid="3871" grpId="1" animBg="1"/>
      <p:bldP spid="3871" grpId="2" animBg="1"/>
      <p:bldP spid="3871" grpId="3" animBg="1"/>
      <p:bldP spid="3871" grpId="4" animBg="1"/>
      <p:bldP spid="3871" grpId="5" animBg="1"/>
      <p:bldP spid="3871" grpId="6" animBg="1"/>
      <p:bldP spid="3871" grpId="7" animBg="1"/>
      <p:bldP spid="3871" grpId="8" animBg="1"/>
      <p:bldP spid="3871" grpId="9" animBg="1"/>
      <p:bldP spid="3872" grpId="0" animBg="1"/>
      <p:bldP spid="3872" grpId="1" animBg="1"/>
      <p:bldP spid="3872" grpId="2" animBg="1"/>
      <p:bldP spid="3872" grpId="3" animBg="1"/>
      <p:bldP spid="3872" grpId="4" animBg="1"/>
      <p:bldP spid="3872" grpId="5" animBg="1"/>
      <p:bldP spid="3872" grpId="6" animBg="1"/>
      <p:bldP spid="3872" grpId="7" animBg="1"/>
      <p:bldP spid="3872" grpId="8" animBg="1"/>
      <p:bldP spid="3872" grpId="9" animBg="1"/>
      <p:bldP spid="3873" grpId="0" animBg="1"/>
      <p:bldP spid="3873" grpId="1" animBg="1"/>
      <p:bldP spid="3873" grpId="2" animBg="1"/>
      <p:bldP spid="3873" grpId="3" animBg="1"/>
      <p:bldP spid="3873" grpId="4" animBg="1"/>
      <p:bldP spid="3873" grpId="5" animBg="1"/>
      <p:bldP spid="3873" grpId="6" animBg="1"/>
      <p:bldP spid="3873" grpId="7" animBg="1"/>
      <p:bldP spid="3873" grpId="8" animBg="1"/>
      <p:bldP spid="3873" grpId="9" animBg="1"/>
      <p:bldP spid="3874" grpId="0" animBg="1"/>
      <p:bldP spid="3874" grpId="1" animBg="1"/>
      <p:bldP spid="3874" grpId="2" animBg="1"/>
      <p:bldP spid="3874" grpId="3" animBg="1"/>
      <p:bldP spid="3874" grpId="4" animBg="1"/>
      <p:bldP spid="3874" grpId="5" animBg="1"/>
      <p:bldP spid="3874" grpId="6" animBg="1"/>
      <p:bldP spid="3874" grpId="7" animBg="1"/>
      <p:bldP spid="3874" grpId="8" animBg="1"/>
      <p:bldP spid="3874" grpId="9" animBg="1"/>
      <p:bldP spid="3875" grpId="0" animBg="1"/>
      <p:bldP spid="3875" grpId="1" animBg="1"/>
      <p:bldP spid="3875" grpId="2" animBg="1"/>
      <p:bldP spid="3875" grpId="3" animBg="1"/>
      <p:bldP spid="3875" grpId="4" animBg="1"/>
      <p:bldP spid="3875" grpId="5" animBg="1"/>
      <p:bldP spid="3875" grpId="6" animBg="1"/>
      <p:bldP spid="3875" grpId="7" animBg="1"/>
      <p:bldP spid="3875" grpId="8" animBg="1"/>
      <p:bldP spid="3875" grpId="9" animBg="1"/>
      <p:bldP spid="3876" grpId="0" animBg="1"/>
      <p:bldP spid="3876" grpId="1" animBg="1"/>
      <p:bldP spid="3876" grpId="2" animBg="1"/>
      <p:bldP spid="3876" grpId="3" animBg="1"/>
      <p:bldP spid="3876" grpId="4" animBg="1"/>
      <p:bldP spid="3876" grpId="5" animBg="1"/>
      <p:bldP spid="3876" grpId="6" animBg="1"/>
      <p:bldP spid="3876" grpId="7" animBg="1"/>
      <p:bldP spid="3876" grpId="8" animBg="1"/>
      <p:bldP spid="3876" grpId="9" animBg="1"/>
      <p:bldP spid="3877" grpId="0" animBg="1"/>
      <p:bldP spid="3877" grpId="1" animBg="1"/>
      <p:bldP spid="3877" grpId="2" animBg="1"/>
      <p:bldP spid="3877" grpId="3" animBg="1"/>
      <p:bldP spid="3877" grpId="4" animBg="1"/>
      <p:bldP spid="3877" grpId="5" animBg="1"/>
      <p:bldP spid="3877" grpId="6" animBg="1"/>
      <p:bldP spid="3877" grpId="7" animBg="1"/>
      <p:bldP spid="3877" grpId="8" animBg="1"/>
      <p:bldP spid="3877" grpId="9" animBg="1"/>
      <p:bldP spid="3878" grpId="0" animBg="1"/>
      <p:bldP spid="3878" grpId="1" animBg="1"/>
      <p:bldP spid="3878" grpId="2" animBg="1"/>
      <p:bldP spid="3878" grpId="3" animBg="1"/>
      <p:bldP spid="3878" grpId="4" animBg="1"/>
      <p:bldP spid="3878" grpId="5" animBg="1"/>
      <p:bldP spid="3878" grpId="6" animBg="1"/>
      <p:bldP spid="3878" grpId="7" animBg="1"/>
      <p:bldP spid="3878" grpId="8" animBg="1"/>
      <p:bldP spid="3878" grpId="9" animBg="1"/>
      <p:bldP spid="3879" grpId="0" animBg="1"/>
      <p:bldP spid="3879" grpId="1" animBg="1"/>
      <p:bldP spid="3879" grpId="2" animBg="1"/>
      <p:bldP spid="3879" grpId="3" animBg="1"/>
      <p:bldP spid="3879" grpId="4" animBg="1"/>
      <p:bldP spid="3879" grpId="5" animBg="1"/>
      <p:bldP spid="3879" grpId="6" animBg="1"/>
      <p:bldP spid="3879" grpId="7" animBg="1"/>
      <p:bldP spid="3879" grpId="8" animBg="1"/>
      <p:bldP spid="3879" grpId="9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2811</Words>
  <PresentationFormat>On-screen Show (16:9)</PresentationFormat>
  <Paragraphs>2688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2018-09-23T18:59:52Z</dcterms:created>
  <dcterms:modified xsi:type="dcterms:W3CDTF">2018-10-08T17:38:08Z</dcterms:modified>
</cp:coreProperties>
</file>