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94" r:id="rId2"/>
    <p:sldId id="297" r:id="rId3"/>
    <p:sldId id="298" r:id="rId4"/>
    <p:sldId id="338" r:id="rId5"/>
    <p:sldId id="337" r:id="rId6"/>
    <p:sldId id="339" r:id="rId7"/>
    <p:sldId id="340" r:id="rId8"/>
    <p:sldId id="341" r:id="rId9"/>
    <p:sldId id="342" r:id="rId10"/>
    <p:sldId id="304" r:id="rId11"/>
    <p:sldId id="358" r:id="rId12"/>
    <p:sldId id="359" r:id="rId13"/>
    <p:sldId id="360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160" autoAdjust="0"/>
  </p:normalViewPr>
  <p:slideViewPr>
    <p:cSldViewPr snapToGrid="0">
      <p:cViewPr varScale="1">
        <p:scale>
          <a:sx n="44" d="100"/>
          <a:sy n="44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CDCE-1095-D64C-0205-8E6310FB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6A0DE-916D-9C8B-FF5C-0EAD633EE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3601-BA01-4851-42E6-66F6E3E5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B0C5-6517-6E9F-6B7F-42A6A6BA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160E-FEE8-7C21-E59B-E99F09DB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A105-7680-FA5E-2054-E4835604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B39A2-A83F-6D92-8239-3C754D5CF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9A85-6078-9985-6416-A0062DD9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7089F-CD5B-5AAE-E8A2-F846C74A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38F1-00F1-1314-10CB-2CDC5F27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E8AC4-8ADF-AD07-FFF9-7BB3392D1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005A2-6AC9-D840-72C9-55813098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13AE-899D-0517-443A-2BC69B8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1B78-0570-A36A-4AF0-DE0E7B60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ED22C-E07F-D095-AC4C-9E631194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83AF-53BD-C109-7F52-816EDD81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B5CE-DDE9-AB1D-C70D-C089378F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6ADC-6E54-51CA-125E-606A5938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D1CF-F19C-833F-270D-E14D7555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20927-DFD4-8666-7F05-C67D5A2F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6CF1-A3D7-BF4E-94CB-36EB7014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641B9-D716-513B-013F-3BE30CFF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46E1-5946-F292-3B1D-DD94A2E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419D-E6F9-42FD-9ED2-C60FC874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8329-9AA8-DDC0-30FF-5D716DB5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4EE0-86BB-8A74-E565-9152C119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3429-79FA-020F-7B02-C75C4B72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67957-2887-F401-133E-38530F2B3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0815-E0AB-0C86-BFFA-F20AE808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BCCDF-6D73-E19D-6983-99C6DC6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7B74D-89B4-95B3-0222-DCC2348D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2E9A-92CC-CC4A-C12D-C0ED97CC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77C8D-2199-2FCF-5708-D2C30F86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CEFD-8D6E-C662-59A1-000AA33BF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55D4-8B5D-8609-5FC1-AE6C5EE3B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303B6-5DE4-0D0C-DFD1-50E72B63A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49973-1F79-AC46-CD4A-BD81A849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09345-93DF-B529-56CC-0C934541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15943-C22F-DBE4-8AEB-2DBED0C5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8E2B-CD37-F1C6-1748-D110BC9F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901B7-842C-6D67-E229-5171138B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D6A12-6452-1B2B-8AB0-B6EF6891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EBC88-CD13-703F-E0BB-6206E7E8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8B6C-8854-1FE5-FCC3-AAF60130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96B4-419D-962C-826C-302A6EFE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ECC6B-6FDB-DA50-AAF7-E32A452F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0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AD3-7E59-D6BB-CA76-F9376FE5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37AD-1899-BF1B-8D7A-1D3EBF68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60132-739C-7217-BE57-03D03FDE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7FC9-24D9-257E-70CB-78CF68CB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15E6F-63FE-93F0-D40D-98BECACE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873D2-2B0E-E5DB-75C2-BB0AA80A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F2ED-3BEB-1747-DFCC-BD23CE93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0877E-A239-29C6-19DA-F2402679D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763CE-7509-1FC7-CAA5-3174BC3AB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52679-446A-163A-B9D0-C6B523C8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4A361-6B73-0CF4-29D8-0678DB22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7F02C-2FFC-08EF-ABB4-1D486C82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AAFE274-9CDD-86C9-7AFE-30A8BA78398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651D9-B7F0-10CB-6D5B-E354D33A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61F4-B95E-150D-2BFD-836F91A7F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99236-900A-243C-155D-E0ABEC51E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D435A-AEE6-45B9-AFE9-60F6DEB6EB9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FCFA-ABAB-1EFB-18C9-CAB1A076C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BD1F-596F-3E58-04CB-F98376A9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7BBF9-EA6A-4EC3-AF46-F8A2398E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  <a:gd name="connsiteX0" fmla="*/ 0 w 5754080"/>
                  <a:gd name="connsiteY0" fmla="*/ 213109 h 1278631"/>
                  <a:gd name="connsiteX1" fmla="*/ 135219 w 5754080"/>
                  <a:gd name="connsiteY1" fmla="*/ 0 h 1278631"/>
                  <a:gd name="connsiteX2" fmla="*/ 3356547 w 5754080"/>
                  <a:gd name="connsiteY2" fmla="*/ 0 h 1278631"/>
                  <a:gd name="connsiteX3" fmla="*/ 3356547 w 5754080"/>
                  <a:gd name="connsiteY3" fmla="*/ 0 h 1278631"/>
                  <a:gd name="connsiteX4" fmla="*/ 4795067 w 5754080"/>
                  <a:gd name="connsiteY4" fmla="*/ 0 h 1278631"/>
                  <a:gd name="connsiteX5" fmla="*/ 5618861 w 5754080"/>
                  <a:gd name="connsiteY5" fmla="*/ 0 h 1278631"/>
                  <a:gd name="connsiteX6" fmla="*/ 5754080 w 5754080"/>
                  <a:gd name="connsiteY6" fmla="*/ 213109 h 1278631"/>
                  <a:gd name="connsiteX7" fmla="*/ 5754080 w 5754080"/>
                  <a:gd name="connsiteY7" fmla="*/ 745868 h 1278631"/>
                  <a:gd name="connsiteX8" fmla="*/ 5754080 w 5754080"/>
                  <a:gd name="connsiteY8" fmla="*/ 745868 h 1278631"/>
                  <a:gd name="connsiteX9" fmla="*/ 5754080 w 5754080"/>
                  <a:gd name="connsiteY9" fmla="*/ 1065526 h 1278631"/>
                  <a:gd name="connsiteX10" fmla="*/ 5754080 w 5754080"/>
                  <a:gd name="connsiteY10" fmla="*/ 1065521 h 1278631"/>
                  <a:gd name="connsiteX11" fmla="*/ 5618861 w 5754080"/>
                  <a:gd name="connsiteY11" fmla="*/ 1278631 h 1278631"/>
                  <a:gd name="connsiteX12" fmla="*/ 4795067 w 5754080"/>
                  <a:gd name="connsiteY12" fmla="*/ 1278631 h 1278631"/>
                  <a:gd name="connsiteX13" fmla="*/ 4683533 w 5754080"/>
                  <a:gd name="connsiteY13" fmla="*/ 1830130 h 1278631"/>
                  <a:gd name="connsiteX14" fmla="*/ 3356547 w 5754080"/>
                  <a:gd name="connsiteY14" fmla="*/ 1278631 h 1278631"/>
                  <a:gd name="connsiteX15" fmla="*/ 135219 w 5754080"/>
                  <a:gd name="connsiteY15" fmla="*/ 1278631 h 1278631"/>
                  <a:gd name="connsiteX16" fmla="*/ 0 w 5754080"/>
                  <a:gd name="connsiteY16" fmla="*/ 1065521 h 1278631"/>
                  <a:gd name="connsiteX17" fmla="*/ 0 w 5754080"/>
                  <a:gd name="connsiteY17" fmla="*/ 1065526 h 1278631"/>
                  <a:gd name="connsiteX18" fmla="*/ 0 w 5754080"/>
                  <a:gd name="connsiteY18" fmla="*/ 745868 h 1278631"/>
                  <a:gd name="connsiteX19" fmla="*/ 0 w 5754080"/>
                  <a:gd name="connsiteY19" fmla="*/ 745868 h 1278631"/>
                  <a:gd name="connsiteX20" fmla="*/ 0 w 5754080"/>
                  <a:gd name="connsiteY20" fmla="*/ 213109 h 12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1278631" fill="none" extrusionOk="0">
                    <a:moveTo>
                      <a:pt x="0" y="213109"/>
                    </a:moveTo>
                    <a:cubicBezTo>
                      <a:pt x="-12619" y="67114"/>
                      <a:pt x="58980" y="14115"/>
                      <a:pt x="135219" y="0"/>
                    </a:cubicBezTo>
                    <a:cubicBezTo>
                      <a:pt x="690050" y="-81493"/>
                      <a:pt x="2745583" y="-128341"/>
                      <a:pt x="3356547" y="0"/>
                    </a:cubicBezTo>
                    <a:lnTo>
                      <a:pt x="3356547" y="0"/>
                    </a:lnTo>
                    <a:cubicBezTo>
                      <a:pt x="3368837" y="14964"/>
                      <a:pt x="4052607" y="35543"/>
                      <a:pt x="4795067" y="0"/>
                    </a:cubicBezTo>
                    <a:cubicBezTo>
                      <a:pt x="5165238" y="-93845"/>
                      <a:pt x="5386905" y="-33601"/>
                      <a:pt x="5618861" y="0"/>
                    </a:cubicBezTo>
                    <a:cubicBezTo>
                      <a:pt x="5661463" y="-6240"/>
                      <a:pt x="5742219" y="94171"/>
                      <a:pt x="5754080" y="213109"/>
                    </a:cubicBezTo>
                    <a:cubicBezTo>
                      <a:pt x="5764332" y="469149"/>
                      <a:pt x="5737064" y="639145"/>
                      <a:pt x="5754080" y="745868"/>
                    </a:cubicBezTo>
                    <a:lnTo>
                      <a:pt x="5754080" y="745868"/>
                    </a:lnTo>
                    <a:cubicBezTo>
                      <a:pt x="5750914" y="912403"/>
                      <a:pt x="5734357" y="937237"/>
                      <a:pt x="5754080" y="1065526"/>
                    </a:cubicBezTo>
                    <a:lnTo>
                      <a:pt x="5754080" y="1065521"/>
                    </a:lnTo>
                    <a:cubicBezTo>
                      <a:pt x="5765822" y="1197604"/>
                      <a:pt x="5676428" y="1275335"/>
                      <a:pt x="5618861" y="1278631"/>
                    </a:cubicBezTo>
                    <a:cubicBezTo>
                      <a:pt x="5390717" y="1311953"/>
                      <a:pt x="5208694" y="1202144"/>
                      <a:pt x="4795067" y="1278631"/>
                    </a:cubicBezTo>
                    <a:cubicBezTo>
                      <a:pt x="4788453" y="1515439"/>
                      <a:pt x="4780109" y="1626155"/>
                      <a:pt x="4683533" y="1830130"/>
                    </a:cubicBezTo>
                    <a:cubicBezTo>
                      <a:pt x="4409321" y="1607649"/>
                      <a:pt x="3621711" y="1321043"/>
                      <a:pt x="3356547" y="1278631"/>
                    </a:cubicBezTo>
                    <a:cubicBezTo>
                      <a:pt x="2980188" y="1451704"/>
                      <a:pt x="850895" y="953188"/>
                      <a:pt x="135219" y="1278631"/>
                    </a:cubicBezTo>
                    <a:cubicBezTo>
                      <a:pt x="61354" y="1241593"/>
                      <a:pt x="33837" y="1184266"/>
                      <a:pt x="0" y="1065521"/>
                    </a:cubicBezTo>
                    <a:lnTo>
                      <a:pt x="0" y="1065526"/>
                    </a:lnTo>
                    <a:cubicBezTo>
                      <a:pt x="-27189" y="1012353"/>
                      <a:pt x="-3143" y="866382"/>
                      <a:pt x="0" y="745868"/>
                    </a:cubicBezTo>
                    <a:lnTo>
                      <a:pt x="0" y="745868"/>
                    </a:lnTo>
                    <a:cubicBezTo>
                      <a:pt x="-4263" y="535954"/>
                      <a:pt x="29771" y="326571"/>
                      <a:pt x="0" y="213109"/>
                    </a:cubicBezTo>
                    <a:close/>
                  </a:path>
                  <a:path w="5754080" h="1278631" stroke="0" extrusionOk="0">
                    <a:moveTo>
                      <a:pt x="0" y="213109"/>
                    </a:moveTo>
                    <a:cubicBezTo>
                      <a:pt x="29281" y="93350"/>
                      <a:pt x="65882" y="5380"/>
                      <a:pt x="135219" y="0"/>
                    </a:cubicBezTo>
                    <a:cubicBezTo>
                      <a:pt x="658105" y="137719"/>
                      <a:pt x="2728751" y="-36583"/>
                      <a:pt x="3356547" y="0"/>
                    </a:cubicBezTo>
                    <a:lnTo>
                      <a:pt x="3356547" y="0"/>
                    </a:lnTo>
                    <a:cubicBezTo>
                      <a:pt x="3940653" y="12517"/>
                      <a:pt x="4620100" y="-8404"/>
                      <a:pt x="4795067" y="0"/>
                    </a:cubicBezTo>
                    <a:cubicBezTo>
                      <a:pt x="4945818" y="-59350"/>
                      <a:pt x="5215196" y="-47797"/>
                      <a:pt x="5618861" y="0"/>
                    </a:cubicBezTo>
                    <a:cubicBezTo>
                      <a:pt x="5669137" y="-3894"/>
                      <a:pt x="5764048" y="77254"/>
                      <a:pt x="5754080" y="213109"/>
                    </a:cubicBezTo>
                    <a:cubicBezTo>
                      <a:pt x="5745090" y="363438"/>
                      <a:pt x="5793523" y="513188"/>
                      <a:pt x="5754080" y="745868"/>
                    </a:cubicBezTo>
                    <a:lnTo>
                      <a:pt x="5754080" y="745868"/>
                    </a:lnTo>
                    <a:cubicBezTo>
                      <a:pt x="5779916" y="901861"/>
                      <a:pt x="5740521" y="1005334"/>
                      <a:pt x="5754080" y="1065526"/>
                    </a:cubicBezTo>
                    <a:lnTo>
                      <a:pt x="5754080" y="1065521"/>
                    </a:lnTo>
                    <a:cubicBezTo>
                      <a:pt x="5773882" y="1171788"/>
                      <a:pt x="5712144" y="1300441"/>
                      <a:pt x="5618861" y="1278631"/>
                    </a:cubicBezTo>
                    <a:cubicBezTo>
                      <a:pt x="5467591" y="1257396"/>
                      <a:pt x="5163532" y="1203164"/>
                      <a:pt x="4795067" y="1278631"/>
                    </a:cubicBezTo>
                    <a:cubicBezTo>
                      <a:pt x="4716869" y="1545765"/>
                      <a:pt x="4738294" y="1667119"/>
                      <a:pt x="4683533" y="1830130"/>
                    </a:cubicBezTo>
                    <a:cubicBezTo>
                      <a:pt x="4101298" y="1612943"/>
                      <a:pt x="3647812" y="1303872"/>
                      <a:pt x="3356547" y="1278631"/>
                    </a:cubicBezTo>
                    <a:cubicBezTo>
                      <a:pt x="2559233" y="1486658"/>
                      <a:pt x="837190" y="1659167"/>
                      <a:pt x="135219" y="1278631"/>
                    </a:cubicBezTo>
                    <a:cubicBezTo>
                      <a:pt x="70961" y="1267826"/>
                      <a:pt x="15371" y="1215057"/>
                      <a:pt x="0" y="1065521"/>
                    </a:cubicBezTo>
                    <a:lnTo>
                      <a:pt x="0" y="1065526"/>
                    </a:lnTo>
                    <a:cubicBezTo>
                      <a:pt x="3791" y="984427"/>
                      <a:pt x="27776" y="840549"/>
                      <a:pt x="0" y="745868"/>
                    </a:cubicBezTo>
                    <a:lnTo>
                      <a:pt x="0" y="745868"/>
                    </a:lnTo>
                    <a:cubicBezTo>
                      <a:pt x="1896" y="636491"/>
                      <a:pt x="12976" y="437302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-2465" y="75573"/>
                      <a:pt x="52675" y="2944"/>
                      <a:pt x="135219" y="0"/>
                    </a:cubicBezTo>
                    <a:cubicBezTo>
                      <a:pt x="561186" y="-234955"/>
                      <a:pt x="2899861" y="-235977"/>
                      <a:pt x="3356547" y="0"/>
                    </a:cubicBezTo>
                    <a:lnTo>
                      <a:pt x="3356547" y="0"/>
                    </a:lnTo>
                    <a:cubicBezTo>
                      <a:pt x="3573633" y="159903"/>
                      <a:pt x="4055341" y="92155"/>
                      <a:pt x="4795067" y="0"/>
                    </a:cubicBezTo>
                    <a:cubicBezTo>
                      <a:pt x="5081771" y="-115811"/>
                      <a:pt x="5352836" y="-46008"/>
                      <a:pt x="5618861" y="0"/>
                    </a:cubicBezTo>
                    <a:cubicBezTo>
                      <a:pt x="5680099" y="574"/>
                      <a:pt x="5758883" y="109363"/>
                      <a:pt x="5754080" y="213109"/>
                    </a:cubicBezTo>
                    <a:cubicBezTo>
                      <a:pt x="5774524" y="432704"/>
                      <a:pt x="5737512" y="634342"/>
                      <a:pt x="5754080" y="745868"/>
                    </a:cubicBezTo>
                    <a:lnTo>
                      <a:pt x="5754080" y="745868"/>
                    </a:lnTo>
                    <a:cubicBezTo>
                      <a:pt x="5736207" y="902341"/>
                      <a:pt x="5733513" y="941474"/>
                      <a:pt x="5754080" y="1065526"/>
                    </a:cubicBezTo>
                    <a:lnTo>
                      <a:pt x="5754080" y="1065521"/>
                    </a:lnTo>
                    <a:cubicBezTo>
                      <a:pt x="5771380" y="1175413"/>
                      <a:pt x="5698970" y="1290646"/>
                      <a:pt x="5618861" y="1278631"/>
                    </a:cubicBezTo>
                    <a:cubicBezTo>
                      <a:pt x="5408849" y="1323118"/>
                      <a:pt x="5165171" y="1224622"/>
                      <a:pt x="4795067" y="1278631"/>
                    </a:cubicBezTo>
                    <a:cubicBezTo>
                      <a:pt x="4761429" y="1530740"/>
                      <a:pt x="4774219" y="1624839"/>
                      <a:pt x="4683533" y="1830130"/>
                    </a:cubicBezTo>
                    <a:cubicBezTo>
                      <a:pt x="4266539" y="1575215"/>
                      <a:pt x="3622974" y="1332864"/>
                      <a:pt x="3356547" y="1278631"/>
                    </a:cubicBezTo>
                    <a:cubicBezTo>
                      <a:pt x="2968220" y="1348683"/>
                      <a:pt x="1112614" y="1123310"/>
                      <a:pt x="135219" y="1278631"/>
                    </a:cubicBezTo>
                    <a:cubicBezTo>
                      <a:pt x="77281" y="1264284"/>
                      <a:pt x="6018" y="1178999"/>
                      <a:pt x="0" y="1065521"/>
                    </a:cubicBezTo>
                    <a:lnTo>
                      <a:pt x="0" y="1065526"/>
                    </a:lnTo>
                    <a:cubicBezTo>
                      <a:pt x="-1121" y="1013387"/>
                      <a:pt x="16562" y="880740"/>
                      <a:pt x="0" y="745868"/>
                    </a:cubicBezTo>
                    <a:lnTo>
                      <a:pt x="0" y="745868"/>
                    </a:lnTo>
                    <a:cubicBezTo>
                      <a:pt x="-32843" y="546454"/>
                      <a:pt x="9933" y="354784"/>
                      <a:pt x="0" y="213109"/>
                    </a:cubicBezTo>
                    <a:close/>
                  </a:path>
                  <a:path w="5754080" h="1278631" fill="none" stroke="0" extrusionOk="0">
                    <a:moveTo>
                      <a:pt x="0" y="213109"/>
                    </a:moveTo>
                    <a:cubicBezTo>
                      <a:pt x="4983" y="73209"/>
                      <a:pt x="46825" y="10445"/>
                      <a:pt x="135219" y="0"/>
                    </a:cubicBezTo>
                    <a:cubicBezTo>
                      <a:pt x="692621" y="-182786"/>
                      <a:pt x="2850615" y="-159330"/>
                      <a:pt x="3356547" y="0"/>
                    </a:cubicBezTo>
                    <a:lnTo>
                      <a:pt x="3356547" y="0"/>
                    </a:lnTo>
                    <a:cubicBezTo>
                      <a:pt x="3429882" y="54224"/>
                      <a:pt x="3989520" y="85835"/>
                      <a:pt x="4795067" y="0"/>
                    </a:cubicBezTo>
                    <a:cubicBezTo>
                      <a:pt x="5116408" y="-134530"/>
                      <a:pt x="5362348" y="-49935"/>
                      <a:pt x="5618861" y="0"/>
                    </a:cubicBezTo>
                    <a:cubicBezTo>
                      <a:pt x="5661664" y="1626"/>
                      <a:pt x="5766786" y="93337"/>
                      <a:pt x="5754080" y="213109"/>
                    </a:cubicBezTo>
                    <a:cubicBezTo>
                      <a:pt x="5752892" y="446053"/>
                      <a:pt x="5743655" y="612132"/>
                      <a:pt x="5754080" y="745868"/>
                    </a:cubicBezTo>
                    <a:lnTo>
                      <a:pt x="5754080" y="745868"/>
                    </a:lnTo>
                    <a:cubicBezTo>
                      <a:pt x="5748051" y="907533"/>
                      <a:pt x="5737275" y="937287"/>
                      <a:pt x="5754080" y="1065526"/>
                    </a:cubicBezTo>
                    <a:lnTo>
                      <a:pt x="5754080" y="1065521"/>
                    </a:lnTo>
                    <a:cubicBezTo>
                      <a:pt x="5767590" y="1185793"/>
                      <a:pt x="5692518" y="1285639"/>
                      <a:pt x="5618861" y="1278631"/>
                    </a:cubicBezTo>
                    <a:cubicBezTo>
                      <a:pt x="5422002" y="1291911"/>
                      <a:pt x="5170342" y="1224349"/>
                      <a:pt x="4795067" y="1278631"/>
                    </a:cubicBezTo>
                    <a:cubicBezTo>
                      <a:pt x="4768097" y="1525303"/>
                      <a:pt x="4782428" y="1638314"/>
                      <a:pt x="4683533" y="1830130"/>
                    </a:cubicBezTo>
                    <a:cubicBezTo>
                      <a:pt x="4351877" y="1585728"/>
                      <a:pt x="3617672" y="1359763"/>
                      <a:pt x="3356547" y="1278631"/>
                    </a:cubicBezTo>
                    <a:cubicBezTo>
                      <a:pt x="3004035" y="1436118"/>
                      <a:pt x="1117866" y="1035322"/>
                      <a:pt x="135219" y="1278631"/>
                    </a:cubicBezTo>
                    <a:cubicBezTo>
                      <a:pt x="65178" y="1254841"/>
                      <a:pt x="25412" y="1195135"/>
                      <a:pt x="0" y="1065521"/>
                    </a:cubicBezTo>
                    <a:lnTo>
                      <a:pt x="0" y="1065526"/>
                    </a:lnTo>
                    <a:cubicBezTo>
                      <a:pt x="8405" y="997546"/>
                      <a:pt x="13211" y="877004"/>
                      <a:pt x="0" y="745868"/>
                    </a:cubicBezTo>
                    <a:lnTo>
                      <a:pt x="0" y="745868"/>
                    </a:lnTo>
                    <a:cubicBezTo>
                      <a:pt x="-21306" y="550772"/>
                      <a:pt x="7467" y="347785"/>
                      <a:pt x="0" y="21310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  <a:gd name="connsiteX0" fmla="*/ 0 w 3362329"/>
                  <a:gd name="connsiteY0" fmla="*/ 224740 h 1348413"/>
                  <a:gd name="connsiteX1" fmla="*/ 224740 w 3362329"/>
                  <a:gd name="connsiteY1" fmla="*/ 0 h 1348413"/>
                  <a:gd name="connsiteX2" fmla="*/ 560388 w 3362329"/>
                  <a:gd name="connsiteY2" fmla="*/ 0 h 1348413"/>
                  <a:gd name="connsiteX3" fmla="*/ 560388 w 3362329"/>
                  <a:gd name="connsiteY3" fmla="*/ 0 h 1348413"/>
                  <a:gd name="connsiteX4" fmla="*/ 1400970 w 3362329"/>
                  <a:gd name="connsiteY4" fmla="*/ 0 h 1348413"/>
                  <a:gd name="connsiteX5" fmla="*/ 3137589 w 3362329"/>
                  <a:gd name="connsiteY5" fmla="*/ 0 h 1348413"/>
                  <a:gd name="connsiteX6" fmla="*/ 3362329 w 3362329"/>
                  <a:gd name="connsiteY6" fmla="*/ 224740 h 1348413"/>
                  <a:gd name="connsiteX7" fmla="*/ 3362329 w 3362329"/>
                  <a:gd name="connsiteY7" fmla="*/ 786574 h 1348413"/>
                  <a:gd name="connsiteX8" fmla="*/ 3362329 w 3362329"/>
                  <a:gd name="connsiteY8" fmla="*/ 786574 h 1348413"/>
                  <a:gd name="connsiteX9" fmla="*/ 3362329 w 3362329"/>
                  <a:gd name="connsiteY9" fmla="*/ 1123678 h 1348413"/>
                  <a:gd name="connsiteX10" fmla="*/ 3362329 w 3362329"/>
                  <a:gd name="connsiteY10" fmla="*/ 1123673 h 1348413"/>
                  <a:gd name="connsiteX11" fmla="*/ 3137589 w 3362329"/>
                  <a:gd name="connsiteY11" fmla="*/ 1348413 h 1348413"/>
                  <a:gd name="connsiteX12" fmla="*/ 1400970 w 3362329"/>
                  <a:gd name="connsiteY12" fmla="*/ 1348413 h 1348413"/>
                  <a:gd name="connsiteX13" fmla="*/ 317538 w 3362329"/>
                  <a:gd name="connsiteY13" fmla="*/ 1963370 h 1348413"/>
                  <a:gd name="connsiteX14" fmla="*/ 560388 w 3362329"/>
                  <a:gd name="connsiteY14" fmla="*/ 1348413 h 1348413"/>
                  <a:gd name="connsiteX15" fmla="*/ 224740 w 3362329"/>
                  <a:gd name="connsiteY15" fmla="*/ 1348413 h 1348413"/>
                  <a:gd name="connsiteX16" fmla="*/ 0 w 3362329"/>
                  <a:gd name="connsiteY16" fmla="*/ 1123673 h 1348413"/>
                  <a:gd name="connsiteX17" fmla="*/ 0 w 3362329"/>
                  <a:gd name="connsiteY17" fmla="*/ 1123678 h 1348413"/>
                  <a:gd name="connsiteX18" fmla="*/ 0 w 3362329"/>
                  <a:gd name="connsiteY18" fmla="*/ 786574 h 1348413"/>
                  <a:gd name="connsiteX19" fmla="*/ 0 w 3362329"/>
                  <a:gd name="connsiteY19" fmla="*/ 786574 h 1348413"/>
                  <a:gd name="connsiteX20" fmla="*/ 0 w 3362329"/>
                  <a:gd name="connsiteY20" fmla="*/ 224740 h 134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1348413" fill="none" extrusionOk="0">
                    <a:moveTo>
                      <a:pt x="0" y="224740"/>
                    </a:moveTo>
                    <a:cubicBezTo>
                      <a:pt x="-10672" y="78480"/>
                      <a:pt x="99484" y="9245"/>
                      <a:pt x="224740" y="0"/>
                    </a:cubicBezTo>
                    <a:cubicBezTo>
                      <a:pt x="354129" y="21788"/>
                      <a:pt x="525418" y="32489"/>
                      <a:pt x="560388" y="0"/>
                    </a:cubicBezTo>
                    <a:lnTo>
                      <a:pt x="560388" y="0"/>
                    </a:lnTo>
                    <a:cubicBezTo>
                      <a:pt x="837661" y="6360"/>
                      <a:pt x="1118771" y="-77101"/>
                      <a:pt x="1400970" y="0"/>
                    </a:cubicBezTo>
                    <a:cubicBezTo>
                      <a:pt x="1789512" y="-134010"/>
                      <a:pt x="2819433" y="146171"/>
                      <a:pt x="3137589" y="0"/>
                    </a:cubicBezTo>
                    <a:cubicBezTo>
                      <a:pt x="3249855" y="-1924"/>
                      <a:pt x="3339247" y="98735"/>
                      <a:pt x="3362329" y="224740"/>
                    </a:cubicBezTo>
                    <a:cubicBezTo>
                      <a:pt x="3385898" y="361381"/>
                      <a:pt x="3293545" y="598332"/>
                      <a:pt x="3362329" y="786574"/>
                    </a:cubicBezTo>
                    <a:lnTo>
                      <a:pt x="3362329" y="786574"/>
                    </a:lnTo>
                    <a:cubicBezTo>
                      <a:pt x="3388673" y="886816"/>
                      <a:pt x="3327564" y="1037206"/>
                      <a:pt x="3362329" y="1123678"/>
                    </a:cubicBezTo>
                    <a:lnTo>
                      <a:pt x="3362329" y="1123673"/>
                    </a:lnTo>
                    <a:cubicBezTo>
                      <a:pt x="3383078" y="1267645"/>
                      <a:pt x="3223324" y="1342421"/>
                      <a:pt x="3137589" y="1348413"/>
                    </a:cubicBezTo>
                    <a:cubicBezTo>
                      <a:pt x="2462819" y="1278641"/>
                      <a:pt x="1920282" y="1349032"/>
                      <a:pt x="1400970" y="1348413"/>
                    </a:cubicBezTo>
                    <a:cubicBezTo>
                      <a:pt x="992784" y="1691441"/>
                      <a:pt x="467894" y="1889201"/>
                      <a:pt x="317538" y="1963370"/>
                    </a:cubicBezTo>
                    <a:cubicBezTo>
                      <a:pt x="380221" y="1761936"/>
                      <a:pt x="409786" y="1567627"/>
                      <a:pt x="560388" y="1348413"/>
                    </a:cubicBezTo>
                    <a:cubicBezTo>
                      <a:pt x="451064" y="1346355"/>
                      <a:pt x="342376" y="1331209"/>
                      <a:pt x="224740" y="1348413"/>
                    </a:cubicBezTo>
                    <a:cubicBezTo>
                      <a:pt x="101106" y="1327189"/>
                      <a:pt x="22262" y="1248473"/>
                      <a:pt x="0" y="1123673"/>
                    </a:cubicBezTo>
                    <a:lnTo>
                      <a:pt x="0" y="1123678"/>
                    </a:lnTo>
                    <a:cubicBezTo>
                      <a:pt x="-3936" y="1070317"/>
                      <a:pt x="-35436" y="825718"/>
                      <a:pt x="0" y="786574"/>
                    </a:cubicBezTo>
                    <a:lnTo>
                      <a:pt x="0" y="786574"/>
                    </a:lnTo>
                    <a:cubicBezTo>
                      <a:pt x="-27683" y="627178"/>
                      <a:pt x="-23230" y="441400"/>
                      <a:pt x="0" y="224740"/>
                    </a:cubicBezTo>
                    <a:close/>
                  </a:path>
                  <a:path w="3362329" h="1348413" stroke="0" extrusionOk="0">
                    <a:moveTo>
                      <a:pt x="0" y="224740"/>
                    </a:moveTo>
                    <a:cubicBezTo>
                      <a:pt x="41288" y="93408"/>
                      <a:pt x="112735" y="13384"/>
                      <a:pt x="224740" y="0"/>
                    </a:cubicBezTo>
                    <a:cubicBezTo>
                      <a:pt x="340315" y="-4732"/>
                      <a:pt x="483453" y="-12560"/>
                      <a:pt x="560388" y="0"/>
                    </a:cubicBezTo>
                    <a:lnTo>
                      <a:pt x="560388" y="0"/>
                    </a:lnTo>
                    <a:cubicBezTo>
                      <a:pt x="840033" y="54094"/>
                      <a:pt x="1077012" y="27511"/>
                      <a:pt x="1400970" y="0"/>
                    </a:cubicBezTo>
                    <a:cubicBezTo>
                      <a:pt x="1688014" y="-46496"/>
                      <a:pt x="2379771" y="34648"/>
                      <a:pt x="3137589" y="0"/>
                    </a:cubicBezTo>
                    <a:cubicBezTo>
                      <a:pt x="3255977" y="-844"/>
                      <a:pt x="3366057" y="88679"/>
                      <a:pt x="3362329" y="224740"/>
                    </a:cubicBezTo>
                    <a:cubicBezTo>
                      <a:pt x="3355556" y="375953"/>
                      <a:pt x="3367126" y="687026"/>
                      <a:pt x="3362329" y="786574"/>
                    </a:cubicBezTo>
                    <a:lnTo>
                      <a:pt x="3362329" y="786574"/>
                    </a:lnTo>
                    <a:cubicBezTo>
                      <a:pt x="3395374" y="937669"/>
                      <a:pt x="3378661" y="1048778"/>
                      <a:pt x="3362329" y="1123678"/>
                    </a:cubicBezTo>
                    <a:lnTo>
                      <a:pt x="3362329" y="1123673"/>
                    </a:lnTo>
                    <a:cubicBezTo>
                      <a:pt x="3389875" y="1234306"/>
                      <a:pt x="3297117" y="1379431"/>
                      <a:pt x="3137589" y="1348413"/>
                    </a:cubicBezTo>
                    <a:cubicBezTo>
                      <a:pt x="2942388" y="1501591"/>
                      <a:pt x="1810799" y="1434848"/>
                      <a:pt x="1400970" y="1348413"/>
                    </a:cubicBezTo>
                    <a:cubicBezTo>
                      <a:pt x="1138187" y="1452883"/>
                      <a:pt x="758395" y="1652532"/>
                      <a:pt x="317538" y="1963370"/>
                    </a:cubicBezTo>
                    <a:cubicBezTo>
                      <a:pt x="351376" y="1759500"/>
                      <a:pt x="542607" y="1424124"/>
                      <a:pt x="560388" y="1348413"/>
                    </a:cubicBezTo>
                    <a:cubicBezTo>
                      <a:pt x="478154" y="1370379"/>
                      <a:pt x="388062" y="1343664"/>
                      <a:pt x="224740" y="1348413"/>
                    </a:cubicBezTo>
                    <a:cubicBezTo>
                      <a:pt x="117303" y="1345619"/>
                      <a:pt x="11216" y="1265917"/>
                      <a:pt x="0" y="1123673"/>
                    </a:cubicBezTo>
                    <a:lnTo>
                      <a:pt x="0" y="1123678"/>
                    </a:lnTo>
                    <a:cubicBezTo>
                      <a:pt x="12477" y="973123"/>
                      <a:pt x="30228" y="871576"/>
                      <a:pt x="0" y="786574"/>
                    </a:cubicBezTo>
                    <a:lnTo>
                      <a:pt x="0" y="786574"/>
                    </a:lnTo>
                    <a:cubicBezTo>
                      <a:pt x="-47754" y="665306"/>
                      <a:pt x="19552" y="343060"/>
                      <a:pt x="0" y="224740"/>
                    </a:cubicBezTo>
                    <a:close/>
                  </a:path>
                  <a:path w="3362329" h="1348413" fill="none" stroke="0" extrusionOk="0">
                    <a:moveTo>
                      <a:pt x="0" y="224740"/>
                    </a:moveTo>
                    <a:cubicBezTo>
                      <a:pt x="-1311" y="91610"/>
                      <a:pt x="77002" y="6361"/>
                      <a:pt x="224740" y="0"/>
                    </a:cubicBezTo>
                    <a:cubicBezTo>
                      <a:pt x="353410" y="19758"/>
                      <a:pt x="532938" y="23575"/>
                      <a:pt x="560388" y="0"/>
                    </a:cubicBezTo>
                    <a:lnTo>
                      <a:pt x="560388" y="0"/>
                    </a:lnTo>
                    <a:cubicBezTo>
                      <a:pt x="883002" y="43948"/>
                      <a:pt x="1088029" y="-47871"/>
                      <a:pt x="1400970" y="0"/>
                    </a:cubicBezTo>
                    <a:cubicBezTo>
                      <a:pt x="1731569" y="-162381"/>
                      <a:pt x="2808303" y="122031"/>
                      <a:pt x="3137589" y="0"/>
                    </a:cubicBezTo>
                    <a:cubicBezTo>
                      <a:pt x="3254033" y="2512"/>
                      <a:pt x="3352134" y="98587"/>
                      <a:pt x="3362329" y="224740"/>
                    </a:cubicBezTo>
                    <a:cubicBezTo>
                      <a:pt x="3374491" y="313402"/>
                      <a:pt x="3314639" y="539923"/>
                      <a:pt x="3362329" y="786574"/>
                    </a:cubicBezTo>
                    <a:lnTo>
                      <a:pt x="3362329" y="786574"/>
                    </a:lnTo>
                    <a:cubicBezTo>
                      <a:pt x="3385871" y="876833"/>
                      <a:pt x="3334888" y="1044635"/>
                      <a:pt x="3362329" y="1123678"/>
                    </a:cubicBezTo>
                    <a:lnTo>
                      <a:pt x="3362329" y="1123673"/>
                    </a:lnTo>
                    <a:cubicBezTo>
                      <a:pt x="3381978" y="1255325"/>
                      <a:pt x="3248479" y="1353290"/>
                      <a:pt x="3137589" y="1348413"/>
                    </a:cubicBezTo>
                    <a:cubicBezTo>
                      <a:pt x="2492867" y="1261075"/>
                      <a:pt x="1800854" y="1392992"/>
                      <a:pt x="1400970" y="1348413"/>
                    </a:cubicBezTo>
                    <a:cubicBezTo>
                      <a:pt x="960273" y="1707696"/>
                      <a:pt x="452116" y="1882045"/>
                      <a:pt x="317538" y="1963370"/>
                    </a:cubicBezTo>
                    <a:cubicBezTo>
                      <a:pt x="353957" y="1751844"/>
                      <a:pt x="409207" y="1589523"/>
                      <a:pt x="560388" y="1348413"/>
                    </a:cubicBezTo>
                    <a:cubicBezTo>
                      <a:pt x="467432" y="1336600"/>
                      <a:pt x="357476" y="1335877"/>
                      <a:pt x="224740" y="1348413"/>
                    </a:cubicBezTo>
                    <a:cubicBezTo>
                      <a:pt x="106526" y="1336202"/>
                      <a:pt x="16940" y="1251060"/>
                      <a:pt x="0" y="1123673"/>
                    </a:cubicBezTo>
                    <a:lnTo>
                      <a:pt x="0" y="1123678"/>
                    </a:lnTo>
                    <a:cubicBezTo>
                      <a:pt x="11854" y="1064418"/>
                      <a:pt x="-25521" y="833284"/>
                      <a:pt x="0" y="786574"/>
                    </a:cubicBezTo>
                    <a:lnTo>
                      <a:pt x="0" y="786574"/>
                    </a:lnTo>
                    <a:cubicBezTo>
                      <a:pt x="-37368" y="620421"/>
                      <a:pt x="-44195" y="468851"/>
                      <a:pt x="0" y="224740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</TotalTime>
  <Words>288</Words>
  <PresentationFormat>Widescreen</PresentationFormat>
  <Paragraphs>46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iCiel Crocante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2023-12-27T08:14:56Z</dcterms:created>
  <dcterms:modified xsi:type="dcterms:W3CDTF">2024-02-20T13:13:40Z</dcterms:modified>
</cp:coreProperties>
</file>