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14" r:id="rId3"/>
    <p:sldMasterId id="2147483727" r:id="rId4"/>
    <p:sldMasterId id="2147483740" r:id="rId5"/>
    <p:sldMasterId id="2147483753" r:id="rId6"/>
  </p:sldMasterIdLst>
  <p:notesMasterIdLst>
    <p:notesMasterId r:id="rId58"/>
  </p:notesMasterIdLst>
  <p:handoutMasterIdLst>
    <p:handoutMasterId r:id="rId59"/>
  </p:handoutMasterIdLst>
  <p:sldIdLst>
    <p:sldId id="256" r:id="rId7"/>
    <p:sldId id="300" r:id="rId8"/>
    <p:sldId id="258" r:id="rId9"/>
    <p:sldId id="259" r:id="rId10"/>
    <p:sldId id="260" r:id="rId11"/>
    <p:sldId id="292" r:id="rId12"/>
    <p:sldId id="328" r:id="rId13"/>
    <p:sldId id="314" r:id="rId14"/>
    <p:sldId id="315" r:id="rId15"/>
    <p:sldId id="327" r:id="rId16"/>
    <p:sldId id="293" r:id="rId17"/>
    <p:sldId id="294" r:id="rId18"/>
    <p:sldId id="302" r:id="rId19"/>
    <p:sldId id="266" r:id="rId20"/>
    <p:sldId id="324" r:id="rId21"/>
    <p:sldId id="267" r:id="rId22"/>
    <p:sldId id="329" r:id="rId23"/>
    <p:sldId id="312" r:id="rId24"/>
    <p:sldId id="269" r:id="rId25"/>
    <p:sldId id="270" r:id="rId26"/>
    <p:sldId id="306" r:id="rId27"/>
    <p:sldId id="272" r:id="rId28"/>
    <p:sldId id="285" r:id="rId29"/>
    <p:sldId id="273" r:id="rId30"/>
    <p:sldId id="275" r:id="rId31"/>
    <p:sldId id="276" r:id="rId32"/>
    <p:sldId id="307" r:id="rId33"/>
    <p:sldId id="278" r:id="rId34"/>
    <p:sldId id="326" r:id="rId35"/>
    <p:sldId id="279" r:id="rId36"/>
    <p:sldId id="280" r:id="rId37"/>
    <p:sldId id="310" r:id="rId38"/>
    <p:sldId id="311" r:id="rId39"/>
    <p:sldId id="284" r:id="rId40"/>
    <p:sldId id="330" r:id="rId41"/>
    <p:sldId id="339" r:id="rId42"/>
    <p:sldId id="331" r:id="rId43"/>
    <p:sldId id="338" r:id="rId44"/>
    <p:sldId id="317" r:id="rId45"/>
    <p:sldId id="336" r:id="rId46"/>
    <p:sldId id="337" r:id="rId47"/>
    <p:sldId id="340" r:id="rId48"/>
    <p:sldId id="341" r:id="rId49"/>
    <p:sldId id="342" r:id="rId50"/>
    <p:sldId id="318" r:id="rId51"/>
    <p:sldId id="320" r:id="rId52"/>
    <p:sldId id="343" r:id="rId53"/>
    <p:sldId id="321" r:id="rId54"/>
    <p:sldId id="322" r:id="rId55"/>
    <p:sldId id="323" r:id="rId56"/>
    <p:sldId id="29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6BA"/>
    <a:srgbClr val="FF0066"/>
    <a:srgbClr val="CCFF33"/>
    <a:srgbClr val="CCFF66"/>
    <a:srgbClr val="FF66FF"/>
    <a:srgbClr val="66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37C214-3EC4-453D-9CD3-C375DAC7DAB1}" type="datetimeFigureOut">
              <a:rPr kumimoji="1" lang="ja-JP" altLang="en-US" smtClean="0"/>
              <a:pPr/>
              <a:t>2023/3/7</a:t>
            </a:fld>
            <a:endParaRPr kumimoji="1" lang="ja-JP"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EB011-0742-4FEC-BE8E-1631390695F0}" type="slidenum">
              <a:rPr kumimoji="1" lang="ja-JP" altLang="en-US" smtClean="0"/>
              <a:pPr/>
              <a:t>‹#›</a:t>
            </a:fld>
            <a:endParaRPr kumimoji="1" lang="ja-JP" altLang="en-US"/>
          </a:p>
        </p:txBody>
      </p:sp>
    </p:spTree>
    <p:extLst>
      <p:ext uri="{BB962C8B-B14F-4D97-AF65-F5344CB8AC3E}">
        <p14:creationId xmlns:p14="http://schemas.microsoft.com/office/powerpoint/2010/main" val="21764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2A1E-E02C-4FBD-9976-1FACFFBD3BC1}" type="datetimeFigureOut">
              <a:rPr lang="en-US" smtClean="0"/>
              <a:pPr/>
              <a:t>3/7/2023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0B219-6D9C-4980-AD97-5C475F2E659D}" type="slidenum">
              <a:rPr lang="en-US" smtClean="0"/>
              <a:pPr/>
              <a:t>‹#›</a:t>
            </a:fld>
            <a:endParaRPr lang="en-US"/>
          </a:p>
        </p:txBody>
      </p:sp>
    </p:spTree>
    <p:extLst>
      <p:ext uri="{BB962C8B-B14F-4D97-AF65-F5344CB8AC3E}">
        <p14:creationId xmlns:p14="http://schemas.microsoft.com/office/powerpoint/2010/main" val="38412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F508DC-3532-4751-A984-298B01E6D0E5}" type="slidenum">
              <a:rPr lang="en-US" smtClean="0"/>
              <a:pPr/>
              <a:t>3</a:t>
            </a:fld>
            <a:endParaRPr lang="en-US"/>
          </a:p>
        </p:txBody>
      </p:sp>
      <p:sp>
        <p:nvSpPr>
          <p:cNvPr id="35843" name="Rectangle 2"/>
          <p:cNvSpPr>
            <a:spLocks noGrp="1" noRot="1" noChangeAspect="1" noChangeArrowheads="1" noTextEdit="1"/>
          </p:cNvSpPr>
          <p:nvPr>
            <p:ph type="sldImg"/>
          </p:nvPr>
        </p:nvSpPr>
        <p:spPr>
          <a:ln/>
        </p:spPr>
      </p:sp>
      <p:sp>
        <p:nvSpPr>
          <p:cNvPr id="35844"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A4928C1-78DF-4455-9CF4-0C39E70DAD06}" type="slidenum">
              <a:rPr lang="en-US" smtClean="0"/>
              <a:pPr/>
              <a:t>19</a:t>
            </a:fld>
            <a:endParaRPr lang="en-US"/>
          </a:p>
        </p:txBody>
      </p:sp>
      <p:sp>
        <p:nvSpPr>
          <p:cNvPr id="45059" name="Rectangle 2"/>
          <p:cNvSpPr>
            <a:spLocks noGrp="1" noRot="1" noChangeAspect="1" noChangeArrowheads="1" noTextEdit="1"/>
          </p:cNvSpPr>
          <p:nvPr>
            <p:ph type="sldImg"/>
          </p:nvPr>
        </p:nvSpPr>
        <p:spPr>
          <a:ln/>
        </p:spPr>
      </p:sp>
      <p:sp>
        <p:nvSpPr>
          <p:cNvPr id="45060"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262F56-67AC-450B-94EA-49564A1DCEE6}" type="slidenum">
              <a:rPr lang="en-US" smtClean="0"/>
              <a:pPr/>
              <a:t>20</a:t>
            </a:fld>
            <a:endParaRPr lang="en-US"/>
          </a:p>
        </p:txBody>
      </p:sp>
      <p:sp>
        <p:nvSpPr>
          <p:cNvPr id="46083" name="Rectangle 2"/>
          <p:cNvSpPr>
            <a:spLocks noGrp="1" noRot="1" noChangeAspect="1" noChangeArrowheads="1" noTextEdit="1"/>
          </p:cNvSpPr>
          <p:nvPr>
            <p:ph type="sldImg"/>
          </p:nvPr>
        </p:nvSpPr>
        <p:spPr>
          <a:ln/>
        </p:spPr>
      </p:sp>
      <p:sp>
        <p:nvSpPr>
          <p:cNvPr id="46084"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8CBC407-B31C-4421-A2A2-C7B315409DBF}" type="slidenum">
              <a:rPr lang="en-US" smtClean="0"/>
              <a:pPr/>
              <a:t>25</a:t>
            </a:fld>
            <a:endParaRPr lang="en-US"/>
          </a:p>
        </p:txBody>
      </p:sp>
      <p:sp>
        <p:nvSpPr>
          <p:cNvPr id="49155" name="Rectangle 2"/>
          <p:cNvSpPr>
            <a:spLocks noGrp="1" noRot="1" noChangeAspect="1" noChangeArrowheads="1" noTextEdit="1"/>
          </p:cNvSpPr>
          <p:nvPr>
            <p:ph type="sldImg"/>
          </p:nvPr>
        </p:nvSpPr>
        <p:spPr>
          <a:ln/>
        </p:spPr>
      </p:sp>
      <p:sp>
        <p:nvSpPr>
          <p:cNvPr id="49156"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3A53B4-911F-42E6-BDAB-8D3F5ECE6871}" type="slidenum">
              <a:rPr lang="en-US" smtClean="0"/>
              <a:pPr/>
              <a:t>28</a:t>
            </a:fld>
            <a:endParaRPr lang="en-US"/>
          </a:p>
        </p:txBody>
      </p:sp>
      <p:sp>
        <p:nvSpPr>
          <p:cNvPr id="50179" name="Rectangle 2"/>
          <p:cNvSpPr>
            <a:spLocks noGrp="1" noRot="1" noChangeAspect="1" noChangeArrowheads="1" noTextEdit="1"/>
          </p:cNvSpPr>
          <p:nvPr>
            <p:ph type="sldImg"/>
          </p:nvPr>
        </p:nvSpPr>
        <p:spPr>
          <a:ln/>
        </p:spPr>
      </p:sp>
      <p:sp>
        <p:nvSpPr>
          <p:cNvPr id="50180"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9FF6FE-0574-4343-A43E-6C1CBC4149A7}" type="slidenum">
              <a:rPr lang="en-US" smtClean="0"/>
              <a:pPr/>
              <a:t>31</a:t>
            </a:fld>
            <a:endParaRPr lang="en-US"/>
          </a:p>
        </p:txBody>
      </p:sp>
      <p:sp>
        <p:nvSpPr>
          <p:cNvPr id="51203" name="Rectangle 2"/>
          <p:cNvSpPr>
            <a:spLocks noGrp="1" noRot="1" noChangeAspect="1" noChangeArrowheads="1" noTextEdit="1"/>
          </p:cNvSpPr>
          <p:nvPr>
            <p:ph type="sldImg"/>
          </p:nvPr>
        </p:nvSpPr>
        <p:spPr>
          <a:ln/>
        </p:spPr>
      </p:sp>
      <p:sp>
        <p:nvSpPr>
          <p:cNvPr id="51204"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7A1D44C-1260-46D4-9ACA-6A402938E531}" type="slidenum">
              <a:rPr lang="en-US" smtClean="0"/>
              <a:pPr/>
              <a:t>33</a:t>
            </a:fld>
            <a:endParaRPr lang="en-US"/>
          </a:p>
        </p:txBody>
      </p:sp>
      <p:sp>
        <p:nvSpPr>
          <p:cNvPr id="54275" name="Rectangle 2"/>
          <p:cNvSpPr>
            <a:spLocks noGrp="1" noRot="1" noChangeAspect="1" noChangeArrowheads="1" noTextEdit="1"/>
          </p:cNvSpPr>
          <p:nvPr>
            <p:ph type="sldImg"/>
          </p:nvPr>
        </p:nvSpPr>
        <p:spPr>
          <a:ln/>
        </p:spPr>
      </p:sp>
      <p:sp>
        <p:nvSpPr>
          <p:cNvPr id="54276"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7A1D44C-1260-46D4-9ACA-6A402938E531}" type="slidenum">
              <a:rPr lang="en-US" smtClean="0"/>
              <a:pPr/>
              <a:t>34</a:t>
            </a:fld>
            <a:endParaRPr lang="en-US"/>
          </a:p>
        </p:txBody>
      </p:sp>
      <p:sp>
        <p:nvSpPr>
          <p:cNvPr id="54275" name="Rectangle 2"/>
          <p:cNvSpPr>
            <a:spLocks noGrp="1" noRot="1" noChangeAspect="1" noChangeArrowheads="1" noTextEdit="1"/>
          </p:cNvSpPr>
          <p:nvPr>
            <p:ph type="sldImg"/>
          </p:nvPr>
        </p:nvSpPr>
        <p:spPr>
          <a:ln/>
        </p:spPr>
      </p:sp>
      <p:sp>
        <p:nvSpPr>
          <p:cNvPr id="54276"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txBox="1">
            <a:spLocks noGrp="1" noRot="1" noChangeAspect="1" noChangeArrowheads="1" noTextEdit="1"/>
          </p:cNvSpPr>
          <p:nvPr>
            <p:ph type="sldImg"/>
          </p:nvPr>
        </p:nvSpPr>
        <p:spPr>
          <a:ln/>
        </p:spPr>
      </p:sp>
      <p:sp>
        <p:nvSpPr>
          <p:cNvPr id="46083" name="Rectangle 3"/>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p:cNvSpPr txBox="1">
            <a:spLocks noGrp="1" noRot="1" noChangeAspect="1" noChangeArrowheads="1" noTextEdit="1"/>
          </p:cNvSpPr>
          <p:nvPr>
            <p:ph type="sldImg"/>
          </p:nvPr>
        </p:nvSpPr>
        <p:spPr>
          <a:ln/>
        </p:spPr>
      </p:sp>
      <p:sp>
        <p:nvSpPr>
          <p:cNvPr id="50179" name="Rectangle 3"/>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
          <p:cNvSpPr txBox="1">
            <a:spLocks noGrp="1" noRot="1" noChangeAspect="1" noChangeArrowheads="1" noTextEdit="1"/>
          </p:cNvSpPr>
          <p:nvPr>
            <p:ph type="sldImg"/>
          </p:nvPr>
        </p:nvSpPr>
        <p:spPr>
          <a:ln/>
        </p:spPr>
      </p:sp>
      <p:sp>
        <p:nvSpPr>
          <p:cNvPr id="52227" name="Rectangle 3"/>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0878C29-B677-420D-9D45-686359EC53A8}" type="slidenum">
              <a:rPr lang="en-US" smtClean="0"/>
              <a:pPr/>
              <a:t>4</a:t>
            </a:fld>
            <a:endParaRPr lang="en-US"/>
          </a:p>
        </p:txBody>
      </p:sp>
      <p:sp>
        <p:nvSpPr>
          <p:cNvPr id="36867" name="Rectangle 2"/>
          <p:cNvSpPr>
            <a:spLocks noGrp="1" noRot="1" noChangeAspect="1" noChangeArrowheads="1" noTextEdit="1"/>
          </p:cNvSpPr>
          <p:nvPr>
            <p:ph type="sldImg"/>
          </p:nvPr>
        </p:nvSpPr>
        <p:spPr>
          <a:ln/>
        </p:spPr>
      </p:sp>
      <p:sp>
        <p:nvSpPr>
          <p:cNvPr id="36868"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txBox="1">
            <a:spLocks noGrp="1" noRot="1" noChangeAspect="1" noChangeArrowheads="1" noTextEdit="1"/>
          </p:cNvSpPr>
          <p:nvPr>
            <p:ph type="sldImg"/>
          </p:nvPr>
        </p:nvSpPr>
        <p:spPr>
          <a:ln/>
        </p:spPr>
      </p:sp>
      <p:sp>
        <p:nvSpPr>
          <p:cNvPr id="54275" name="Rectangle 3"/>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p:cNvSpPr txBox="1">
            <a:spLocks noGrp="1" noRot="1" noChangeAspect="1" noChangeArrowheads="1" noTextEdit="1"/>
          </p:cNvSpPr>
          <p:nvPr>
            <p:ph type="sldImg"/>
          </p:nvPr>
        </p:nvSpPr>
        <p:spPr>
          <a:ln/>
        </p:spPr>
      </p:sp>
      <p:sp>
        <p:nvSpPr>
          <p:cNvPr id="66563" name="Rectangle 3"/>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E0F9567F-35CE-46FB-BF3D-34AE08AFB90E}" type="slidenum">
              <a:rPr lang="en-US" sz="1200">
                <a:solidFill>
                  <a:prstClr val="black"/>
                </a:solidFill>
                <a:latin typeface="Arial" charset="0"/>
              </a:rPr>
              <a:pPr/>
              <a:t>48</a:t>
            </a:fld>
            <a:endParaRPr lang="en-US" sz="1200">
              <a:solidFill>
                <a:prstClr val="black"/>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0" fontAlgn="base" hangingPunct="0">
              <a:spcBef>
                <a:spcPct val="0"/>
              </a:spcBef>
              <a:spcAft>
                <a:spcPct val="0"/>
              </a:spcAft>
            </a:pPr>
            <a:endParaRPr lang="vi-VN">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585D30A-60A5-4EE5-9C6D-4986E6361F8F}" type="slidenum">
              <a:rPr lang="en-US" sz="1200">
                <a:solidFill>
                  <a:prstClr val="black"/>
                </a:solidFill>
                <a:latin typeface="Arial" charset="0"/>
              </a:rPr>
              <a:pPr/>
              <a:t>50</a:t>
            </a:fld>
            <a:endParaRPr lang="en-US" sz="1200">
              <a:solidFill>
                <a:prstClr val="black"/>
              </a:solidFill>
              <a:latin typeface="Arial" charset="0"/>
            </a:endParaRPr>
          </a:p>
        </p:txBody>
      </p:sp>
      <p:sp>
        <p:nvSpPr>
          <p:cNvPr id="91139" name="Rectangle 2"/>
          <p:cNvSpPr>
            <a:spLocks noGrp="1" noRot="1" noChangeAspect="1" noChangeArrowheads="1" noTextEdit="1"/>
          </p:cNvSpPr>
          <p:nvPr>
            <p:ph type="sldImg"/>
          </p:nvPr>
        </p:nvSpPr>
        <p:spPr>
          <a:ln/>
        </p:spPr>
      </p:sp>
      <p:sp>
        <p:nvSpPr>
          <p:cNvPr id="91140"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0" fontAlgn="base" hangingPunct="0">
              <a:spcBef>
                <a:spcPct val="0"/>
              </a:spcBef>
              <a:spcAft>
                <a:spcPct val="0"/>
              </a:spcAft>
            </a:pPr>
            <a:endParaRPr lang="vi-V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34E0C18-F7F7-4554-87FA-BC14A81857EA}" type="slidenum">
              <a:rPr lang="en-US" smtClean="0"/>
              <a:pPr/>
              <a:t>5</a:t>
            </a:fld>
            <a:endParaRPr lang="en-US"/>
          </a:p>
        </p:txBody>
      </p:sp>
      <p:sp>
        <p:nvSpPr>
          <p:cNvPr id="37891" name="Rectangle 2"/>
          <p:cNvSpPr>
            <a:spLocks noGrp="1" noRot="1" noChangeAspect="1" noChangeArrowheads="1" noTextEdit="1"/>
          </p:cNvSpPr>
          <p:nvPr>
            <p:ph type="sldImg"/>
          </p:nvPr>
        </p:nvSpPr>
        <p:spPr>
          <a:ln/>
        </p:spPr>
      </p:sp>
      <p:sp>
        <p:nvSpPr>
          <p:cNvPr id="37892"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3E4BB5D-2C0C-49FD-B277-75C168011AF1}" type="slidenum">
              <a:rPr lang="en-US" smtClean="0"/>
              <a:pPr/>
              <a:t>8</a:t>
            </a:fld>
            <a:endParaRPr lang="en-US"/>
          </a:p>
        </p:txBody>
      </p:sp>
      <p:sp>
        <p:nvSpPr>
          <p:cNvPr id="39939" name="Rectangle 2"/>
          <p:cNvSpPr>
            <a:spLocks noGrp="1" noRot="1" noChangeAspect="1" noChangeArrowheads="1" noTextEdit="1"/>
          </p:cNvSpPr>
          <p:nvPr>
            <p:ph type="sldImg"/>
          </p:nvPr>
        </p:nvSpPr>
        <p:spPr>
          <a:ln/>
        </p:spPr>
      </p:sp>
      <p:sp>
        <p:nvSpPr>
          <p:cNvPr id="39940"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95ED765-BC28-4C79-B82B-7FE778721A2F}" type="slidenum">
              <a:rPr lang="en-US" smtClean="0"/>
              <a:pPr/>
              <a:t>9</a:t>
            </a:fld>
            <a:endParaRPr lang="en-US"/>
          </a:p>
        </p:txBody>
      </p:sp>
      <p:sp>
        <p:nvSpPr>
          <p:cNvPr id="40963" name="Rectangle 2"/>
          <p:cNvSpPr>
            <a:spLocks noGrp="1" noRot="1" noChangeAspect="1" noChangeArrowheads="1" noTextEdit="1"/>
          </p:cNvSpPr>
          <p:nvPr>
            <p:ph type="sldImg"/>
          </p:nvPr>
        </p:nvSpPr>
        <p:spPr>
          <a:ln/>
        </p:spPr>
      </p:sp>
      <p:sp>
        <p:nvSpPr>
          <p:cNvPr id="40964"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34204-0705-4E1C-9E1E-488C7364AEC0}" type="slidenum">
              <a:rPr lang="en-US"/>
              <a:pPr/>
              <a:t>10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26CB02C-E834-49C4-841A-EA9CE282824E}" type="slidenum">
              <a:rPr lang="en-US" smtClean="0"/>
              <a:pPr/>
              <a:t>11</a:t>
            </a:fld>
            <a:endParaRPr lang="en-US"/>
          </a:p>
        </p:txBody>
      </p:sp>
      <p:sp>
        <p:nvSpPr>
          <p:cNvPr id="41987" name="Rectangle 2"/>
          <p:cNvSpPr>
            <a:spLocks noGrp="1" noRot="1" noChangeAspect="1" noChangeArrowheads="1" noTextEdit="1"/>
          </p:cNvSpPr>
          <p:nvPr>
            <p:ph type="sldImg"/>
          </p:nvPr>
        </p:nvSpPr>
        <p:spPr>
          <a:ln/>
        </p:spPr>
      </p:sp>
      <p:sp>
        <p:nvSpPr>
          <p:cNvPr id="41988"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
        <p:nvSpPr>
          <p:cNvPr id="41989" name="Rectangle 4"/>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E6A5348-5846-4563-A556-36E3B935916E}" type="slidenum">
              <a:rPr lang="en-US" smtClean="0"/>
              <a:pPr/>
              <a:t>14</a:t>
            </a:fld>
            <a:endParaRPr lang="en-US"/>
          </a:p>
        </p:txBody>
      </p:sp>
      <p:sp>
        <p:nvSpPr>
          <p:cNvPr id="44035" name="Rectangle 2"/>
          <p:cNvSpPr>
            <a:spLocks noGrp="1" noRot="1" noChangeAspect="1" noChangeArrowheads="1" noTextEdit="1"/>
          </p:cNvSpPr>
          <p:nvPr>
            <p:ph type="sldImg"/>
          </p:nvPr>
        </p:nvSpPr>
        <p:spPr>
          <a:ln/>
        </p:spPr>
      </p:sp>
      <p:sp>
        <p:nvSpPr>
          <p:cNvPr id="44036"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88BD8-78EA-4DC4-906C-7062510A021A}" type="slidenum">
              <a:rPr lang="en-US"/>
              <a:pPr/>
              <a:t>17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375579-E3CC-4E92-86BA-40816C7E4834}"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5579-E3CC-4E92-86BA-40816C7E4834}"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5579-E3CC-4E92-86BA-40816C7E4834}"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3"/>
          <p:cNvSpPr>
            <a:spLocks noGrp="1" noChangeArrowheads="1"/>
          </p:cNvSpPr>
          <p:nvPr>
            <p:ph type="dt" sz="half" idx="10"/>
          </p:nvPr>
        </p:nvSpPr>
        <p:spPr/>
        <p:txBody>
          <a:bodyPr/>
          <a:lstStyle>
            <a:lvl1pPr>
              <a:defRPr smtClean="0"/>
            </a:lvl1pPr>
          </a:lstStyle>
          <a:p>
            <a:pPr>
              <a:defRPr/>
            </a:pPr>
            <a:endParaRPr lang="ja-JP" altLang="ja-JP"/>
          </a:p>
        </p:txBody>
      </p:sp>
      <p:sp>
        <p:nvSpPr>
          <p:cNvPr id="4" name="Rectangle 24"/>
          <p:cNvSpPr>
            <a:spLocks noGrp="1" noChangeArrowheads="1"/>
          </p:cNvSpPr>
          <p:nvPr>
            <p:ph type="ftr" sz="quarter" idx="11"/>
          </p:nvPr>
        </p:nvSpPr>
        <p:spPr/>
        <p:txBody>
          <a:bodyPr/>
          <a:lstStyle>
            <a:lvl1pPr>
              <a:defRPr smtClean="0"/>
            </a:lvl1pPr>
          </a:lstStyle>
          <a:p>
            <a:pPr>
              <a:defRPr/>
            </a:pPr>
            <a:endParaRPr lang="ja-JP" altLang="ja-JP"/>
          </a:p>
        </p:txBody>
      </p:sp>
      <p:sp>
        <p:nvSpPr>
          <p:cNvPr id="5" name="Rectangle 25"/>
          <p:cNvSpPr>
            <a:spLocks noGrp="1" noChangeArrowheads="1"/>
          </p:cNvSpPr>
          <p:nvPr>
            <p:ph type="sldNum" sz="quarter" idx="12"/>
          </p:nvPr>
        </p:nvSpPr>
        <p:spPr/>
        <p:txBody>
          <a:bodyPr/>
          <a:lstStyle>
            <a:lvl1pPr>
              <a:defRPr smtClean="0"/>
            </a:lvl1pPr>
          </a:lstStyle>
          <a:p>
            <a:pPr>
              <a:defRPr/>
            </a:pPr>
            <a:fld id="{54EE4D25-F302-43B2-884A-C416E494FF5B}" type="slidenum">
              <a:rPr lang="en-US" altLang="ja-JP"/>
              <a:pPr>
                <a:defRPr/>
              </a:pPr>
              <a:t>‹#›</a:t>
            </a:fld>
            <a:endParaRPr lang="en-US" altLang="ja-JP"/>
          </a:p>
        </p:txBody>
      </p:sp>
    </p:spTree>
    <p:extLst>
      <p:ext uri="{BB962C8B-B14F-4D97-AF65-F5344CB8AC3E}">
        <p14:creationId xmlns:p14="http://schemas.microsoft.com/office/powerpoint/2010/main" val="162841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856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1085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solidFill>
                <a:srgbClr val="000000"/>
              </a:solidFill>
            </a:endParaRPr>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25" name="Rectangle 25"/>
          <p:cNvSpPr>
            <a:spLocks noGrp="1" noChangeArrowheads="1"/>
          </p:cNvSpPr>
          <p:nvPr>
            <p:ph type="sldNum" sz="quarter" idx="12"/>
          </p:nvPr>
        </p:nvSpPr>
        <p:spPr/>
        <p:txBody>
          <a:bodyPr/>
          <a:lstStyle>
            <a:lvl1pPr>
              <a:defRPr smtClean="0"/>
            </a:lvl1pPr>
          </a:lstStyle>
          <a:p>
            <a:pPr>
              <a:defRPr/>
            </a:pPr>
            <a:fld id="{59D196C5-2BC3-408F-9D00-5F6F8484BB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329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5EBC498-B2C9-48DF-AD8D-507BD53A14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682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18A2366-C9A2-40C7-957F-BD9572E1B7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41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A6E67EF-6F7E-4709-9E66-E899F2B848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64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5614447F-4139-49A6-8A5E-8AE6D4FA7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8808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41F35B99-F18A-4C47-BA41-00F4FF27D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64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283A1CA4-9C1B-4B6D-8328-4259FB15E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65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5579-E3CC-4E92-86BA-40816C7E4834}"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B493965-0A63-4CD8-ABB6-8F3BDEFCE5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845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F8F231B-A812-4EFC-BF82-4A4B094B85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7743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CE6CF1E-9010-4FE6-A78B-52F307FCD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165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7813"/>
            <a:ext cx="601980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B2F9B52-95FF-4E2E-8103-A97C82C54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5686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7813"/>
            <a:ext cx="8229600" cy="1143000"/>
          </a:xfrm>
        </p:spPr>
        <p:txBody>
          <a:bodyPr/>
          <a:lstStyle/>
          <a:p>
            <a:r>
              <a:rPr lang="vi-VN"/>
              <a:t>Bấm &amp; sửa kiểu tiêu đề</a:t>
            </a:r>
          </a:p>
        </p:txBody>
      </p:sp>
      <p:sp>
        <p:nvSpPr>
          <p:cNvPr id="3" name="Chỗ dành sẵn cho Văn bản 2"/>
          <p:cNvSpPr>
            <a:spLocks noGrp="1"/>
          </p:cNvSpPr>
          <p:nvPr>
            <p:ph type="body" sz="half" idx="1"/>
          </p:nvPr>
        </p:nvSpPr>
        <p:spPr>
          <a:xfrm>
            <a:off x="457200" y="1600200"/>
            <a:ext cx="403860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4648200" y="1600200"/>
            <a:ext cx="40386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4648200" y="3941763"/>
            <a:ext cx="40386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25"/>
          <p:cNvSpPr>
            <a:spLocks noGrp="1" noChangeArrowheads="1"/>
          </p:cNvSpPr>
          <p:nvPr>
            <p:ph type="sldNum" sz="quarter" idx="12"/>
          </p:nvPr>
        </p:nvSpPr>
        <p:spPr>
          <a:ln/>
        </p:spPr>
        <p:txBody>
          <a:bodyPr/>
          <a:lstStyle>
            <a:lvl1pPr>
              <a:defRPr/>
            </a:lvl1pPr>
          </a:lstStyle>
          <a:p>
            <a:pPr>
              <a:defRPr/>
            </a:pPr>
            <a:fld id="{79EC9FBF-9189-42B8-AA17-3499D05EDF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292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856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1085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solidFill>
                <a:srgbClr val="000000"/>
              </a:solidFill>
            </a:endParaRPr>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25" name="Rectangle 25"/>
          <p:cNvSpPr>
            <a:spLocks noGrp="1" noChangeArrowheads="1"/>
          </p:cNvSpPr>
          <p:nvPr>
            <p:ph type="sldNum" sz="quarter" idx="12"/>
          </p:nvPr>
        </p:nvSpPr>
        <p:spPr/>
        <p:txBody>
          <a:bodyPr/>
          <a:lstStyle>
            <a:lvl1pPr>
              <a:defRPr smtClean="0"/>
            </a:lvl1pPr>
          </a:lstStyle>
          <a:p>
            <a:pPr>
              <a:defRPr/>
            </a:pPr>
            <a:fld id="{59D196C5-2BC3-408F-9D00-5F6F8484BB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184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5EBC498-B2C9-48DF-AD8D-507BD53A14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306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18A2366-C9A2-40C7-957F-BD9572E1B7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5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A6E67EF-6F7E-4709-9E66-E899F2B848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665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5614447F-4139-49A6-8A5E-8AE6D4FA7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4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75579-E3CC-4E92-86BA-40816C7E4834}"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41F35B99-F18A-4C47-BA41-00F4FF27D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810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283A1CA4-9C1B-4B6D-8328-4259FB15E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7911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B493965-0A63-4CD8-ABB6-8F3BDEFCE5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65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F8F231B-A812-4EFC-BF82-4A4B094B85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385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CE6CF1E-9010-4FE6-A78B-52F307FCD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507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7813"/>
            <a:ext cx="601980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B2F9B52-95FF-4E2E-8103-A97C82C54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699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7813"/>
            <a:ext cx="8229600" cy="1143000"/>
          </a:xfrm>
        </p:spPr>
        <p:txBody>
          <a:bodyPr/>
          <a:lstStyle/>
          <a:p>
            <a:r>
              <a:rPr lang="vi-VN"/>
              <a:t>Bấm &amp; sửa kiểu tiêu đề</a:t>
            </a:r>
          </a:p>
        </p:txBody>
      </p:sp>
      <p:sp>
        <p:nvSpPr>
          <p:cNvPr id="3" name="Chỗ dành sẵn cho Văn bản 2"/>
          <p:cNvSpPr>
            <a:spLocks noGrp="1"/>
          </p:cNvSpPr>
          <p:nvPr>
            <p:ph type="body" sz="half" idx="1"/>
          </p:nvPr>
        </p:nvSpPr>
        <p:spPr>
          <a:xfrm>
            <a:off x="457200" y="1600200"/>
            <a:ext cx="403860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4648200" y="1600200"/>
            <a:ext cx="40386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4648200" y="3941763"/>
            <a:ext cx="40386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25"/>
          <p:cNvSpPr>
            <a:spLocks noGrp="1" noChangeArrowheads="1"/>
          </p:cNvSpPr>
          <p:nvPr>
            <p:ph type="sldNum" sz="quarter" idx="12"/>
          </p:nvPr>
        </p:nvSpPr>
        <p:spPr>
          <a:ln/>
        </p:spPr>
        <p:txBody>
          <a:bodyPr/>
          <a:lstStyle>
            <a:lvl1pPr>
              <a:defRPr/>
            </a:lvl1pPr>
          </a:lstStyle>
          <a:p>
            <a:pPr>
              <a:defRPr/>
            </a:pPr>
            <a:fld id="{79EC9FBF-9189-42B8-AA17-3499D05EDF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249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856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1085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solidFill>
                <a:srgbClr val="000000"/>
              </a:solidFill>
            </a:endParaRPr>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25" name="Rectangle 25"/>
          <p:cNvSpPr>
            <a:spLocks noGrp="1" noChangeArrowheads="1"/>
          </p:cNvSpPr>
          <p:nvPr>
            <p:ph type="sldNum" sz="quarter" idx="12"/>
          </p:nvPr>
        </p:nvSpPr>
        <p:spPr/>
        <p:txBody>
          <a:bodyPr/>
          <a:lstStyle>
            <a:lvl1pPr>
              <a:defRPr smtClean="0"/>
            </a:lvl1pPr>
          </a:lstStyle>
          <a:p>
            <a:pPr>
              <a:defRPr/>
            </a:pPr>
            <a:fld id="{59D196C5-2BC3-408F-9D00-5F6F8484BB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154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5EBC498-B2C9-48DF-AD8D-507BD53A14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47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18A2366-C9A2-40C7-957F-BD9572E1B7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10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375579-E3CC-4E92-86BA-40816C7E4834}"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A6E67EF-6F7E-4709-9E66-E899F2B848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425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5614447F-4139-49A6-8A5E-8AE6D4FA7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046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41F35B99-F18A-4C47-BA41-00F4FF27D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164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283A1CA4-9C1B-4B6D-8328-4259FB15E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2013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B493965-0A63-4CD8-ABB6-8F3BDEFCE5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8770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F8F231B-A812-4EFC-BF82-4A4B094B85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5100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CE6CF1E-9010-4FE6-A78B-52F307FCD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4242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7813"/>
            <a:ext cx="601980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B2F9B52-95FF-4E2E-8103-A97C82C54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403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7813"/>
            <a:ext cx="8229600" cy="1143000"/>
          </a:xfrm>
        </p:spPr>
        <p:txBody>
          <a:bodyPr/>
          <a:lstStyle/>
          <a:p>
            <a:r>
              <a:rPr lang="vi-VN"/>
              <a:t>Bấm &amp; sửa kiểu tiêu đề</a:t>
            </a:r>
          </a:p>
        </p:txBody>
      </p:sp>
      <p:sp>
        <p:nvSpPr>
          <p:cNvPr id="3" name="Chỗ dành sẵn cho Văn bản 2"/>
          <p:cNvSpPr>
            <a:spLocks noGrp="1"/>
          </p:cNvSpPr>
          <p:nvPr>
            <p:ph type="body" sz="half" idx="1"/>
          </p:nvPr>
        </p:nvSpPr>
        <p:spPr>
          <a:xfrm>
            <a:off x="457200" y="1600200"/>
            <a:ext cx="403860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4648200" y="1600200"/>
            <a:ext cx="40386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4648200" y="3941763"/>
            <a:ext cx="40386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25"/>
          <p:cNvSpPr>
            <a:spLocks noGrp="1" noChangeArrowheads="1"/>
          </p:cNvSpPr>
          <p:nvPr>
            <p:ph type="sldNum" sz="quarter" idx="12"/>
          </p:nvPr>
        </p:nvSpPr>
        <p:spPr>
          <a:ln/>
        </p:spPr>
        <p:txBody>
          <a:bodyPr/>
          <a:lstStyle>
            <a:lvl1pPr>
              <a:defRPr/>
            </a:lvl1pPr>
          </a:lstStyle>
          <a:p>
            <a:pPr>
              <a:defRPr/>
            </a:pPr>
            <a:fld id="{79EC9FBF-9189-42B8-AA17-3499D05EDF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6957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856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1085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solidFill>
                <a:srgbClr val="000000"/>
              </a:solidFill>
            </a:endParaRPr>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25" name="Rectangle 25"/>
          <p:cNvSpPr>
            <a:spLocks noGrp="1" noChangeArrowheads="1"/>
          </p:cNvSpPr>
          <p:nvPr>
            <p:ph type="sldNum" sz="quarter" idx="12"/>
          </p:nvPr>
        </p:nvSpPr>
        <p:spPr/>
        <p:txBody>
          <a:bodyPr/>
          <a:lstStyle>
            <a:lvl1pPr>
              <a:defRPr smtClean="0"/>
            </a:lvl1pPr>
          </a:lstStyle>
          <a:p>
            <a:pPr>
              <a:defRPr/>
            </a:pPr>
            <a:fld id="{59D196C5-2BC3-408F-9D00-5F6F8484BB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2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375579-E3CC-4E92-86BA-40816C7E4834}" type="datetimeFigureOut">
              <a:rPr lang="en-US" smtClean="0"/>
              <a:pPr/>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5EBC498-B2C9-48DF-AD8D-507BD53A14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950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18A2366-C9A2-40C7-957F-BD9572E1B7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089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A6E67EF-6F7E-4709-9E66-E899F2B848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312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5614447F-4139-49A6-8A5E-8AE6D4FA7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9047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41F35B99-F18A-4C47-BA41-00F4FF27D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471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283A1CA4-9C1B-4B6D-8328-4259FB15E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6917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B493965-0A63-4CD8-ABB6-8F3BDEFCE5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737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F8F231B-A812-4EFC-BF82-4A4B094B85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2406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CE6CF1E-9010-4FE6-A78B-52F307FCD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113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7813"/>
            <a:ext cx="601980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B2F9B52-95FF-4E2E-8103-A97C82C54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020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375579-E3CC-4E92-86BA-40816C7E4834}" type="datetimeFigureOut">
              <a:rPr lang="en-US" smtClean="0"/>
              <a:pPr/>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7813"/>
            <a:ext cx="8229600" cy="1143000"/>
          </a:xfrm>
        </p:spPr>
        <p:txBody>
          <a:bodyPr/>
          <a:lstStyle/>
          <a:p>
            <a:r>
              <a:rPr lang="vi-VN"/>
              <a:t>Bấm &amp; sửa kiểu tiêu đề</a:t>
            </a:r>
          </a:p>
        </p:txBody>
      </p:sp>
      <p:sp>
        <p:nvSpPr>
          <p:cNvPr id="3" name="Chỗ dành sẵn cho Văn bản 2"/>
          <p:cNvSpPr>
            <a:spLocks noGrp="1"/>
          </p:cNvSpPr>
          <p:nvPr>
            <p:ph type="body" sz="half" idx="1"/>
          </p:nvPr>
        </p:nvSpPr>
        <p:spPr>
          <a:xfrm>
            <a:off x="457200" y="1600200"/>
            <a:ext cx="403860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4648200" y="1600200"/>
            <a:ext cx="40386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4648200" y="3941763"/>
            <a:ext cx="40386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25"/>
          <p:cNvSpPr>
            <a:spLocks noGrp="1" noChangeArrowheads="1"/>
          </p:cNvSpPr>
          <p:nvPr>
            <p:ph type="sldNum" sz="quarter" idx="12"/>
          </p:nvPr>
        </p:nvSpPr>
        <p:spPr>
          <a:ln/>
        </p:spPr>
        <p:txBody>
          <a:bodyPr/>
          <a:lstStyle>
            <a:lvl1pPr>
              <a:defRPr/>
            </a:lvl1pPr>
          </a:lstStyle>
          <a:p>
            <a:pPr>
              <a:defRPr/>
            </a:pPr>
            <a:fld id="{79EC9FBF-9189-42B8-AA17-3499D05EDF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9963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856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1085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solidFill>
                <a:srgbClr val="000000"/>
              </a:solidFill>
            </a:endParaRPr>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25" name="Rectangle 25"/>
          <p:cNvSpPr>
            <a:spLocks noGrp="1" noChangeArrowheads="1"/>
          </p:cNvSpPr>
          <p:nvPr>
            <p:ph type="sldNum" sz="quarter" idx="12"/>
          </p:nvPr>
        </p:nvSpPr>
        <p:spPr/>
        <p:txBody>
          <a:bodyPr/>
          <a:lstStyle>
            <a:lvl1pPr>
              <a:defRPr smtClean="0"/>
            </a:lvl1pPr>
          </a:lstStyle>
          <a:p>
            <a:pPr>
              <a:defRPr/>
            </a:pPr>
            <a:fld id="{59D196C5-2BC3-408F-9D00-5F6F8484BB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935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5EBC498-B2C9-48DF-AD8D-507BD53A14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364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18A2366-C9A2-40C7-957F-BD9572E1B7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5500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A6E67EF-6F7E-4709-9E66-E899F2B848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6258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5614447F-4139-49A6-8A5E-8AE6D4FA7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8561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41F35B99-F18A-4C47-BA41-00F4FF27D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7425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283A1CA4-9C1B-4B6D-8328-4259FB15E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4530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B493965-0A63-4CD8-ABB6-8F3BDEFCE5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128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F8F231B-A812-4EFC-BF82-4A4B094B85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57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5579-E3CC-4E92-86BA-40816C7E4834}" type="datetimeFigureOut">
              <a:rPr lang="en-US" smtClean="0"/>
              <a:pPr/>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CE6CF1E-9010-4FE6-A78B-52F307FCD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648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7813"/>
            <a:ext cx="601980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B2F9B52-95FF-4E2E-8103-A97C82C54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0940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7813"/>
            <a:ext cx="8229600" cy="1143000"/>
          </a:xfrm>
        </p:spPr>
        <p:txBody>
          <a:bodyPr/>
          <a:lstStyle/>
          <a:p>
            <a:r>
              <a:rPr lang="vi-VN"/>
              <a:t>Bấm &amp; sửa kiểu tiêu đề</a:t>
            </a:r>
          </a:p>
        </p:txBody>
      </p:sp>
      <p:sp>
        <p:nvSpPr>
          <p:cNvPr id="3" name="Chỗ dành sẵn cho Văn bản 2"/>
          <p:cNvSpPr>
            <a:spLocks noGrp="1"/>
          </p:cNvSpPr>
          <p:nvPr>
            <p:ph type="body" sz="half" idx="1"/>
          </p:nvPr>
        </p:nvSpPr>
        <p:spPr>
          <a:xfrm>
            <a:off x="457200" y="1600200"/>
            <a:ext cx="403860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4648200" y="1600200"/>
            <a:ext cx="40386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4648200" y="3941763"/>
            <a:ext cx="40386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25"/>
          <p:cNvSpPr>
            <a:spLocks noGrp="1" noChangeArrowheads="1"/>
          </p:cNvSpPr>
          <p:nvPr>
            <p:ph type="sldNum" sz="quarter" idx="12"/>
          </p:nvPr>
        </p:nvSpPr>
        <p:spPr>
          <a:ln/>
        </p:spPr>
        <p:txBody>
          <a:bodyPr/>
          <a:lstStyle>
            <a:lvl1pPr>
              <a:defRPr/>
            </a:lvl1pPr>
          </a:lstStyle>
          <a:p>
            <a:pPr>
              <a:defRPr/>
            </a:pPr>
            <a:fld id="{79EC9FBF-9189-42B8-AA17-3499D05EDF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51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75579-E3CC-4E92-86BA-40816C7E4834}"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75579-E3CC-4E92-86BA-40816C7E4834}"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9AD5D-65F4-4E31-B24F-055CC2DCA6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5579-E3CC-4E92-86BA-40816C7E4834}" type="datetimeFigureOut">
              <a:rPr lang="en-US" smtClean="0"/>
              <a:pPr/>
              <a:t>3/7/2023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9AD5D-65F4-4E31-B24F-055CC2DCA6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0752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753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753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754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4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4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FFFFFF"/>
                  </a:outerShdw>
                </a:effectLst>
              </a:defRPr>
            </a:lvl1pPr>
          </a:lstStyle>
          <a:p>
            <a:pPr fontAlgn="base">
              <a:spcBef>
                <a:spcPct val="0"/>
              </a:spcBef>
              <a:spcAft>
                <a:spcPct val="0"/>
              </a:spcAft>
              <a:defRPr/>
            </a:pPr>
            <a:fld id="{781839A4-2686-4F5A-B053-A4577CA654E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366785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0752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753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753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754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4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4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FFFFFF"/>
                  </a:outerShdw>
                </a:effectLst>
              </a:defRPr>
            </a:lvl1pPr>
          </a:lstStyle>
          <a:p>
            <a:pPr fontAlgn="base">
              <a:spcBef>
                <a:spcPct val="0"/>
              </a:spcBef>
              <a:spcAft>
                <a:spcPct val="0"/>
              </a:spcAft>
              <a:defRPr/>
            </a:pPr>
            <a:fld id="{781839A4-2686-4F5A-B053-A4577CA654E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617289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0752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753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753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754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4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4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FFFFFF"/>
                  </a:outerShdw>
                </a:effectLst>
              </a:defRPr>
            </a:lvl1pPr>
          </a:lstStyle>
          <a:p>
            <a:pPr fontAlgn="base">
              <a:spcBef>
                <a:spcPct val="0"/>
              </a:spcBef>
              <a:spcAft>
                <a:spcPct val="0"/>
              </a:spcAft>
              <a:defRPr/>
            </a:pPr>
            <a:fld id="{781839A4-2686-4F5A-B053-A4577CA654E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1148747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0752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753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753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754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4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4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FFFFFF"/>
                  </a:outerShdw>
                </a:effectLst>
              </a:defRPr>
            </a:lvl1pPr>
          </a:lstStyle>
          <a:p>
            <a:pPr fontAlgn="base">
              <a:spcBef>
                <a:spcPct val="0"/>
              </a:spcBef>
              <a:spcAft>
                <a:spcPct val="0"/>
              </a:spcAft>
              <a:defRPr/>
            </a:pPr>
            <a:fld id="{781839A4-2686-4F5A-B053-A4577CA654E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6028059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0752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vi-VN" sz="2000">
                <a:solidFill>
                  <a:srgbClr val="000000"/>
                </a:solidFill>
              </a:endParaRPr>
            </a:p>
          </p:txBody>
        </p:sp>
        <p:sp>
          <p:nvSpPr>
            <p:cNvPr id="10753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753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sp>
          <p:nvSpPr>
            <p:cNvPr id="10753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vi-VN" sz="2000">
                <a:solidFill>
                  <a:srgbClr val="000000"/>
                </a:solidFill>
              </a:endParaRPr>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a:solidFill>
                  <a:srgbClr val="000000"/>
                </a:solidFill>
              </a:endParaRPr>
            </a:p>
          </p:txBody>
        </p:sp>
      </p:grpSp>
      <p:sp>
        <p:nvSpPr>
          <p:cNvPr id="10754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4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4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10754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FFFFFF"/>
                  </a:outerShdw>
                </a:effectLst>
              </a:defRPr>
            </a:lvl1pPr>
          </a:lstStyle>
          <a:p>
            <a:pPr fontAlgn="base">
              <a:spcBef>
                <a:spcPct val="0"/>
              </a:spcBef>
              <a:spcAft>
                <a:spcPct val="0"/>
              </a:spcAft>
              <a:defRPr/>
            </a:pPr>
            <a:fld id="{781839A4-2686-4F5A-B053-A4577CA654E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161470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oleObject" Target="../embeddings/oleObject6.bin"/><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file:///D:\DAY%20HOC%20TICH%20HOP\PHIM%20TU%20LIEU\Di&#7879;t%20gi&#7863;c%20&#273;&#243;i,%20gi&#7863;c%20d&#7889;t.mp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0" y="457200"/>
            <a:ext cx="8928100" cy="1587500"/>
          </a:xfrm>
          <a:prstGeom prst="rect">
            <a:avLst/>
          </a:prstGeom>
        </p:spPr>
        <p:txBody>
          <a:bodyPr vert="horz" lIns="90000" tIns="46800" rIns="90000" bIns="46800" rtlCol="0" anchor="b">
            <a:normAutofit/>
          </a:bodyPr>
          <a:lstStyle/>
          <a:p>
            <a:pPr marL="0" marR="0" lvl="0" indent="0" algn="ctr" defTabSz="449263"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vi-VN" sz="3200" b="1" i="0" u="none" strike="noStrike" kern="1200" cap="none" spc="0" normalizeH="0" baseline="0" noProof="0">
                <a:ln>
                  <a:noFill/>
                </a:ln>
                <a:solidFill>
                  <a:srgbClr val="FF0000"/>
                </a:solidFill>
                <a:effectLst/>
                <a:uLnTx/>
                <a:uFillTx/>
                <a:latin typeface="+mj-lt"/>
                <a:ea typeface="+mj-ea"/>
                <a:cs typeface="+mj-cs"/>
              </a:rPr>
              <a:t>Chương IV</a:t>
            </a:r>
            <a:br>
              <a:rPr kumimoji="0" lang="vi-VN" sz="3200" b="1" i="0" u="none" strike="noStrike" kern="1200" cap="none" spc="0" normalizeH="0" baseline="0" noProof="0" dirty="0">
                <a:ln>
                  <a:noFill/>
                </a:ln>
                <a:solidFill>
                  <a:srgbClr val="FF0000"/>
                </a:solidFill>
                <a:effectLst/>
                <a:uLnTx/>
                <a:uFillTx/>
                <a:latin typeface="+mj-lt"/>
                <a:ea typeface="+mj-ea"/>
                <a:cs typeface="+mj-cs"/>
              </a:rPr>
            </a:br>
            <a:r>
              <a:rPr kumimoji="0" lang="vi-VN" sz="3200" b="1" i="0" u="none" strike="noStrike" kern="1200" cap="none" spc="0" normalizeH="0" baseline="0" noProof="0" dirty="0">
                <a:ln>
                  <a:noFill/>
                </a:ln>
                <a:solidFill>
                  <a:srgbClr val="0000FF"/>
                </a:solidFill>
                <a:effectLst/>
                <a:uLnTx/>
                <a:uFillTx/>
                <a:latin typeface="+mj-lt"/>
                <a:ea typeface="+mj-ea"/>
                <a:cs typeface="+mj-cs"/>
              </a:rPr>
              <a:t>VIỆT NAM TỪ SAU CÁCH MẠNG THÁNG TÁM ĐẾN TOÀN QUỐC KHÁNG CHIẾN</a:t>
            </a:r>
            <a:endParaRPr kumimoji="0" lang="vi-VN" sz="3200" b="0" i="0" u="none" strike="noStrike" kern="1200" cap="none" spc="0" normalizeH="0" baseline="0" noProof="0" dirty="0">
              <a:ln>
                <a:noFill/>
              </a:ln>
              <a:solidFill>
                <a:srgbClr val="FF0000"/>
              </a:solidFill>
              <a:effectLst/>
              <a:uLnTx/>
              <a:uFillTx/>
              <a:ea typeface="+mj-ea"/>
              <a:cs typeface="+mj-cs"/>
            </a:endParaRPr>
          </a:p>
        </p:txBody>
      </p:sp>
      <p:sp>
        <p:nvSpPr>
          <p:cNvPr id="5" name="Text Box 2"/>
          <p:cNvSpPr txBox="1">
            <a:spLocks noChangeArrowheads="1"/>
          </p:cNvSpPr>
          <p:nvPr/>
        </p:nvSpPr>
        <p:spPr bwMode="auto">
          <a:xfrm>
            <a:off x="0" y="2438400"/>
            <a:ext cx="9144000" cy="1941513"/>
          </a:xfrm>
          <a:prstGeom prst="rect">
            <a:avLst/>
          </a:prstGeom>
          <a:noFill/>
          <a:ln w="9525">
            <a:noFill/>
            <a:round/>
            <a:headEnd/>
            <a:tailEnd/>
          </a:ln>
        </p:spPr>
        <p:txBody>
          <a:bodyPr lIns="90000" tIns="46800" rIns="90000" bIns="46800">
            <a:spAutoFit/>
          </a:bodyPr>
          <a:lstStyle/>
          <a:p>
            <a:pPr defTabSz="449263"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3000" b="1" u="sng" dirty="0" err="1">
                <a:solidFill>
                  <a:srgbClr val="1B06BA"/>
                </a:solidFill>
                <a:latin typeface="Times New Roman" pitchFamily="18" charset="0"/>
                <a:cs typeface="Times New Roman" pitchFamily="18" charset="0"/>
              </a:rPr>
              <a:t>Bài</a:t>
            </a:r>
            <a:r>
              <a:rPr lang="en-US" sz="3000" b="1" u="sng" dirty="0">
                <a:solidFill>
                  <a:srgbClr val="1B06BA"/>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3000" b="1" dirty="0">
                <a:solidFill>
                  <a:srgbClr val="FF0066"/>
                </a:solidFill>
                <a:latin typeface="Times New Roman" pitchFamily="18" charset="0"/>
                <a:cs typeface="Times New Roman" pitchFamily="18" charset="0"/>
              </a:rPr>
              <a:t>CUỘC ĐẤU TRANH BẢO VỆ VÀ XÂY DỰNG </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3000" b="1" dirty="0">
                <a:solidFill>
                  <a:srgbClr val="FF0066"/>
                </a:solidFill>
                <a:latin typeface="Times New Roman" pitchFamily="18" charset="0"/>
                <a:cs typeface="Times New Roman" pitchFamily="18" charset="0"/>
              </a:rPr>
              <a:t>CHÍNH QUYỀN DÂN CHỦ NHÂN DÂN </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3000" b="1" dirty="0">
                <a:solidFill>
                  <a:srgbClr val="FF0066"/>
                </a:solidFill>
                <a:latin typeface="Times New Roman" pitchFamily="18" charset="0"/>
                <a:cs typeface="Times New Roman" pitchFamily="18" charset="0"/>
              </a:rPr>
              <a:t>(1945 -1946) (</a:t>
            </a:r>
            <a:r>
              <a:rPr lang="en-US" sz="3000" b="1" dirty="0" err="1">
                <a:solidFill>
                  <a:srgbClr val="FF0066"/>
                </a:solidFill>
                <a:latin typeface="Times New Roman" pitchFamily="18" charset="0"/>
                <a:cs typeface="Times New Roman" pitchFamily="18" charset="0"/>
              </a:rPr>
              <a:t>Tiết</a:t>
            </a:r>
            <a:r>
              <a:rPr lang="en-US" sz="3000" b="1" dirty="0">
                <a:solidFill>
                  <a:srgbClr val="FF0066"/>
                </a:solidFill>
                <a:latin typeface="Times New Roman" pitchFamily="18" charset="0"/>
                <a:cs typeface="Times New Roman" pitchFamily="18"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990600" y="1676400"/>
            <a:ext cx="7696200" cy="3886200"/>
          </a:xfrm>
        </p:spPr>
        <p:txBody>
          <a:bodyPr/>
          <a:lstStyle/>
          <a:p>
            <a:pPr algn="ctr"/>
            <a:endParaRPr lang="en-US" sz="3600"/>
          </a:p>
          <a:p>
            <a:pPr algn="ctr"/>
            <a:endParaRPr lang="en-US" sz="3600"/>
          </a:p>
        </p:txBody>
      </p:sp>
      <p:sp>
        <p:nvSpPr>
          <p:cNvPr id="9243" name="AutoShape 27"/>
          <p:cNvSpPr>
            <a:spLocks noChangeArrowheads="1"/>
          </p:cNvSpPr>
          <p:nvPr/>
        </p:nvSpPr>
        <p:spPr bwMode="auto">
          <a:xfrm>
            <a:off x="838200" y="152400"/>
            <a:ext cx="7467600" cy="3505200"/>
          </a:xfrm>
          <a:prstGeom prst="horizontalScroll">
            <a:avLst>
              <a:gd name="adj" fmla="val 12500"/>
            </a:avLst>
          </a:prstGeom>
          <a:solidFill>
            <a:srgbClr val="FFFF99"/>
          </a:solidFill>
          <a:ln w="7620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Tháng</a:t>
            </a:r>
            <a:r>
              <a:rPr lang="en-US" sz="2400" b="1" dirty="0">
                <a:solidFill>
                  <a:srgbClr val="0000FF"/>
                </a:solidFill>
                <a:latin typeface="Times New Roman" pitchFamily="18" charset="0"/>
              </a:rPr>
              <a:t> 3/1946, </a:t>
            </a:r>
            <a:r>
              <a:rPr lang="en-US" sz="2400" b="1" dirty="0" err="1">
                <a:solidFill>
                  <a:srgbClr val="0000FF"/>
                </a:solidFill>
                <a:latin typeface="Times New Roman" pitchFamily="18" charset="0"/>
              </a:rPr>
              <a:t>giáo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sư</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Vũ</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Khiêu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viết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bài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truy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điệu</a:t>
            </a:r>
            <a:r>
              <a:rPr lang="en-US" sz="2400" b="1" dirty="0">
                <a:solidFill>
                  <a:srgbClr val="0000FF"/>
                </a:solidFill>
                <a:latin typeface="Times New Roman" pitchFamily="18" charset="0"/>
              </a:rPr>
              <a:t> </a:t>
            </a:r>
          </a:p>
          <a:p>
            <a:pPr algn="ct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lương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chết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đói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đầy</a:t>
            </a:r>
            <a:r>
              <a:rPr lang="en-US" sz="2400" b="1" dirty="0">
                <a:solidFill>
                  <a:srgbClr val="0000FF"/>
                </a:solidFill>
                <a:latin typeface="Times New Roman" pitchFamily="18" charset="0"/>
              </a:rPr>
              <a:t> bi </a:t>
            </a:r>
            <a:r>
              <a:rPr lang="en-US" sz="2400" b="1" dirty="0" err="1">
                <a:solidFill>
                  <a:srgbClr val="0000FF"/>
                </a:solidFill>
                <a:latin typeface="Times New Roman" pitchFamily="18" charset="0"/>
              </a:rPr>
              <a:t>ai</a:t>
            </a:r>
            <a:r>
              <a:rPr lang="en-US" sz="2400" b="1" dirty="0">
                <a:solidFill>
                  <a:srgbClr val="0000FF"/>
                </a:solidFill>
                <a:latin typeface="Times New Roman" pitchFamily="18" charset="0"/>
              </a:rPr>
              <a:t>:</a:t>
            </a:r>
          </a:p>
          <a:p>
            <a:pPr algn="ct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Một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bụi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vừa</a:t>
            </a:r>
            <a:r>
              <a:rPr lang="en-US" sz="2400" b="1" dirty="0">
                <a:solidFill>
                  <a:srgbClr val="0000FF"/>
                </a:solidFill>
                <a:latin typeface="Times New Roman" pitchFamily="18" charset="0"/>
              </a:rPr>
              <a:t> tan</a:t>
            </a:r>
          </a:p>
          <a:p>
            <a:pPr algn="ct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Hai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triệu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đã</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mất</a:t>
            </a:r>
            <a:endParaRPr lang="en-US" sz="2400" b="1" dirty="0">
              <a:solidFill>
                <a:srgbClr val="0000FF"/>
              </a:solidFill>
              <a:latin typeface="Times New Roman" pitchFamily="18" charset="0"/>
            </a:endParaRPr>
          </a:p>
          <a:p>
            <a:pPr algn="ct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oan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cả</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mây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trời</a:t>
            </a:r>
            <a:endParaRPr lang="en-US" sz="2400" b="1" dirty="0">
              <a:solidFill>
                <a:srgbClr val="0000FF"/>
              </a:solidFill>
              <a:latin typeface="Times New Roman" pitchFamily="18" charset="0"/>
            </a:endParaRPr>
          </a:p>
          <a:p>
            <a:pPr algn="ct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Thây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lạnh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phơi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đầy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cỏ</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đất</a:t>
            </a:r>
            <a:r>
              <a:rPr lang="en-US" sz="2400" b="1" dirty="0">
                <a:solidFill>
                  <a:srgbClr val="0000FF"/>
                </a:solidFill>
                <a:latin typeface="Times New Roman" pitchFamily="18" charset="0"/>
              </a:rPr>
              <a:t>…”</a:t>
            </a:r>
          </a:p>
          <a:p>
            <a:pPr algn="ctr"/>
            <a:endParaRPr lang="en-US" sz="2400" dirty="0">
              <a:latin typeface="Times New Roman" pitchFamily="18" charset="0"/>
            </a:endParaRPr>
          </a:p>
        </p:txBody>
      </p:sp>
      <p:sp>
        <p:nvSpPr>
          <p:cNvPr id="9245" name="AutoShape 29"/>
          <p:cNvSpPr>
            <a:spLocks noChangeArrowheads="1"/>
          </p:cNvSpPr>
          <p:nvPr/>
        </p:nvSpPr>
        <p:spPr bwMode="auto">
          <a:xfrm>
            <a:off x="2895600" y="3810000"/>
            <a:ext cx="3733800" cy="1066800"/>
          </a:xfrm>
          <a:prstGeom prst="wedgeRoundRectCallout">
            <a:avLst>
              <a:gd name="adj1" fmla="val -53148"/>
              <a:gd name="adj2" fmla="val 107588"/>
              <a:gd name="adj3" fmla="val 16667"/>
            </a:avLst>
          </a:prstGeom>
          <a:solidFill>
            <a:schemeClr val="bg1"/>
          </a:solidFill>
          <a:ln w="76200" cmpd="tri">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khó</a:t>
            </a:r>
            <a:r>
              <a:rPr lang="en-US" sz="2400" b="1" dirty="0">
                <a:latin typeface="Times New Roman" pitchFamily="18" charset="0"/>
              </a:rPr>
              <a:t> </a:t>
            </a:r>
            <a:r>
              <a:rPr lang="en-US" sz="2400" b="1" dirty="0" err="1">
                <a:latin typeface="Times New Roman" pitchFamily="18" charset="0"/>
              </a:rPr>
              <a:t>khăn</a:t>
            </a:r>
            <a:r>
              <a:rPr lang="en-US" sz="2400" b="1" dirty="0">
                <a:latin typeface="Times New Roman" pitchFamily="18" charset="0"/>
              </a:rPr>
              <a:t> </a:t>
            </a:r>
            <a:r>
              <a:rPr lang="en-US" sz="2400" b="1" dirty="0" err="1">
                <a:latin typeface="Times New Roman" pitchFamily="18" charset="0"/>
              </a:rPr>
              <a:t>về</a:t>
            </a:r>
            <a:r>
              <a:rPr lang="en-US" sz="2400" b="1" dirty="0">
                <a:latin typeface="Times New Roman" pitchFamily="18" charset="0"/>
              </a:rPr>
              <a:t> </a:t>
            </a:r>
            <a:r>
              <a:rPr lang="en-US" sz="2400" b="1" dirty="0" err="1">
                <a:latin typeface="Times New Roman" pitchFamily="18" charset="0"/>
              </a:rPr>
              <a:t>mặt</a:t>
            </a:r>
            <a:r>
              <a:rPr lang="en-US" sz="2400" b="1" dirty="0">
                <a:latin typeface="Times New Roman" pitchFamily="18" charset="0"/>
              </a:rPr>
              <a:t> </a:t>
            </a:r>
            <a:r>
              <a:rPr lang="en-US" sz="2400" b="1" dirty="0" err="1">
                <a:latin typeface="Times New Roman" pitchFamily="18" charset="0"/>
              </a:rPr>
              <a:t>văn</a:t>
            </a:r>
            <a:r>
              <a:rPr lang="en-US" sz="2400" b="1" dirty="0">
                <a:latin typeface="Times New Roman" pitchFamily="18" charset="0"/>
              </a:rPr>
              <a:t> </a:t>
            </a:r>
            <a:r>
              <a:rPr lang="en-US" sz="2400" b="1" dirty="0" err="1">
                <a:latin typeface="Times New Roman" pitchFamily="18" charset="0"/>
              </a:rPr>
              <a:t>hóa</a:t>
            </a:r>
            <a:r>
              <a:rPr lang="en-US" sz="2400" b="1" dirty="0">
                <a:latin typeface="Times New Roman" pitchFamily="18" charset="0"/>
              </a:rPr>
              <a:t> – </a:t>
            </a:r>
            <a:r>
              <a:rPr lang="en-US" sz="2400" b="1" dirty="0" err="1">
                <a:latin typeface="Times New Roman" pitchFamily="18" charset="0"/>
              </a:rPr>
              <a:t>giáo</a:t>
            </a:r>
            <a:r>
              <a:rPr lang="en-US" sz="2400" b="1" dirty="0">
                <a:latin typeface="Times New Roman" pitchFamily="18" charset="0"/>
              </a:rPr>
              <a:t> </a:t>
            </a:r>
            <a:r>
              <a:rPr lang="en-US" sz="2400" b="1" dirty="0" err="1">
                <a:latin typeface="Times New Roman" pitchFamily="18" charset="0"/>
              </a:rPr>
              <a:t>dục</a:t>
            </a:r>
            <a:r>
              <a:rPr lang="en-US" sz="2400" b="1" dirty="0">
                <a:latin typeface="Times New Roman" pitchFamily="18" charset="0"/>
              </a:rPr>
              <a:t>?</a:t>
            </a:r>
          </a:p>
        </p:txBody>
      </p:sp>
    </p:spTree>
    <p:extLst>
      <p:ext uri="{BB962C8B-B14F-4D97-AF65-F5344CB8AC3E}">
        <p14:creationId xmlns:p14="http://schemas.microsoft.com/office/powerpoint/2010/main" val="2063135566"/>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43"/>
                                        </p:tgtEl>
                                        <p:attrNameLst>
                                          <p:attrName>style.visibility</p:attrName>
                                        </p:attrNameLst>
                                      </p:cBhvr>
                                      <p:to>
                                        <p:strVal val="visible"/>
                                      </p:to>
                                    </p:set>
                                    <p:animEffect transition="in" filter="diamond(in)">
                                      <p:cBhvr>
                                        <p:cTn id="7" dur="2000"/>
                                        <p:tgtEl>
                                          <p:spTgt spid="9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45"/>
                                        </p:tgtEl>
                                        <p:attrNameLst>
                                          <p:attrName>style.visibility</p:attrName>
                                        </p:attrNameLst>
                                      </p:cBhvr>
                                      <p:to>
                                        <p:strVal val="visible"/>
                                      </p:to>
                                    </p:set>
                                    <p:animEffect transition="in" filter="dissolve">
                                      <p:cBhvr>
                                        <p:cTn id="12" dur="2000"/>
                                        <p:tgtEl>
                                          <p:spTgt spid="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animBg="1"/>
      <p:bldP spid="92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52400"/>
          <a:ext cx="4572000" cy="3505200"/>
        </p:xfrm>
        <a:graphic>
          <a:graphicData uri="http://schemas.openxmlformats.org/presentationml/2006/ole">
            <mc:AlternateContent xmlns:mc="http://schemas.openxmlformats.org/markup-compatibility/2006">
              <mc:Choice xmlns:v="urn:schemas-microsoft-com:vml" Requires="v">
                <p:oleObj r:id="rId3" imgW="6657143" imgH="4133333" progId="PBrush">
                  <p:embed/>
                </p:oleObj>
              </mc:Choice>
              <mc:Fallback>
                <p:oleObj r:id="rId3" imgW="6657143" imgH="4133333" progId="PBrush">
                  <p:embed/>
                  <p:pic>
                    <p:nvPicPr>
                      <p:cNvPr id="0" name="Picture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4572000" cy="3505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0" y="3733800"/>
          <a:ext cx="4495800" cy="3124200"/>
        </p:xfrm>
        <a:graphic>
          <a:graphicData uri="http://schemas.openxmlformats.org/presentationml/2006/ole">
            <mc:AlternateContent xmlns:mc="http://schemas.openxmlformats.org/markup-compatibility/2006">
              <mc:Choice xmlns:v="urn:schemas-microsoft-com:vml" Requires="v">
                <p:oleObj r:id="rId5" imgW="7602011" imgH="5257143" progId="PBrush">
                  <p:embed/>
                </p:oleObj>
              </mc:Choice>
              <mc:Fallback>
                <p:oleObj r:id="rId5" imgW="7602011" imgH="5257143" progId="PBrush">
                  <p:embed/>
                  <p:pic>
                    <p:nvPicPr>
                      <p:cNvPr id="0" name="Picture 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33800"/>
                        <a:ext cx="4495800" cy="3124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648200" y="152400"/>
          <a:ext cx="4343400" cy="3429000"/>
        </p:xfrm>
        <a:graphic>
          <a:graphicData uri="http://schemas.openxmlformats.org/presentationml/2006/ole">
            <mc:AlternateContent xmlns:mc="http://schemas.openxmlformats.org/markup-compatibility/2006">
              <mc:Choice xmlns:v="urn:schemas-microsoft-com:vml" Requires="v">
                <p:oleObj r:id="rId7" imgW="6668431" imgH="5753903" progId="PBrush">
                  <p:embed/>
                </p:oleObj>
              </mc:Choice>
              <mc:Fallback>
                <p:oleObj r:id="rId7" imgW="6668431" imgH="5753903" progId="PBrush">
                  <p:embed/>
                  <p:pic>
                    <p:nvPicPr>
                      <p:cNvPr id="0" name="Picture 1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52400"/>
                        <a:ext cx="4343400" cy="3429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4648200" y="3733800"/>
          <a:ext cx="4267200" cy="3124200"/>
        </p:xfrm>
        <a:graphic>
          <a:graphicData uri="http://schemas.openxmlformats.org/presentationml/2006/ole">
            <mc:AlternateContent xmlns:mc="http://schemas.openxmlformats.org/markup-compatibility/2006">
              <mc:Choice xmlns:v="urn:schemas-microsoft-com:vml" Requires="v">
                <p:oleObj r:id="rId9" imgW="5706272" imgH="3629532" progId="PBrush">
                  <p:embed/>
                </p:oleObj>
              </mc:Choice>
              <mc:Fallback>
                <p:oleObj r:id="rId9" imgW="5706272" imgH="3629532" progId="PBrush">
                  <p:embed/>
                  <p:pic>
                    <p:nvPicPr>
                      <p:cNvPr id="0" name="Picture 1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733800"/>
                        <a:ext cx="4267200" cy="3124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2490229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9144000" cy="400110"/>
          </a:xfrm>
          <a:prstGeom prst="rect">
            <a:avLst/>
          </a:prstGeom>
          <a:noFill/>
        </p:spPr>
        <p:txBody>
          <a:bodyPr wrap="square" rtlCol="0">
            <a:spAutoFit/>
          </a:bodyPr>
          <a:lstStyle/>
          <a:p>
            <a:r>
              <a:rPr lang="en-US" sz="2000" b="1" dirty="0">
                <a:solidFill>
                  <a:srgbClr val="1B06BA"/>
                </a:solidFill>
                <a:latin typeface="Times New Roman" pitchFamily="18" charset="0"/>
                <a:cs typeface="Times New Roman" pitchFamily="18" charset="0"/>
              </a:rPr>
              <a:t>I. TÌNH HÌNH NƯỚC TA SAU CÁCH MẠNG THÁNG TÁM</a:t>
            </a:r>
          </a:p>
        </p:txBody>
      </p:sp>
      <p:cxnSp>
        <p:nvCxnSpPr>
          <p:cNvPr id="3" name="Straight Connector 2"/>
          <p:cNvCxnSpPr/>
          <p:nvPr/>
        </p:nvCxnSpPr>
        <p:spPr>
          <a:xfrm>
            <a:off x="5638800" y="1131332"/>
            <a:ext cx="0" cy="572666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1066800"/>
            <a:ext cx="1904689" cy="461665"/>
          </a:xfrm>
          <a:prstGeom prst="rect">
            <a:avLst/>
          </a:prstGeom>
        </p:spPr>
        <p:txBody>
          <a:bodyPr wrap="none">
            <a:spAutoFit/>
          </a:bodyPr>
          <a:lstStyle/>
          <a:p>
            <a:r>
              <a:rPr lang="en-US" altLang="ja-JP" sz="2400" b="1" u="sng" dirty="0">
                <a:solidFill>
                  <a:srgbClr val="1B06BA"/>
                </a:solidFill>
                <a:latin typeface="Times New Roman" pitchFamily="18" charset="0"/>
                <a:cs typeface="Times New Roman" pitchFamily="18" charset="0"/>
              </a:rPr>
              <a:t>1- </a:t>
            </a:r>
            <a:r>
              <a:rPr lang="en-US" altLang="ja-JP" sz="2400" b="1" u="sng" dirty="0" err="1">
                <a:solidFill>
                  <a:srgbClr val="1B06BA"/>
                </a:solidFill>
                <a:latin typeface="Times New Roman" pitchFamily="18" charset="0"/>
                <a:cs typeface="Times New Roman" pitchFamily="18" charset="0"/>
              </a:rPr>
              <a:t>Khó</a:t>
            </a:r>
            <a:r>
              <a:rPr lang="en-US" altLang="ja-JP" sz="2400" b="1" u="sng" dirty="0">
                <a:solidFill>
                  <a:srgbClr val="1B06BA"/>
                </a:solidFill>
                <a:latin typeface="Times New Roman" pitchFamily="18" charset="0"/>
                <a:cs typeface="Times New Roman" pitchFamily="18" charset="0"/>
              </a:rPr>
              <a:t> </a:t>
            </a:r>
            <a:r>
              <a:rPr lang="en-US" altLang="ja-JP" sz="2400" b="1" u="sng" dirty="0" err="1">
                <a:solidFill>
                  <a:srgbClr val="1B06BA"/>
                </a:solidFill>
                <a:latin typeface="Times New Roman" pitchFamily="18" charset="0"/>
                <a:cs typeface="Times New Roman" pitchFamily="18" charset="0"/>
              </a:rPr>
              <a:t>khăn</a:t>
            </a:r>
            <a:r>
              <a:rPr lang="en-US" altLang="ja-JP" b="1" u="sng" dirty="0">
                <a:solidFill>
                  <a:srgbClr val="1B06BA"/>
                </a:solidFill>
                <a:latin typeface="Times New Roman" pitchFamily="18" charset="0"/>
                <a:cs typeface="Times New Roman" pitchFamily="18" charset="0"/>
              </a:rPr>
              <a:t>:</a:t>
            </a:r>
            <a:endParaRPr lang="ja-JP" altLang="ja-JP" dirty="0">
              <a:solidFill>
                <a:srgbClr val="1B06BA"/>
              </a:solidFill>
              <a:latin typeface="Times New Roman" pitchFamily="18" charset="0"/>
              <a:cs typeface="Times New Roman" pitchFamily="18" charset="0"/>
            </a:endParaRPr>
          </a:p>
        </p:txBody>
      </p:sp>
      <p:sp>
        <p:nvSpPr>
          <p:cNvPr id="14" name="Rectangle 13"/>
          <p:cNvSpPr/>
          <p:nvPr/>
        </p:nvSpPr>
        <p:spPr>
          <a:xfrm>
            <a:off x="152400" y="1625530"/>
            <a:ext cx="3653757" cy="400110"/>
          </a:xfrm>
          <a:prstGeom prst="rect">
            <a:avLst/>
          </a:prstGeom>
        </p:spPr>
        <p:txBody>
          <a:bodyPr wrap="none">
            <a:spAutoFit/>
          </a:bodyPr>
          <a:lstStyle/>
          <a:p>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Văn</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hoá</a:t>
            </a:r>
            <a:r>
              <a:rPr lang="vi-VN" altLang="ja-JP" sz="2000" b="1" u="sng" dirty="0">
                <a:latin typeface="Times New Roman" pitchFamily="18" charset="0"/>
                <a:cs typeface="Times New Roman" pitchFamily="18" charset="0"/>
              </a:rPr>
              <a:t> </a:t>
            </a:r>
            <a:r>
              <a:rPr lang="en-US" altLang="ja-JP" sz="2000" b="1" u="sng" dirty="0">
                <a:latin typeface="Times New Roman" pitchFamily="18" charset="0"/>
                <a:cs typeface="Times New Roman" pitchFamily="18" charset="0"/>
              </a:rPr>
              <a:t>- </a:t>
            </a:r>
            <a:r>
              <a:rPr lang="vi-VN" altLang="ja-JP" sz="2000" b="1" u="sng" dirty="0">
                <a:latin typeface="Times New Roman" pitchFamily="18" charset="0"/>
                <a:cs typeface="Times New Roman" pitchFamily="18" charset="0"/>
              </a:rPr>
              <a:t>giáo dục</a:t>
            </a:r>
            <a:r>
              <a:rPr lang="en-US" altLang="ja-JP" sz="2000" b="1" u="sng" dirty="0">
                <a:latin typeface="Times New Roman" pitchFamily="18" charset="0"/>
                <a:cs typeface="Times New Roman" pitchFamily="18" charset="0"/>
              </a:rPr>
              <a:t> (</a:t>
            </a:r>
            <a:r>
              <a:rPr lang="vi-VN" altLang="ja-JP" sz="2000" b="1" u="sng" dirty="0">
                <a:latin typeface="Times New Roman" pitchFamily="18" charset="0"/>
                <a:cs typeface="Times New Roman" pitchFamily="18" charset="0"/>
              </a:rPr>
              <a:t>g</a:t>
            </a:r>
            <a:r>
              <a:rPr lang="en-US" altLang="ja-JP" sz="2000" b="1" u="sng" dirty="0" err="1">
                <a:latin typeface="Times New Roman" pitchFamily="18" charset="0"/>
                <a:cs typeface="Times New Roman" pitchFamily="18" charset="0"/>
              </a:rPr>
              <a:t>iặc</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dốt</a:t>
            </a:r>
            <a:r>
              <a:rPr lang="en-US" altLang="ja-JP" sz="2000" b="1" u="sng" dirty="0">
                <a:latin typeface="Times New Roman" pitchFamily="18" charset="0"/>
                <a:cs typeface="Times New Roman" pitchFamily="18" charset="0"/>
              </a:rPr>
              <a:t>)</a:t>
            </a:r>
            <a:r>
              <a:rPr lang="en-US" altLang="ja-JP" sz="2000" dirty="0">
                <a:latin typeface="Times New Roman" pitchFamily="18" charset="0"/>
                <a:cs typeface="Times New Roman" pitchFamily="18" charset="0"/>
              </a:rPr>
              <a:t>: </a:t>
            </a:r>
            <a:endParaRPr lang="ja-JP" altLang="ja-JP" sz="2000" dirty="0">
              <a:latin typeface="Times New Roman" pitchFamily="18" charset="0"/>
              <a:cs typeface="Times New Roman" pitchFamily="18" charset="0"/>
            </a:endParaRPr>
          </a:p>
        </p:txBody>
      </p:sp>
      <p:sp>
        <p:nvSpPr>
          <p:cNvPr id="15" name="Rectangle 14"/>
          <p:cNvSpPr/>
          <p:nvPr/>
        </p:nvSpPr>
        <p:spPr>
          <a:xfrm>
            <a:off x="304800" y="2209800"/>
            <a:ext cx="2722220" cy="369332"/>
          </a:xfrm>
          <a:prstGeom prst="rect">
            <a:avLst/>
          </a:prstGeom>
        </p:spPr>
        <p:txBody>
          <a:bodyPr wrap="none">
            <a:spAutoFit/>
          </a:bodyPr>
          <a:lstStyle/>
          <a:p>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Hơn</a:t>
            </a:r>
            <a:r>
              <a:rPr lang="en-US" altLang="ja-JP" dirty="0">
                <a:latin typeface="Times New Roman" pitchFamily="18" charset="0"/>
                <a:cs typeface="Times New Roman" pitchFamily="18" charset="0"/>
              </a:rPr>
              <a:t> 90% </a:t>
            </a:r>
            <a:r>
              <a:rPr lang="en-US" altLang="ja-JP" dirty="0" err="1">
                <a:latin typeface="Times New Roman" pitchFamily="18" charset="0"/>
                <a:cs typeface="Times New Roman" pitchFamily="18" charset="0"/>
              </a:rPr>
              <a:t>dân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số</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mù</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chữ</a:t>
            </a:r>
            <a:endParaRPr lang="ja-JP" altLang="ja-JP" dirty="0">
              <a:latin typeface="Times New Roman" pitchFamily="18" charset="0"/>
              <a:cs typeface="Times New Roman" pitchFamily="18" charset="0"/>
            </a:endParaRPr>
          </a:p>
        </p:txBody>
      </p:sp>
      <p:sp>
        <p:nvSpPr>
          <p:cNvPr id="16" name="Rectangle 15"/>
          <p:cNvSpPr/>
          <p:nvPr/>
        </p:nvSpPr>
        <p:spPr>
          <a:xfrm>
            <a:off x="304800" y="2610415"/>
            <a:ext cx="5486400" cy="646331"/>
          </a:xfrm>
          <a:prstGeom prst="rect">
            <a:avLst/>
          </a:prstGeom>
        </p:spPr>
        <p:txBody>
          <a:bodyPr wrap="square">
            <a:spAutoFit/>
          </a:bodyPr>
          <a:lstStyle/>
          <a:p>
            <a:pPr algn="just"/>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Tệ</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nạn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xã</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hội</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mê</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tín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dị</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đoan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rượu</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chè</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cờ</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bạc</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nghiện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hút</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tràn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lan</a:t>
            </a:r>
            <a:r>
              <a:rPr lang="en-US" altLang="ja-JP" dirty="0">
                <a:latin typeface="Times New Roman" pitchFamily="18" charset="0"/>
                <a:cs typeface="Times New Roman" pitchFamily="18" charset="0"/>
              </a:rPr>
              <a:t>.</a:t>
            </a:r>
            <a:endParaRPr lang="ja-JP" altLang="ja-JP" dirty="0">
              <a:latin typeface="Times New Roman" pitchFamily="18" charset="0"/>
              <a:cs typeface="Times New Roman" pitchFamily="18" charset="0"/>
            </a:endParaRPr>
          </a:p>
        </p:txBody>
      </p:sp>
      <p:sp>
        <p:nvSpPr>
          <p:cNvPr id="17" name="Rectangle 16"/>
          <p:cNvSpPr/>
          <p:nvPr/>
        </p:nvSpPr>
        <p:spPr>
          <a:xfrm>
            <a:off x="-76200" y="3326404"/>
            <a:ext cx="5638800" cy="707886"/>
          </a:xfrm>
          <a:prstGeom prst="rect">
            <a:avLst/>
          </a:prstGeom>
        </p:spPr>
        <p:txBody>
          <a:bodyPr wrap="square">
            <a:spAutoFit/>
          </a:bodyPr>
          <a:lstStyle/>
          <a:p>
            <a:r>
              <a:rPr lang="en-US" altLang="ja-JP" b="1" dirty="0">
                <a:latin typeface="Times New Roman" pitchFamily="18" charset="0"/>
                <a:cs typeface="Times New Roman" pitchFamily="18" charset="0"/>
              </a:rPr>
              <a:t>=&gt; </a:t>
            </a:r>
            <a:r>
              <a:rPr lang="en-US" altLang="ja-JP" sz="2000" b="1" dirty="0" err="1">
                <a:latin typeface="Times New Roman" pitchFamily="18" charset="0"/>
                <a:cs typeface="Times New Roman" pitchFamily="18" charset="0"/>
              </a:rPr>
              <a:t>Nước</a:t>
            </a:r>
            <a:r>
              <a:rPr lang="en-US" altLang="ja-JP" sz="2000" b="1" dirty="0">
                <a:latin typeface="Times New Roman" pitchFamily="18" charset="0"/>
                <a:cs typeface="Times New Roman" pitchFamily="18" charset="0"/>
              </a:rPr>
              <a:t> ta </a:t>
            </a:r>
            <a:r>
              <a:rPr lang="en-US" altLang="ja-JP" sz="2000" b="1" dirty="0" err="1">
                <a:latin typeface="Times New Roman" pitchFamily="18" charset="0"/>
                <a:cs typeface="Times New Roman" pitchFamily="18" charset="0"/>
              </a:rPr>
              <a:t>đứng</a:t>
            </a:r>
            <a:r>
              <a:rPr lang="en-US" altLang="ja-JP" sz="2000" b="1" dirty="0">
                <a:latin typeface="Times New Roman" pitchFamily="18" charset="0"/>
                <a:cs typeface="Times New Roman" pitchFamily="18" charset="0"/>
              </a:rPr>
              <a:t> </a:t>
            </a:r>
            <a:r>
              <a:rPr lang="en-US" altLang="ja-JP" sz="2000" b="1" dirty="0" err="1">
                <a:latin typeface="Times New Roman" pitchFamily="18" charset="0"/>
                <a:cs typeface="Times New Roman" pitchFamily="18" charset="0"/>
              </a:rPr>
              <a:t>trước</a:t>
            </a:r>
            <a:r>
              <a:rPr lang="en-US" altLang="ja-JP" sz="2000" b="1" dirty="0">
                <a:latin typeface="Times New Roman" pitchFamily="18" charset="0"/>
                <a:cs typeface="Times New Roman" pitchFamily="18" charset="0"/>
              </a:rPr>
              <a:t> </a:t>
            </a:r>
            <a:r>
              <a:rPr lang="en-US" altLang="ja-JP" sz="2000" b="1" dirty="0" err="1">
                <a:latin typeface="Times New Roman" pitchFamily="18" charset="0"/>
                <a:cs typeface="Times New Roman" pitchFamily="18" charset="0"/>
              </a:rPr>
              <a:t>tình</a:t>
            </a:r>
            <a:r>
              <a:rPr lang="en-US" altLang="ja-JP" sz="2000" b="1" dirty="0">
                <a:latin typeface="Times New Roman" pitchFamily="18" charset="0"/>
                <a:cs typeface="Times New Roman" pitchFamily="18" charset="0"/>
              </a:rPr>
              <a:t> </a:t>
            </a:r>
            <a:r>
              <a:rPr lang="en-US" altLang="ja-JP" sz="2000" b="1" dirty="0" err="1">
                <a:latin typeface="Times New Roman" pitchFamily="18" charset="0"/>
                <a:cs typeface="Times New Roman" pitchFamily="18" charset="0"/>
              </a:rPr>
              <a:t>thế</a:t>
            </a:r>
            <a:r>
              <a:rPr lang="en-US" altLang="ja-JP" sz="2000" b="1" dirty="0">
                <a:latin typeface="Times New Roman" pitchFamily="18" charset="0"/>
                <a:cs typeface="Times New Roman" pitchFamily="18" charset="0"/>
              </a:rPr>
              <a:t> "</a:t>
            </a:r>
            <a:r>
              <a:rPr lang="en-US" altLang="ja-JP" sz="2000" b="1" i="1" dirty="0" err="1">
                <a:latin typeface="Times New Roman" pitchFamily="18" charset="0"/>
                <a:cs typeface="Times New Roman" pitchFamily="18" charset="0"/>
              </a:rPr>
              <a:t>Ngàn</a:t>
            </a:r>
            <a:r>
              <a:rPr lang="en-US" altLang="ja-JP" sz="2000" b="1" i="1" dirty="0">
                <a:latin typeface="Times New Roman" pitchFamily="18" charset="0"/>
                <a:cs typeface="Times New Roman" pitchFamily="18" charset="0"/>
              </a:rPr>
              <a:t> </a:t>
            </a:r>
            <a:r>
              <a:rPr lang="en-US" altLang="ja-JP" sz="2000" b="1" i="1" dirty="0" err="1">
                <a:latin typeface="Times New Roman" pitchFamily="18" charset="0"/>
                <a:cs typeface="Times New Roman" pitchFamily="18" charset="0"/>
              </a:rPr>
              <a:t>cân</a:t>
            </a:r>
            <a:r>
              <a:rPr lang="en-US" altLang="ja-JP" sz="2000" b="1" i="1" dirty="0">
                <a:latin typeface="Times New Roman" pitchFamily="18" charset="0"/>
                <a:cs typeface="Times New Roman" pitchFamily="18" charset="0"/>
              </a:rPr>
              <a:t> </a:t>
            </a:r>
            <a:r>
              <a:rPr lang="en-US" altLang="ja-JP" sz="2000" b="1" i="1" dirty="0" err="1">
                <a:latin typeface="Times New Roman" pitchFamily="18" charset="0"/>
                <a:cs typeface="Times New Roman" pitchFamily="18" charset="0"/>
              </a:rPr>
              <a:t>treo</a:t>
            </a:r>
            <a:r>
              <a:rPr lang="en-US" altLang="ja-JP" sz="2000" b="1" i="1" dirty="0">
                <a:latin typeface="Times New Roman" pitchFamily="18" charset="0"/>
                <a:cs typeface="Times New Roman" pitchFamily="18" charset="0"/>
              </a:rPr>
              <a:t> </a:t>
            </a:r>
            <a:r>
              <a:rPr lang="en-US" altLang="ja-JP" sz="2000" b="1" i="1" dirty="0" err="1">
                <a:latin typeface="Times New Roman" pitchFamily="18" charset="0"/>
                <a:cs typeface="Times New Roman" pitchFamily="18" charset="0"/>
              </a:rPr>
              <a:t>sợi</a:t>
            </a:r>
            <a:r>
              <a:rPr lang="en-US" altLang="ja-JP" sz="2000" b="1" i="1" dirty="0">
                <a:latin typeface="Times New Roman" pitchFamily="18" charset="0"/>
                <a:cs typeface="Times New Roman" pitchFamily="18" charset="0"/>
              </a:rPr>
              <a:t> </a:t>
            </a:r>
            <a:r>
              <a:rPr lang="en-US" altLang="ja-JP" sz="2000" b="1" i="1" dirty="0" err="1">
                <a:latin typeface="Times New Roman" pitchFamily="18" charset="0"/>
                <a:cs typeface="Times New Roman" pitchFamily="18" charset="0"/>
              </a:rPr>
              <a:t>tóc</a:t>
            </a:r>
            <a:r>
              <a:rPr lang="en-US" altLang="ja-JP" sz="2000" b="1" dirty="0">
                <a:latin typeface="Times New Roman" pitchFamily="18" charset="0"/>
                <a:cs typeface="Times New Roman" pitchFamily="18" charset="0"/>
              </a:rPr>
              <a:t>".</a:t>
            </a:r>
            <a:endParaRPr lang="ja-JP" altLang="ja-JP" sz="2000" b="1" dirty="0">
              <a:latin typeface="Times New Roman" pitchFamily="18" charset="0"/>
              <a:cs typeface="Times New Roman" pitchFamily="18" charset="0"/>
            </a:endParaRPr>
          </a:p>
        </p:txBody>
      </p:sp>
      <p:sp>
        <p:nvSpPr>
          <p:cNvPr id="18" name="Rectangle 17"/>
          <p:cNvSpPr/>
          <p:nvPr/>
        </p:nvSpPr>
        <p:spPr>
          <a:xfrm>
            <a:off x="5638800" y="1117699"/>
            <a:ext cx="3505200" cy="769441"/>
          </a:xfrm>
          <a:prstGeom prst="rect">
            <a:avLst/>
          </a:prstGeom>
        </p:spPr>
        <p:txBody>
          <a:bodyPr wrap="square">
            <a:spAutoFit/>
          </a:bodyPr>
          <a:lstStyle/>
          <a:p>
            <a:r>
              <a:rPr lang="en-US" altLang="ja-JP" sz="2200" b="1" u="sng" dirty="0">
                <a:solidFill>
                  <a:srgbClr val="1B06BA"/>
                </a:solidFill>
                <a:latin typeface="Times New Roman" pitchFamily="18" charset="0"/>
                <a:cs typeface="Times New Roman" pitchFamily="18" charset="0"/>
              </a:rPr>
              <a:t>2- </a:t>
            </a:r>
            <a:r>
              <a:rPr lang="en-US" altLang="ja-JP" sz="2200" b="1" u="sng" dirty="0" err="1">
                <a:solidFill>
                  <a:srgbClr val="1B06BA"/>
                </a:solidFill>
                <a:latin typeface="Times New Roman" pitchFamily="18" charset="0"/>
                <a:cs typeface="Times New Roman" pitchFamily="18" charset="0"/>
              </a:rPr>
              <a:t>Thuận</a:t>
            </a:r>
            <a:r>
              <a:rPr lang="en-US" altLang="ja-JP" sz="2200" b="1" u="sng" dirty="0">
                <a:solidFill>
                  <a:srgbClr val="1B06BA"/>
                </a:solidFill>
                <a:latin typeface="Times New Roman" pitchFamily="18" charset="0"/>
                <a:cs typeface="Times New Roman" pitchFamily="18" charset="0"/>
              </a:rPr>
              <a:t> </a:t>
            </a:r>
            <a:r>
              <a:rPr lang="en-US" altLang="ja-JP" sz="2200" b="1" u="sng" dirty="0" err="1">
                <a:solidFill>
                  <a:srgbClr val="1B06BA"/>
                </a:solidFill>
                <a:latin typeface="Times New Roman" pitchFamily="18" charset="0"/>
                <a:cs typeface="Times New Roman" pitchFamily="18" charset="0"/>
              </a:rPr>
              <a:t>lợi</a:t>
            </a:r>
            <a:r>
              <a:rPr lang="en-US" altLang="ja-JP" sz="2200" b="1" u="sng" dirty="0">
                <a:solidFill>
                  <a:srgbClr val="1B06BA"/>
                </a:solidFill>
                <a:latin typeface="Times New Roman" pitchFamily="18" charset="0"/>
                <a:cs typeface="Times New Roman" pitchFamily="18" charset="0"/>
              </a:rPr>
              <a:t>: </a:t>
            </a:r>
          </a:p>
          <a:p>
            <a:endParaRPr lang="ja-JP" altLang="ja-JP" sz="2200" b="1" u="sng" dirty="0">
              <a:solidFill>
                <a:srgbClr val="1B06BA"/>
              </a:solidFill>
              <a:latin typeface="Times New Roman" pitchFamily="18" charset="0"/>
              <a:cs typeface="Times New Roman" pitchFamily="18" charset="0"/>
            </a:endParaRPr>
          </a:p>
        </p:txBody>
      </p:sp>
      <p:sp>
        <p:nvSpPr>
          <p:cNvPr id="4" name="TextBox 3"/>
          <p:cNvSpPr txBox="1"/>
          <p:nvPr/>
        </p:nvSpPr>
        <p:spPr>
          <a:xfrm>
            <a:off x="5791200" y="2133600"/>
            <a:ext cx="3200400" cy="1477328"/>
          </a:xfrm>
          <a:prstGeom prst="rect">
            <a:avLst/>
          </a:prstGeom>
          <a:noFill/>
        </p:spPr>
        <p:txBody>
          <a:bodyPr wrap="square" rtlCol="0">
            <a:spAutoFit/>
          </a:bodyPr>
          <a:lstStyle/>
          <a:p>
            <a:r>
              <a:rPr lang="nl-NL" b="1" dirty="0"/>
              <a:t>- </a:t>
            </a:r>
            <a:r>
              <a:rPr lang="nl-NL" dirty="0">
                <a:latin typeface="Times New Roman" pitchFamily="18" charset="0"/>
                <a:cs typeface="Times New Roman" pitchFamily="18" charset="0"/>
              </a:rPr>
              <a:t>Nhân dân phấn khởi vì được độc lập tự do, tích cực xây dựng và bảo vệ chính quyền cách mạng.</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0383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49263">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vi-VN" sz="2300" b="1">
                <a:solidFill>
                  <a:srgbClr val="0070C0"/>
                </a:solidFill>
                <a:latin typeface="Times New Roman" pitchFamily="18" charset="0"/>
                <a:cs typeface="Times New Roman" pitchFamily="18" charset="0"/>
              </a:rPr>
              <a:t>Tiết 2</a:t>
            </a:r>
            <a:r>
              <a:rPr lang="en-US" sz="2300" b="1">
                <a:solidFill>
                  <a:srgbClr val="0070C0"/>
                </a:solidFill>
                <a:latin typeface="Times New Roman" pitchFamily="18" charset="0"/>
                <a:cs typeface="Times New Roman" pitchFamily="18" charset="0"/>
              </a:rPr>
              <a:t>6,27</a:t>
            </a:r>
            <a:r>
              <a:rPr lang="vi-VN" sz="2300" b="1">
                <a:solidFill>
                  <a:srgbClr val="0070C0"/>
                </a:solidFill>
                <a:latin typeface="Times New Roman" pitchFamily="18" charset="0"/>
                <a:cs typeface="Times New Roman" pitchFamily="18" charset="0"/>
              </a:rPr>
              <a:t> </a:t>
            </a:r>
            <a:r>
              <a:rPr lang="vi-VN" sz="2300" b="1" dirty="0">
                <a:solidFill>
                  <a:srgbClr val="0070C0"/>
                </a:solidFill>
                <a:latin typeface="Times New Roman" pitchFamily="18" charset="0"/>
                <a:cs typeface="Times New Roman" pitchFamily="18" charset="0"/>
              </a:rPr>
              <a:t>- </a:t>
            </a:r>
            <a:r>
              <a:rPr lang="en-US" sz="2300" b="1" dirty="0" err="1">
                <a:solidFill>
                  <a:srgbClr val="0070C0"/>
                </a:solidFill>
                <a:latin typeface="Times New Roman" pitchFamily="18" charset="0"/>
                <a:cs typeface="Times New Roman" pitchFamily="18" charset="0"/>
              </a:rPr>
              <a:t>Bài</a:t>
            </a:r>
            <a:r>
              <a:rPr lang="en-US" sz="2300" b="1" dirty="0">
                <a:solidFill>
                  <a:srgbClr val="0070C0"/>
                </a:solidFill>
                <a:latin typeface="Times New Roman" pitchFamily="18" charset="0"/>
                <a:cs typeface="Times New Roman" pitchFamily="18" charset="0"/>
              </a:rPr>
              <a:t> 24: </a:t>
            </a:r>
            <a:r>
              <a:rPr lang="en-US" sz="2300" b="1" dirty="0">
                <a:solidFill>
                  <a:srgbClr val="FF0066"/>
                </a:solidFill>
                <a:latin typeface="Times New Roman" pitchFamily="18" charset="0"/>
                <a:cs typeface="Times New Roman" pitchFamily="18" charset="0"/>
              </a:rPr>
              <a:t>CUỘC ĐẤU TRANH BẢO VỆ VÀ XÂY DỰNG CHÍNH QUYỀN DÂN CHỦ NHÂN DÂN (1945 -1946)</a:t>
            </a:r>
          </a:p>
        </p:txBody>
      </p:sp>
      <p:cxnSp>
        <p:nvCxnSpPr>
          <p:cNvPr id="3" name="Straight Connector 2"/>
          <p:cNvCxnSpPr/>
          <p:nvPr/>
        </p:nvCxnSpPr>
        <p:spPr>
          <a:xfrm>
            <a:off x="6400800" y="1131332"/>
            <a:ext cx="0" cy="572666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 y="990600"/>
            <a:ext cx="6477000" cy="707886"/>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I</a:t>
            </a:r>
            <a:r>
              <a:rPr lang="vi-VN" sz="2000" b="1" dirty="0">
                <a:solidFill>
                  <a:srgbClr val="FF0000"/>
                </a:solidFill>
                <a:latin typeface="Times New Roman" pitchFamily="18" charset="0"/>
                <a:cs typeface="Times New Roman" pitchFamily="18" charset="0"/>
              </a:rPr>
              <a:t>I. CỦNG CỐ CHÍNH QUYỀN CÁCH MẠNG</a:t>
            </a:r>
            <a:r>
              <a:rPr lang="en-US" sz="2000" b="1" dirty="0">
                <a:solidFill>
                  <a:srgbClr val="FF0000"/>
                </a:solidFill>
                <a:latin typeface="Times New Roman" pitchFamily="18" charset="0"/>
                <a:cs typeface="Times New Roman" pitchFamily="18" charset="0"/>
              </a:rPr>
              <a:t> VÀ BẢO VỆ ĐỘC LẬP DÂN TỘC</a:t>
            </a:r>
            <a:r>
              <a:rPr lang="vi-VN" sz="2000" b="1" dirty="0">
                <a:solidFill>
                  <a:srgbClr val="FF0000"/>
                </a:solidFill>
                <a:latin typeface="Times New Roman" pitchFamily="18" charset="0"/>
                <a:cs typeface="Times New Roman" pitchFamily="18" charset="0"/>
              </a:rPr>
              <a:t> </a:t>
            </a:r>
            <a:endParaRPr lang="en-US" sz="2000" b="1" dirty="0">
              <a:solidFill>
                <a:srgbClr val="FF0000"/>
              </a:solidFill>
              <a:latin typeface="Times New Roman" pitchFamily="18" charset="0"/>
              <a:cs typeface="Times New Roman" pitchFamily="18" charset="0"/>
            </a:endParaRPr>
          </a:p>
        </p:txBody>
      </p:sp>
      <p:sp>
        <p:nvSpPr>
          <p:cNvPr id="20" name="Rectangle 19"/>
          <p:cNvSpPr/>
          <p:nvPr/>
        </p:nvSpPr>
        <p:spPr>
          <a:xfrm>
            <a:off x="228600" y="1698486"/>
            <a:ext cx="4596130" cy="461665"/>
          </a:xfrm>
          <a:prstGeom prst="rect">
            <a:avLst/>
          </a:prstGeom>
        </p:spPr>
        <p:txBody>
          <a:bodyPr wrap="none">
            <a:spAutoFit/>
          </a:bodyPr>
          <a:lstStyle/>
          <a:p>
            <a:r>
              <a:rPr lang="en-US" altLang="ja-JP" sz="2400" b="1" u="sng" dirty="0">
                <a:solidFill>
                  <a:srgbClr val="1B06BA"/>
                </a:solidFill>
                <a:latin typeface="Times New Roman" pitchFamily="18" charset="0"/>
                <a:cs typeface="Times New Roman" pitchFamily="18" charset="0"/>
              </a:rPr>
              <a:t>1-</a:t>
            </a:r>
            <a:r>
              <a:rPr lang="vi-VN" altLang="ja-JP" sz="2400" b="1" u="sng" dirty="0">
                <a:solidFill>
                  <a:srgbClr val="1B06BA"/>
                </a:solidFill>
                <a:latin typeface="Times New Roman" pitchFamily="18" charset="0"/>
                <a:cs typeface="Times New Roman" pitchFamily="18" charset="0"/>
              </a:rPr>
              <a:t> Bước đầu xây dựng chế độ mới</a:t>
            </a:r>
            <a:endParaRPr lang="ja-JP" altLang="ja-JP" dirty="0">
              <a:solidFill>
                <a:srgbClr val="1B06BA"/>
              </a:solidFill>
              <a:latin typeface="Times New Roman" pitchFamily="18" charset="0"/>
              <a:cs typeface="Times New Roman" pitchFamily="18" charset="0"/>
            </a:endParaRPr>
          </a:p>
        </p:txBody>
      </p:sp>
      <p:sp>
        <p:nvSpPr>
          <p:cNvPr id="7" name="Rectangle 6"/>
          <p:cNvSpPr/>
          <p:nvPr/>
        </p:nvSpPr>
        <p:spPr>
          <a:xfrm>
            <a:off x="76200" y="2362200"/>
            <a:ext cx="6400800" cy="1569660"/>
          </a:xfrm>
          <a:prstGeom prst="rect">
            <a:avLst/>
          </a:prstGeom>
        </p:spPr>
        <p:txBody>
          <a:bodyPr wrap="square">
            <a:spAutoFit/>
          </a:bodyPr>
          <a:lstStyle/>
          <a:p>
            <a:pPr marL="342900" indent="-342900" algn="just">
              <a:buFontTx/>
              <a:buChar char="-"/>
            </a:pPr>
            <a:r>
              <a:rPr lang="vi-VN" altLang="ja-JP" sz="2400" dirty="0"/>
              <a:t>Ngày 6/1/1946: Tổng tuyển cử bầu Quốc hội đầu tiên trong cả nước.</a:t>
            </a:r>
            <a:endParaRPr lang="en-US" altLang="ja-JP" sz="2400" dirty="0"/>
          </a:p>
          <a:p>
            <a:pPr marL="342900" indent="-342900" algn="just">
              <a:buFontTx/>
              <a:buChar char="-"/>
            </a:pPr>
            <a:endParaRPr lang="en-US" altLang="ja-JP" sz="2400" dirty="0"/>
          </a:p>
          <a:p>
            <a:pPr algn="just"/>
            <a:r>
              <a:rPr lang="nl-NL" sz="2400" dirty="0"/>
              <a:t>-  Bầu 333 Đại biểu vào Quốc hội</a:t>
            </a:r>
            <a:endParaRPr lang="vi-VN" altLang="ja-JP" sz="2400" dirty="0"/>
          </a:p>
        </p:txBody>
      </p:sp>
      <p:sp>
        <p:nvSpPr>
          <p:cNvPr id="8" name="Oval 7"/>
          <p:cNvSpPr/>
          <p:nvPr/>
        </p:nvSpPr>
        <p:spPr>
          <a:xfrm>
            <a:off x="6477000" y="1344543"/>
            <a:ext cx="2514600" cy="200825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i="1" dirty="0" err="1">
                <a:solidFill>
                  <a:srgbClr val="FF0000"/>
                </a:solidFill>
              </a:rPr>
              <a:t>Bước</a:t>
            </a:r>
            <a:r>
              <a:rPr lang="en-US" sz="2000" i="1" dirty="0">
                <a:solidFill>
                  <a:srgbClr val="FF0000"/>
                </a:solidFill>
              </a:rPr>
              <a:t> </a:t>
            </a:r>
            <a:r>
              <a:rPr lang="en-US" sz="2000" i="1" dirty="0" err="1">
                <a:solidFill>
                  <a:srgbClr val="FF0000"/>
                </a:solidFill>
              </a:rPr>
              <a:t>đầu</a:t>
            </a:r>
            <a:r>
              <a:rPr lang="en-US" sz="2000" i="1" dirty="0">
                <a:solidFill>
                  <a:srgbClr val="FF0000"/>
                </a:solidFill>
              </a:rPr>
              <a:t> </a:t>
            </a:r>
            <a:r>
              <a:rPr lang="en-US" sz="2000" i="1" dirty="0" err="1">
                <a:solidFill>
                  <a:srgbClr val="FF0000"/>
                </a:solidFill>
              </a:rPr>
              <a:t>xây</a:t>
            </a:r>
            <a:r>
              <a:rPr lang="en-US" sz="2000" i="1" dirty="0">
                <a:solidFill>
                  <a:srgbClr val="FF0000"/>
                </a:solidFill>
              </a:rPr>
              <a:t> </a:t>
            </a:r>
            <a:r>
              <a:rPr lang="en-US" sz="2000" i="1" dirty="0" err="1">
                <a:solidFill>
                  <a:srgbClr val="FF0000"/>
                </a:solidFill>
              </a:rPr>
              <a:t>dựng</a:t>
            </a:r>
            <a:r>
              <a:rPr lang="en-US" sz="2000" i="1" dirty="0">
                <a:solidFill>
                  <a:srgbClr val="FF0000"/>
                </a:solidFill>
              </a:rPr>
              <a:t> </a:t>
            </a:r>
            <a:r>
              <a:rPr lang="en-US" sz="2000" i="1" dirty="0" err="1">
                <a:solidFill>
                  <a:srgbClr val="FF0000"/>
                </a:solidFill>
              </a:rPr>
              <a:t>chế</a:t>
            </a:r>
            <a:r>
              <a:rPr lang="en-US" sz="2000" i="1" dirty="0">
                <a:solidFill>
                  <a:srgbClr val="FF0000"/>
                </a:solidFill>
              </a:rPr>
              <a:t> </a:t>
            </a:r>
            <a:r>
              <a:rPr lang="en-US" sz="2000" i="1" dirty="0" err="1">
                <a:solidFill>
                  <a:srgbClr val="FF0000"/>
                </a:solidFill>
              </a:rPr>
              <a:t>độ</a:t>
            </a:r>
            <a:r>
              <a:rPr lang="en-US" sz="2000" i="1" dirty="0">
                <a:solidFill>
                  <a:srgbClr val="FF0000"/>
                </a:solidFill>
              </a:rPr>
              <a:t> </a:t>
            </a:r>
            <a:r>
              <a:rPr lang="en-US" sz="2000" i="1" dirty="0" err="1">
                <a:solidFill>
                  <a:srgbClr val="FF0000"/>
                </a:solidFill>
              </a:rPr>
              <a:t>mới</a:t>
            </a:r>
            <a:r>
              <a:rPr lang="en-US" sz="2000" i="1" dirty="0">
                <a:solidFill>
                  <a:srgbClr val="FF0000"/>
                </a:solidFill>
              </a:rPr>
              <a:t>, </a:t>
            </a:r>
            <a:r>
              <a:rPr lang="en-US" sz="2000" i="1" dirty="0" err="1">
                <a:solidFill>
                  <a:srgbClr val="FF0000"/>
                </a:solidFill>
              </a:rPr>
              <a:t>Đảng</a:t>
            </a:r>
            <a:r>
              <a:rPr lang="en-US" sz="2000" i="1" dirty="0">
                <a:solidFill>
                  <a:srgbClr val="FF0000"/>
                </a:solidFill>
              </a:rPr>
              <a:t> </a:t>
            </a:r>
            <a:r>
              <a:rPr lang="en-US" sz="2000" i="1" dirty="0" err="1">
                <a:solidFill>
                  <a:srgbClr val="FF0000"/>
                </a:solidFill>
              </a:rPr>
              <a:t>và</a:t>
            </a:r>
            <a:r>
              <a:rPr lang="en-US" sz="2000" i="1" dirty="0">
                <a:solidFill>
                  <a:srgbClr val="FF0000"/>
                </a:solidFill>
              </a:rPr>
              <a:t> </a:t>
            </a:r>
            <a:r>
              <a:rPr lang="en-US" sz="2000" i="1" dirty="0" err="1">
                <a:solidFill>
                  <a:srgbClr val="FF0000"/>
                </a:solidFill>
              </a:rPr>
              <a:t>chính</a:t>
            </a:r>
            <a:r>
              <a:rPr lang="en-US" sz="2000" i="1" dirty="0">
                <a:solidFill>
                  <a:srgbClr val="FF0000"/>
                </a:solidFill>
              </a:rPr>
              <a:t> </a:t>
            </a:r>
            <a:r>
              <a:rPr lang="en-US" sz="2000" i="1" dirty="0" err="1">
                <a:solidFill>
                  <a:srgbClr val="FF0000"/>
                </a:solidFill>
              </a:rPr>
              <a:t>phủ</a:t>
            </a:r>
            <a:r>
              <a:rPr lang="en-US" sz="2000" i="1" dirty="0">
                <a:solidFill>
                  <a:srgbClr val="FF0000"/>
                </a:solidFill>
              </a:rPr>
              <a:t> </a:t>
            </a:r>
            <a:r>
              <a:rPr lang="en-US" sz="2000" i="1" dirty="0" err="1">
                <a:solidFill>
                  <a:srgbClr val="FF0000"/>
                </a:solidFill>
              </a:rPr>
              <a:t>đã</a:t>
            </a:r>
            <a:r>
              <a:rPr lang="en-US" sz="2000" i="1" dirty="0">
                <a:solidFill>
                  <a:srgbClr val="FF0000"/>
                </a:solidFill>
              </a:rPr>
              <a:t> </a:t>
            </a:r>
            <a:r>
              <a:rPr lang="en-US" sz="2000" i="1" dirty="0" err="1">
                <a:solidFill>
                  <a:srgbClr val="FF0000"/>
                </a:solidFill>
              </a:rPr>
              <a:t>làm</a:t>
            </a:r>
            <a:r>
              <a:rPr lang="en-US" sz="2000" i="1" dirty="0">
                <a:solidFill>
                  <a:srgbClr val="FF0000"/>
                </a:solidFill>
              </a:rPr>
              <a:t> </a:t>
            </a:r>
            <a:r>
              <a:rPr lang="en-US" sz="2000" i="1" dirty="0" err="1">
                <a:solidFill>
                  <a:srgbClr val="FF0000"/>
                </a:solidFill>
              </a:rPr>
              <a:t>gì</a:t>
            </a:r>
            <a:r>
              <a:rPr lang="en-US" sz="2000" i="1" dirty="0">
                <a:solidFill>
                  <a:srgbClr val="FF0000"/>
                </a:solidFill>
              </a:rPr>
              <a:t>?</a:t>
            </a:r>
          </a:p>
        </p:txBody>
      </p:sp>
    </p:spTree>
    <p:extLst>
      <p:ext uri="{BB962C8B-B14F-4D97-AF65-F5344CB8AC3E}">
        <p14:creationId xmlns:p14="http://schemas.microsoft.com/office/powerpoint/2010/main" val="2799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3">
            <a:lum contrast="-12000"/>
          </a:blip>
          <a:srcRect/>
          <a:stretch>
            <a:fillRect/>
          </a:stretch>
        </p:blipFill>
        <p:spPr bwMode="auto">
          <a:xfrm>
            <a:off x="0" y="0"/>
            <a:ext cx="4419600" cy="3429000"/>
          </a:xfrm>
          <a:prstGeom prst="rect">
            <a:avLst/>
          </a:prstGeom>
          <a:noFill/>
          <a:ln w="9525">
            <a:noFill/>
            <a:round/>
            <a:headEnd/>
            <a:tailEnd/>
          </a:ln>
        </p:spPr>
      </p:pic>
      <p:graphicFrame>
        <p:nvGraphicFramePr>
          <p:cNvPr id="173059" name="Object 3"/>
          <p:cNvGraphicFramePr>
            <a:graphicFrameLocks noChangeAspect="1"/>
          </p:cNvGraphicFramePr>
          <p:nvPr/>
        </p:nvGraphicFramePr>
        <p:xfrm>
          <a:off x="4495800" y="0"/>
          <a:ext cx="4648200" cy="3429000"/>
        </p:xfrm>
        <a:graphic>
          <a:graphicData uri="http://schemas.openxmlformats.org/presentationml/2006/ole">
            <mc:AlternateContent xmlns:mc="http://schemas.openxmlformats.org/markup-compatibility/2006">
              <mc:Choice xmlns:v="urn:schemas-microsoft-com:vml" Requires="v">
                <p:oleObj r:id="rId4" imgW="2638095" imgH="1980952" progId="PBrush">
                  <p:embed/>
                </p:oleObj>
              </mc:Choice>
              <mc:Fallback>
                <p:oleObj r:id="rId4" imgW="2638095" imgH="1980952" progId="PBrush">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173060" name="Picture 4"/>
          <p:cNvPicPr>
            <a:picLocks noChangeAspect="1" noChangeArrowheads="1"/>
          </p:cNvPicPr>
          <p:nvPr/>
        </p:nvPicPr>
        <p:blipFill>
          <a:blip r:embed="rId6"/>
          <a:srcRect/>
          <a:stretch>
            <a:fillRect/>
          </a:stretch>
        </p:blipFill>
        <p:spPr bwMode="auto">
          <a:xfrm>
            <a:off x="0" y="3429000"/>
            <a:ext cx="4724400" cy="3429000"/>
          </a:xfrm>
          <a:prstGeom prst="rect">
            <a:avLst/>
          </a:prstGeom>
          <a:noFill/>
          <a:ln w="9525">
            <a:noFill/>
            <a:round/>
            <a:headEnd/>
            <a:tailEnd/>
          </a:ln>
        </p:spPr>
      </p:pic>
      <p:pic>
        <p:nvPicPr>
          <p:cNvPr id="173061" name="Picture 5"/>
          <p:cNvPicPr>
            <a:picLocks noChangeAspect="1" noChangeArrowheads="1"/>
          </p:cNvPicPr>
          <p:nvPr/>
        </p:nvPicPr>
        <p:blipFill>
          <a:blip r:embed="rId7">
            <a:lum bright="-6000" contrast="48000"/>
          </a:blip>
          <a:srcRect r="4997" b="13580"/>
          <a:stretch>
            <a:fillRect/>
          </a:stretch>
        </p:blipFill>
        <p:spPr bwMode="auto">
          <a:xfrm>
            <a:off x="4800600" y="3429000"/>
            <a:ext cx="4343400" cy="3429000"/>
          </a:xfrm>
          <a:prstGeom prst="rect">
            <a:avLst/>
          </a:prstGeom>
          <a:noFill/>
          <a:ln w="9525">
            <a:noFill/>
            <a:round/>
            <a:headEnd/>
            <a:tailEnd/>
          </a:ln>
        </p:spPr>
      </p:pic>
      <p:sp>
        <p:nvSpPr>
          <p:cNvPr id="173062" name="Text Box 6"/>
          <p:cNvSpPr txBox="1">
            <a:spLocks noChangeArrowheads="1"/>
          </p:cNvSpPr>
          <p:nvPr/>
        </p:nvSpPr>
        <p:spPr bwMode="auto">
          <a:xfrm>
            <a:off x="4800600" y="6517265"/>
            <a:ext cx="4343400" cy="340735"/>
          </a:xfrm>
          <a:prstGeom prst="rect">
            <a:avLst/>
          </a:prstGeom>
          <a:solidFill>
            <a:schemeClr val="bg1"/>
          </a:solidFill>
          <a:ln w="9525">
            <a:noFill/>
            <a:round/>
            <a:headEnd/>
            <a:tailEnd/>
          </a:ln>
        </p:spPr>
        <p:txBody>
          <a:bodyPr wrap="square" lIns="90000" tIns="46800" rIns="90000" bIns="46800">
            <a:spAutoFit/>
          </a:bodyPr>
          <a:lstStyle/>
          <a:p>
            <a:pPr algn="ctr" defTabSz="449263" eaLnBrk="1" hangingPunct="1">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err="1">
                <a:solidFill>
                  <a:srgbClr val="0000FF"/>
                </a:solidFill>
                <a:latin typeface="Times New Roman" pitchFamily="18" charset="0"/>
                <a:cs typeface="Times New Roman" pitchFamily="18" charset="0"/>
              </a:rPr>
              <a:t>Cử</a:t>
            </a:r>
            <a:r>
              <a:rPr lang="en-US" sz="1600" dirty="0">
                <a:solidFill>
                  <a:srgbClr val="0000FF"/>
                </a:solidFill>
                <a:latin typeface="Times New Roman" pitchFamily="18" charset="0"/>
                <a:cs typeface="Times New Roman" pitchFamily="18" charset="0"/>
              </a:rPr>
              <a:t> tri </a:t>
            </a:r>
            <a:r>
              <a:rPr lang="en-US" sz="1600" dirty="0" err="1">
                <a:solidFill>
                  <a:srgbClr val="0000FF"/>
                </a:solidFill>
                <a:latin typeface="Times New Roman" pitchFamily="18" charset="0"/>
                <a:cs typeface="Times New Roman" pitchFamily="18" charset="0"/>
              </a:rPr>
              <a:t>Sài</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Gòn</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bỏ</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phiếu</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bầu</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Quốc</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hội</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Khoá</a:t>
            </a:r>
            <a:r>
              <a:rPr lang="en-US" sz="1600" dirty="0">
                <a:solidFill>
                  <a:srgbClr val="0000FF"/>
                </a:solidFill>
                <a:latin typeface="Times New Roman" pitchFamily="18" charset="0"/>
                <a:cs typeface="Times New Roman" pitchFamily="18" charset="0"/>
              </a:rPr>
              <a:t> I</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bau_c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96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p:txBody>
          <a:bodyPr/>
          <a:lstStyle/>
          <a:p>
            <a:pPr eaLnBrk="1" hangingPunct="1">
              <a:defRPr/>
            </a:pPr>
            <a:endParaRPr lang="en-US"/>
          </a:p>
        </p:txBody>
      </p:sp>
      <p:grpSp>
        <p:nvGrpSpPr>
          <p:cNvPr id="2" name="Group 4"/>
          <p:cNvGrpSpPr>
            <a:grpSpLocks/>
          </p:cNvGrpSpPr>
          <p:nvPr/>
        </p:nvGrpSpPr>
        <p:grpSpPr bwMode="auto">
          <a:xfrm>
            <a:off x="228600" y="649287"/>
            <a:ext cx="8915401" cy="6097404"/>
            <a:chOff x="144" y="0"/>
            <a:chExt cx="5616" cy="4218"/>
          </a:xfrm>
        </p:grpSpPr>
        <p:pic>
          <p:nvPicPr>
            <p:cNvPr id="14341" name="Picture 5"/>
            <p:cNvPicPr>
              <a:picLocks noChangeAspect="1" noChangeArrowheads="1"/>
            </p:cNvPicPr>
            <p:nvPr/>
          </p:nvPicPr>
          <p:blipFill>
            <a:blip r:embed="rId2"/>
            <a:srcRect/>
            <a:stretch>
              <a:fillRect/>
            </a:stretch>
          </p:blipFill>
          <p:spPr bwMode="auto">
            <a:xfrm>
              <a:off x="144" y="0"/>
              <a:ext cx="5517" cy="3948"/>
            </a:xfrm>
            <a:prstGeom prst="rect">
              <a:avLst/>
            </a:prstGeom>
            <a:noFill/>
            <a:ln w="9360" cap="sq">
              <a:solidFill>
                <a:srgbClr val="0033CC"/>
              </a:solidFill>
              <a:miter lim="800000"/>
              <a:headEnd/>
              <a:tailEnd/>
            </a:ln>
          </p:spPr>
        </p:pic>
        <p:sp>
          <p:nvSpPr>
            <p:cNvPr id="14342" name="Text Box 6"/>
            <p:cNvSpPr txBox="1">
              <a:spLocks noChangeArrowheads="1"/>
            </p:cNvSpPr>
            <p:nvPr/>
          </p:nvSpPr>
          <p:spPr bwMode="auto">
            <a:xfrm>
              <a:off x="288" y="3926"/>
              <a:ext cx="5472" cy="292"/>
            </a:xfrm>
            <a:prstGeom prst="rect">
              <a:avLst/>
            </a:prstGeom>
            <a:noFill/>
            <a:ln w="9525">
              <a:noFill/>
              <a:round/>
              <a:headEnd/>
              <a:tailEnd/>
            </a:ln>
          </p:spPr>
          <p:txBody>
            <a:bodyPr wrap="square" lIns="90000" tIns="46800" rIns="90000" bIns="46800">
              <a:spAutoFit/>
            </a:bodyPr>
            <a:lstStyle/>
            <a:p>
              <a:pPr defTabSz="449263" eaLnBrk="1" hangingPunct="1">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a:solidFill>
                    <a:srgbClr val="0000FF"/>
                  </a:solidFill>
                  <a:latin typeface="Times New Roman" pitchFamily="18" charset="0"/>
                  <a:cs typeface="Times New Roman" pitchFamily="18" charset="0"/>
                </a:rPr>
                <a:t>Chính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Việt</a:t>
              </a:r>
              <a:r>
                <a:rPr lang="en-US" sz="2400" dirty="0">
                  <a:solidFill>
                    <a:srgbClr val="0000FF"/>
                  </a:solidFill>
                  <a:latin typeface="Times New Roman" pitchFamily="18" charset="0"/>
                  <a:cs typeface="Times New Roman" pitchFamily="18" charset="0"/>
                </a:rPr>
                <a:t> Nam </a:t>
              </a:r>
              <a:r>
                <a:rPr lang="en-US" sz="2400" dirty="0" err="1">
                  <a:solidFill>
                    <a:srgbClr val="0000FF"/>
                  </a:solidFill>
                  <a:latin typeface="Times New Roman" pitchFamily="18" charset="0"/>
                  <a:cs typeface="Times New Roman" pitchFamily="18" charset="0"/>
                </a:rPr>
                <a:t>Dân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Cộng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Quốc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hội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Khoá</a:t>
              </a:r>
              <a:r>
                <a:rPr lang="en-US" sz="2400" dirty="0">
                  <a:solidFill>
                    <a:srgbClr val="0000FF"/>
                  </a:solidFill>
                  <a:latin typeface="Times New Roman" pitchFamily="18" charset="0"/>
                  <a:cs typeface="Times New Roman" pitchFamily="18" charset="0"/>
                </a:rPr>
                <a:t> I</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2"/>
          <p:cNvSpPr>
            <a:spLocks noEditPoints="1"/>
          </p:cNvSpPr>
          <p:nvPr/>
        </p:nvSpPr>
        <p:spPr bwMode="auto">
          <a:xfrm>
            <a:off x="0" y="0"/>
            <a:ext cx="9144000" cy="685800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278" y="3904"/>
                </a:lnTo>
                <a:lnTo>
                  <a:pt x="308" y="3904"/>
                </a:lnTo>
                <a:lnTo>
                  <a:pt x="308" y="3982"/>
                </a:lnTo>
                <a:lnTo>
                  <a:pt x="256" y="3982"/>
                </a:lnTo>
                <a:lnTo>
                  <a:pt x="201" y="3982"/>
                </a:lnTo>
                <a:lnTo>
                  <a:pt x="201" y="3886"/>
                </a:lnTo>
                <a:lnTo>
                  <a:pt x="77" y="3886"/>
                </a:lnTo>
                <a:lnTo>
                  <a:pt x="77" y="3852"/>
                </a:lnTo>
                <a:lnTo>
                  <a:pt x="77" y="3819"/>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5020" y="3904"/>
                </a:lnTo>
                <a:lnTo>
                  <a:pt x="4990" y="3904"/>
                </a:lnTo>
                <a:lnTo>
                  <a:pt x="4990" y="3982"/>
                </a:lnTo>
                <a:lnTo>
                  <a:pt x="5042" y="3982"/>
                </a:lnTo>
                <a:lnTo>
                  <a:pt x="5097" y="3982"/>
                </a:lnTo>
                <a:lnTo>
                  <a:pt x="5097" y="3886"/>
                </a:lnTo>
                <a:lnTo>
                  <a:pt x="5221" y="3886"/>
                </a:lnTo>
                <a:lnTo>
                  <a:pt x="5221" y="3852"/>
                </a:lnTo>
                <a:lnTo>
                  <a:pt x="5221" y="3819"/>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278" y="126"/>
                </a:lnTo>
                <a:lnTo>
                  <a:pt x="308" y="126"/>
                </a:lnTo>
                <a:lnTo>
                  <a:pt x="308" y="48"/>
                </a:lnTo>
                <a:lnTo>
                  <a:pt x="256" y="48"/>
                </a:lnTo>
                <a:lnTo>
                  <a:pt x="201" y="48"/>
                </a:lnTo>
                <a:lnTo>
                  <a:pt x="201" y="144"/>
                </a:lnTo>
                <a:lnTo>
                  <a:pt x="77" y="144"/>
                </a:lnTo>
                <a:lnTo>
                  <a:pt x="77" y="178"/>
                </a:lnTo>
                <a:lnTo>
                  <a:pt x="77" y="211"/>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5020" y="126"/>
                </a:lnTo>
                <a:lnTo>
                  <a:pt x="4990" y="126"/>
                </a:lnTo>
                <a:lnTo>
                  <a:pt x="4990" y="48"/>
                </a:lnTo>
                <a:lnTo>
                  <a:pt x="5042" y="48"/>
                </a:lnTo>
                <a:lnTo>
                  <a:pt x="5097" y="48"/>
                </a:lnTo>
                <a:lnTo>
                  <a:pt x="5097" y="144"/>
                </a:lnTo>
                <a:lnTo>
                  <a:pt x="5221" y="144"/>
                </a:lnTo>
                <a:lnTo>
                  <a:pt x="5221" y="178"/>
                </a:lnTo>
                <a:lnTo>
                  <a:pt x="5221" y="211"/>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009900"/>
            </a:solidFill>
            <a:round/>
            <a:headEnd/>
            <a:tailEnd/>
          </a:ln>
          <a:extLst>
            <a:ext uri="{909E8E84-426E-40DD-AFC4-6F175D3DCCD1}">
              <a14:hiddenFill xmlns:a14="http://schemas.microsoft.com/office/drawing/2010/main">
                <a:solidFill>
                  <a:schemeClr val="tx2"/>
                </a:solidFill>
              </a14:hiddenFill>
            </a:ext>
          </a:extLst>
        </p:spPr>
        <p:txBody>
          <a:bodyPr/>
          <a:lstStyle/>
          <a:p>
            <a:endParaRPr lang="en-US"/>
          </a:p>
        </p:txBody>
      </p:sp>
      <p:pic>
        <p:nvPicPr>
          <p:cNvPr id="34823" name="Picture 7"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838200" cy="762000"/>
          </a:xfrm>
          <a:prstGeom prst="rect">
            <a:avLst/>
          </a:prstGeom>
          <a:noFill/>
          <a:extLst>
            <a:ext uri="{909E8E84-426E-40DD-AFC4-6F175D3DCCD1}">
              <a14:hiddenFill xmlns:a14="http://schemas.microsoft.com/office/drawing/2010/main">
                <a:solidFill>
                  <a:srgbClr val="FFFFFF"/>
                </a:solidFill>
              </a14:hiddenFill>
            </a:ext>
          </a:extLst>
        </p:spPr>
      </p:pic>
      <p:sp>
        <p:nvSpPr>
          <p:cNvPr id="34824" name="Rectangle 8"/>
          <p:cNvSpPr>
            <a:spLocks noChangeArrowheads="1"/>
          </p:cNvSpPr>
          <p:nvPr/>
        </p:nvSpPr>
        <p:spPr bwMode="auto">
          <a:xfrm>
            <a:off x="990600" y="304800"/>
            <a:ext cx="7239000" cy="1066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err="1">
                <a:solidFill>
                  <a:srgbClr val="FF3300"/>
                </a:solidFill>
                <a:latin typeface="Times New Roman" pitchFamily="18" charset="0"/>
              </a:rPr>
              <a:t>Em</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có</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nhận</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xét</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gì</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về</a:t>
            </a:r>
            <a:r>
              <a:rPr lang="en-US" sz="2400" b="1" dirty="0">
                <a:solidFill>
                  <a:srgbClr val="FF3300"/>
                </a:solidFill>
                <a:latin typeface="Times New Roman" pitchFamily="18" charset="0"/>
              </a:rPr>
              <a:t> ý </a:t>
            </a:r>
            <a:r>
              <a:rPr lang="en-US" sz="2400" b="1" dirty="0" err="1">
                <a:solidFill>
                  <a:srgbClr val="FF3300"/>
                </a:solidFill>
                <a:latin typeface="Times New Roman" pitchFamily="18" charset="0"/>
              </a:rPr>
              <a:t>nghĩa</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của</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sự</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kiện</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ngày</a:t>
            </a:r>
            <a:r>
              <a:rPr lang="en-US" sz="2400" b="1" dirty="0">
                <a:solidFill>
                  <a:srgbClr val="FF3300"/>
                </a:solidFill>
                <a:latin typeface="Times New Roman" pitchFamily="18" charset="0"/>
              </a:rPr>
              <a:t> 6-1-1946?</a:t>
            </a:r>
          </a:p>
        </p:txBody>
      </p:sp>
      <p:sp>
        <p:nvSpPr>
          <p:cNvPr id="34832" name="AutoShape 16"/>
          <p:cNvSpPr>
            <a:spLocks noChangeArrowheads="1"/>
          </p:cNvSpPr>
          <p:nvPr/>
        </p:nvSpPr>
        <p:spPr bwMode="auto">
          <a:xfrm>
            <a:off x="381000" y="2667000"/>
            <a:ext cx="8305800" cy="3733800"/>
          </a:xfrm>
          <a:prstGeom prst="doubleWave">
            <a:avLst>
              <a:gd name="adj1" fmla="val 6500"/>
              <a:gd name="adj2" fmla="val 0"/>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a:latin typeface="Times New Roman" pitchFamily="18" charset="0"/>
            </a:endParaRPr>
          </a:p>
          <a:p>
            <a:pPr algn="ctr"/>
            <a:endParaRPr lang="en-US" sz="2200">
              <a:latin typeface="Times New Roman" pitchFamily="18" charset="0"/>
            </a:endParaRPr>
          </a:p>
          <a:p>
            <a:pPr algn="ctr"/>
            <a:r>
              <a:rPr lang="en-US" sz="2200" b="1">
                <a:solidFill>
                  <a:srgbClr val="6600CC"/>
                </a:solidFill>
                <a:latin typeface="Times New Roman" pitchFamily="18" charset="0"/>
              </a:rPr>
              <a:t>Chủ tịch Hồ Chí Minh nêu rõ: </a:t>
            </a:r>
          </a:p>
          <a:p>
            <a:pPr algn="ctr"/>
            <a:r>
              <a:rPr lang="en-US" sz="2200" b="1">
                <a:solidFill>
                  <a:srgbClr val="6600CC"/>
                </a:solidFill>
                <a:latin typeface="Times New Roman" pitchFamily="18" charset="0"/>
              </a:rPr>
              <a:t>“ ...Trước chúng ta sống dưới chế độ quân chủ chuyên chế </a:t>
            </a:r>
          </a:p>
          <a:p>
            <a:pPr algn="ctr"/>
            <a:r>
              <a:rPr lang="en-US" sz="2200" b="1">
                <a:solidFill>
                  <a:srgbClr val="6600CC"/>
                </a:solidFill>
                <a:latin typeface="Times New Roman" pitchFamily="18" charset="0"/>
              </a:rPr>
              <a:t>rồi đến khi Pháp cai trị cũng không kém phần quân chủ, </a:t>
            </a:r>
          </a:p>
          <a:p>
            <a:pPr algn="ctr"/>
            <a:r>
              <a:rPr lang="en-US" sz="2200" b="1">
                <a:solidFill>
                  <a:srgbClr val="6600CC"/>
                </a:solidFill>
                <a:latin typeface="Times New Roman" pitchFamily="18" charset="0"/>
              </a:rPr>
              <a:t>nước ta không có Hiến pháp, dân ta không có quyền tự do dân chủ.</a:t>
            </a:r>
          </a:p>
          <a:p>
            <a:pPr algn="ctr"/>
            <a:r>
              <a:rPr lang="en-US" sz="2200" b="1">
                <a:solidFill>
                  <a:srgbClr val="6600CC"/>
                </a:solidFill>
                <a:latin typeface="Times New Roman" pitchFamily="18" charset="0"/>
              </a:rPr>
              <a:t> Nước ta phải có Hiến pháp, dân ta phải có quyền tự do dân chủ. </a:t>
            </a:r>
          </a:p>
          <a:p>
            <a:pPr algn="ctr"/>
            <a:r>
              <a:rPr lang="en-US" sz="2200" b="1">
                <a:solidFill>
                  <a:srgbClr val="6600CC"/>
                </a:solidFill>
                <a:latin typeface="Times New Roman" pitchFamily="18" charset="0"/>
              </a:rPr>
              <a:t>   Tôi đề nghị chính phủ càng sớm càng</a:t>
            </a:r>
          </a:p>
          <a:p>
            <a:pPr algn="ctr"/>
            <a:r>
              <a:rPr lang="en-US" sz="2200" b="1">
                <a:solidFill>
                  <a:srgbClr val="6600CC"/>
                </a:solidFill>
                <a:latin typeface="Times New Roman" pitchFamily="18" charset="0"/>
              </a:rPr>
              <a:t> hay cuộc Tổng tuyển cử với mọi công dân từ </a:t>
            </a:r>
          </a:p>
          <a:p>
            <a:pPr algn="ctr"/>
            <a:r>
              <a:rPr lang="en-US" sz="2200" b="1">
                <a:solidFill>
                  <a:srgbClr val="6600CC"/>
                </a:solidFill>
                <a:latin typeface="Times New Roman" pitchFamily="18" charset="0"/>
              </a:rPr>
              <a:t>18 tuổi trở lên, không phân biệt giàu nghèo, dòng giống, tôn giáo...”</a:t>
            </a:r>
            <a:r>
              <a:rPr lang="en-US" sz="2200" b="1">
                <a:solidFill>
                  <a:srgbClr val="FF0000"/>
                </a:solidFill>
                <a:latin typeface="Times New Roman" pitchFamily="18" charset="0"/>
              </a:rPr>
              <a:t> </a:t>
            </a:r>
          </a:p>
          <a:p>
            <a:pPr algn="ctr"/>
            <a:endParaRPr lang="en-US" sz="2200" b="1">
              <a:solidFill>
                <a:srgbClr val="FF0000"/>
              </a:solidFill>
              <a:latin typeface="Times New Roman" pitchFamily="18" charset="0"/>
            </a:endParaRPr>
          </a:p>
          <a:p>
            <a:pPr algn="ctr"/>
            <a:endParaRPr lang="en-US" sz="2200" b="1">
              <a:solidFill>
                <a:srgbClr val="FF0000"/>
              </a:solidFill>
              <a:latin typeface="Times New Roman" pitchFamily="18" charset="0"/>
            </a:endParaRPr>
          </a:p>
        </p:txBody>
      </p:sp>
    </p:spTree>
    <p:extLst>
      <p:ext uri="{BB962C8B-B14F-4D97-AF65-F5344CB8AC3E}">
        <p14:creationId xmlns:p14="http://schemas.microsoft.com/office/powerpoint/2010/main" val="243042095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ox(in)">
                                      <p:cBhvr>
                                        <p:cTn id="7" dur="5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circle(in)">
                                      <p:cBhvr>
                                        <p:cTn id="12" dur="2000"/>
                                        <p:tgtEl>
                                          <p:spTgt spid="34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32"/>
                                        </p:tgtEl>
                                        <p:attrNameLst>
                                          <p:attrName>style.visibility</p:attrName>
                                        </p:attrNameLst>
                                      </p:cBhvr>
                                      <p:to>
                                        <p:strVal val="visible"/>
                                      </p:to>
                                    </p:set>
                                    <p:animEffect transition="in" filter="dissolve">
                                      <p:cBhvr>
                                        <p:cTn id="17" dur="500"/>
                                        <p:tgtEl>
                                          <p:spTgt spid="3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ph/>
            <p:extLst>
              <p:ext uri="{D42A27DB-BD31-4B8C-83A1-F6EECF244321}">
                <p14:modId xmlns:p14="http://schemas.microsoft.com/office/powerpoint/2010/main" val="962505972"/>
              </p:ext>
            </p:extLst>
          </p:nvPr>
        </p:nvGraphicFramePr>
        <p:xfrm>
          <a:off x="457200" y="2015589"/>
          <a:ext cx="8382000" cy="4537611"/>
        </p:xfrm>
        <a:graphic>
          <a:graphicData uri="http://schemas.openxmlformats.org/drawingml/2006/table">
            <a:tbl>
              <a:tblPr/>
              <a:tblGrid>
                <a:gridCol w="990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680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1" u="none" strike="noStrike" cap="none" normalizeH="0" baseline="0" dirty="0">
                        <a:ln>
                          <a:noFill/>
                        </a:ln>
                        <a:solidFill>
                          <a:srgbClr val="FF0000"/>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1" u="none" strike="noStrike" cap="none" normalizeH="0" baseline="0" dirty="0">
                        <a:ln>
                          <a:noFill/>
                        </a:ln>
                        <a:solidFill>
                          <a:srgbClr val="FF0000"/>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1" u="none" strike="noStrike" cap="none" normalizeH="0" baseline="0" dirty="0">
                        <a:ln>
                          <a:noFill/>
                        </a:ln>
                        <a:solidFill>
                          <a:srgbClr val="FF0000"/>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3565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9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altLang="ja-JP" sz="2000" b="1" i="0" u="none" strike="noStrike" cap="none" normalizeH="0" baseline="0" dirty="0">
                        <a:ln>
                          <a:noFill/>
                        </a:ln>
                        <a:solidFill>
                          <a:srgbClr val="0000CC"/>
                        </a:solidFill>
                        <a:effectLst/>
                        <a:latin typeface="Times New Roman" pitchFamily="18" charset="0"/>
                      </a:endParaRPr>
                    </a:p>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2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52" name="Text Box 24"/>
          <p:cNvSpPr txBox="1">
            <a:spLocks noChangeArrowheads="1"/>
          </p:cNvSpPr>
          <p:nvPr/>
        </p:nvSpPr>
        <p:spPr bwMode="auto">
          <a:xfrm>
            <a:off x="1524000" y="2797314"/>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solidFill>
                  <a:srgbClr val="0000CC"/>
                </a:solidFill>
              </a:rPr>
              <a:t>- </a:t>
            </a:r>
            <a:r>
              <a:rPr lang="en-US" altLang="ja-JP" b="1" dirty="0" err="1">
                <a:solidFill>
                  <a:srgbClr val="0000CC"/>
                </a:solidFill>
              </a:rPr>
              <a:t>Lập</a:t>
            </a:r>
            <a:r>
              <a:rPr lang="en-US" altLang="ja-JP" b="1" dirty="0">
                <a:solidFill>
                  <a:srgbClr val="0000CC"/>
                </a:solidFill>
              </a:rPr>
              <a:t> </a:t>
            </a:r>
            <a:r>
              <a:rPr lang="en-US" altLang="ja-JP" b="1" dirty="0" err="1">
                <a:solidFill>
                  <a:srgbClr val="0000CC"/>
                </a:solidFill>
              </a:rPr>
              <a:t>hũ</a:t>
            </a:r>
            <a:r>
              <a:rPr lang="en-US" altLang="ja-JP" b="1" dirty="0">
                <a:solidFill>
                  <a:srgbClr val="0000CC"/>
                </a:solidFill>
              </a:rPr>
              <a:t> </a:t>
            </a:r>
            <a:r>
              <a:rPr lang="en-US" altLang="ja-JP" b="1" dirty="0" err="1">
                <a:solidFill>
                  <a:srgbClr val="0000CC"/>
                </a:solidFill>
              </a:rPr>
              <a:t>gạo</a:t>
            </a:r>
            <a:r>
              <a:rPr lang="en-US" altLang="ja-JP" b="1" dirty="0">
                <a:solidFill>
                  <a:srgbClr val="0000CC"/>
                </a:solidFill>
              </a:rPr>
              <a:t> </a:t>
            </a:r>
            <a:r>
              <a:rPr lang="en-US" altLang="ja-JP" b="1" dirty="0" err="1">
                <a:solidFill>
                  <a:srgbClr val="0000CC"/>
                </a:solidFill>
              </a:rPr>
              <a:t>cứu</a:t>
            </a:r>
            <a:r>
              <a:rPr lang="en-US" altLang="ja-JP" b="1" dirty="0">
                <a:solidFill>
                  <a:srgbClr val="0000CC"/>
                </a:solidFill>
              </a:rPr>
              <a:t> </a:t>
            </a:r>
            <a:r>
              <a:rPr lang="en-US" altLang="ja-JP" b="1" dirty="0" err="1">
                <a:solidFill>
                  <a:srgbClr val="0000CC"/>
                </a:solidFill>
              </a:rPr>
              <a:t>đói</a:t>
            </a:r>
            <a:r>
              <a:rPr lang="en-US" altLang="ja-JP" b="1" dirty="0">
                <a:solidFill>
                  <a:srgbClr val="0000CC"/>
                </a:solidFill>
              </a:rPr>
              <a:t>, </a:t>
            </a:r>
            <a:r>
              <a:rPr lang="en-US" altLang="ja-JP" b="1" dirty="0" err="1">
                <a:solidFill>
                  <a:srgbClr val="0000CC"/>
                </a:solidFill>
              </a:rPr>
              <a:t>tổ</a:t>
            </a:r>
            <a:r>
              <a:rPr lang="en-US" altLang="ja-JP" b="1" dirty="0">
                <a:solidFill>
                  <a:srgbClr val="0000CC"/>
                </a:solidFill>
              </a:rPr>
              <a:t> </a:t>
            </a:r>
            <a:r>
              <a:rPr lang="en-US" altLang="ja-JP" b="1" dirty="0" err="1">
                <a:solidFill>
                  <a:srgbClr val="0000CC"/>
                </a:solidFill>
              </a:rPr>
              <a:t>chức</a:t>
            </a:r>
            <a:r>
              <a:rPr lang="en-US" altLang="ja-JP" b="1" dirty="0">
                <a:solidFill>
                  <a:srgbClr val="0000CC"/>
                </a:solidFill>
              </a:rPr>
              <a:t> “</a:t>
            </a:r>
            <a:r>
              <a:rPr lang="en-US" altLang="ja-JP" b="1" dirty="0" err="1">
                <a:solidFill>
                  <a:srgbClr val="0000CC"/>
                </a:solidFill>
              </a:rPr>
              <a:t>Ngày</a:t>
            </a:r>
            <a:r>
              <a:rPr lang="vi-VN" altLang="ja-JP" b="1" dirty="0">
                <a:solidFill>
                  <a:srgbClr val="0000CC"/>
                </a:solidFill>
              </a:rPr>
              <a:t> </a:t>
            </a:r>
            <a:r>
              <a:rPr lang="en-US" altLang="ja-JP" b="1" dirty="0" err="1">
                <a:solidFill>
                  <a:srgbClr val="0000CC"/>
                </a:solidFill>
              </a:rPr>
              <a:t>đồng</a:t>
            </a:r>
            <a:r>
              <a:rPr lang="en-US" altLang="ja-JP" b="1" dirty="0">
                <a:solidFill>
                  <a:srgbClr val="0000CC"/>
                </a:solidFill>
              </a:rPr>
              <a:t> </a:t>
            </a:r>
            <a:r>
              <a:rPr lang="en-US" altLang="ja-JP" b="1" dirty="0" err="1">
                <a:solidFill>
                  <a:srgbClr val="0000CC"/>
                </a:solidFill>
              </a:rPr>
              <a:t>tâm</a:t>
            </a:r>
            <a:r>
              <a:rPr lang="en-US" altLang="ja-JP" b="1" dirty="0">
                <a:solidFill>
                  <a:srgbClr val="0000CC"/>
                </a:solidFill>
              </a:rPr>
              <a:t>”, </a:t>
            </a:r>
            <a:r>
              <a:rPr lang="en-US" altLang="ja-JP" b="1" dirty="0" err="1">
                <a:solidFill>
                  <a:srgbClr val="0000CC"/>
                </a:solidFill>
              </a:rPr>
              <a:t>kêu</a:t>
            </a:r>
            <a:r>
              <a:rPr lang="en-US" altLang="ja-JP" b="1" dirty="0">
                <a:solidFill>
                  <a:srgbClr val="0000CC"/>
                </a:solidFill>
              </a:rPr>
              <a:t> </a:t>
            </a:r>
            <a:r>
              <a:rPr lang="en-US" altLang="ja-JP" b="1" dirty="0" err="1">
                <a:solidFill>
                  <a:srgbClr val="0000CC"/>
                </a:solidFill>
              </a:rPr>
              <a:t>gọi</a:t>
            </a:r>
            <a:r>
              <a:rPr lang="en-US" altLang="ja-JP" b="1" dirty="0">
                <a:solidFill>
                  <a:srgbClr val="0000CC"/>
                </a:solidFill>
              </a:rPr>
              <a:t> </a:t>
            </a:r>
            <a:r>
              <a:rPr lang="en-US" altLang="ja-JP" b="1" dirty="0" err="1">
                <a:solidFill>
                  <a:srgbClr val="0000CC"/>
                </a:solidFill>
              </a:rPr>
              <a:t>nhường</a:t>
            </a:r>
            <a:r>
              <a:rPr lang="en-US" altLang="ja-JP" b="1" dirty="0">
                <a:solidFill>
                  <a:srgbClr val="0000CC"/>
                </a:solidFill>
              </a:rPr>
              <a:t> </a:t>
            </a:r>
            <a:r>
              <a:rPr lang="en-US" altLang="ja-JP" b="1" dirty="0" err="1">
                <a:solidFill>
                  <a:srgbClr val="0000CC"/>
                </a:solidFill>
              </a:rPr>
              <a:t>cơm</a:t>
            </a:r>
            <a:r>
              <a:rPr lang="en-US" altLang="ja-JP" b="1" dirty="0">
                <a:solidFill>
                  <a:srgbClr val="0000CC"/>
                </a:solidFill>
              </a:rPr>
              <a:t> </a:t>
            </a:r>
            <a:r>
              <a:rPr lang="en-US" altLang="ja-JP" b="1" dirty="0" err="1">
                <a:solidFill>
                  <a:srgbClr val="0000CC"/>
                </a:solidFill>
              </a:rPr>
              <a:t>sẻ</a:t>
            </a:r>
            <a:r>
              <a:rPr lang="en-US" altLang="ja-JP" b="1" dirty="0">
                <a:solidFill>
                  <a:srgbClr val="0000CC"/>
                </a:solidFill>
              </a:rPr>
              <a:t> </a:t>
            </a:r>
            <a:r>
              <a:rPr lang="en-US" altLang="ja-JP" b="1" dirty="0" err="1">
                <a:solidFill>
                  <a:srgbClr val="0000CC"/>
                </a:solidFill>
              </a:rPr>
              <a:t>áo</a:t>
            </a:r>
            <a:endParaRPr lang="en-US" altLang="ja-JP" b="1" dirty="0">
              <a:solidFill>
                <a:srgbClr val="0000CC"/>
              </a:solidFill>
            </a:endParaRPr>
          </a:p>
        </p:txBody>
      </p:sp>
      <p:sp>
        <p:nvSpPr>
          <p:cNvPr id="48153"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4" name="TextBox 23"/>
          <p:cNvSpPr txBox="1">
            <a:spLocks noChangeArrowheads="1"/>
          </p:cNvSpPr>
          <p:nvPr/>
        </p:nvSpPr>
        <p:spPr bwMode="auto">
          <a:xfrm>
            <a:off x="1524000" y="3562290"/>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solidFill>
                  <a:srgbClr val="1B06BA"/>
                </a:solidFill>
                <a:cs typeface="Times New Roman" pitchFamily="18" charset="0"/>
              </a:rPr>
              <a:t>-</a:t>
            </a:r>
            <a:r>
              <a:rPr lang="en-US" altLang="ja-JP" b="1" dirty="0">
                <a:cs typeface="Times New Roman" pitchFamily="18" charset="0"/>
              </a:rPr>
              <a:t> </a:t>
            </a:r>
            <a:r>
              <a:rPr lang="en-US" altLang="ja-JP" b="1" dirty="0" err="1">
                <a:solidFill>
                  <a:srgbClr val="0000CC"/>
                </a:solidFill>
                <a:cs typeface="Times New Roman" pitchFamily="18" charset="0"/>
              </a:rPr>
              <a:t>Tăng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gia</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sản</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xuất</a:t>
            </a:r>
            <a:r>
              <a:rPr lang="en-US" altLang="ja-JP" b="1" dirty="0">
                <a:solidFill>
                  <a:srgbClr val="0000CC"/>
                </a:solidFill>
                <a:cs typeface="Times New Roman" pitchFamily="18" charset="0"/>
              </a:rPr>
              <a:t>, chia </a:t>
            </a:r>
            <a:r>
              <a:rPr lang="en-US" altLang="ja-JP" b="1" dirty="0" err="1">
                <a:solidFill>
                  <a:srgbClr val="0000CC"/>
                </a:solidFill>
                <a:cs typeface="Times New Roman" pitchFamily="18" charset="0"/>
              </a:rPr>
              <a:t>ruộng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đất</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cho</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nông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dân</a:t>
            </a:r>
            <a:r>
              <a:rPr lang="en-US" altLang="ja-JP" b="1" dirty="0">
                <a:solidFill>
                  <a:srgbClr val="0000CC"/>
                </a:solidFill>
                <a:cs typeface="Times New Roman" pitchFamily="18" charset="0"/>
              </a:rPr>
              <a:t>.</a:t>
            </a:r>
            <a:r>
              <a:rPr lang="vi-VN" altLang="ja-JP" b="1" dirty="0">
                <a:solidFill>
                  <a:srgbClr val="0000CC"/>
                </a:solidFill>
                <a:cs typeface="Times New Roman" pitchFamily="18" charset="0"/>
              </a:rPr>
              <a:t>..</a:t>
            </a:r>
            <a:endParaRPr lang="en-US" altLang="ja-JP" b="1" dirty="0">
              <a:solidFill>
                <a:srgbClr val="0000CC"/>
              </a:solidFill>
              <a:cs typeface="Times New Roman" pitchFamily="18" charset="0"/>
            </a:endParaRPr>
          </a:p>
        </p:txBody>
      </p:sp>
      <p:sp>
        <p:nvSpPr>
          <p:cNvPr id="48155"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7"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9"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0"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2"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5" name="Text Box 37"/>
          <p:cNvSpPr txBox="1">
            <a:spLocks noChangeArrowheads="1"/>
          </p:cNvSpPr>
          <p:nvPr/>
        </p:nvSpPr>
        <p:spPr bwMode="auto">
          <a:xfrm>
            <a:off x="2270125" y="5805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7" name="Text Box 39"/>
          <p:cNvSpPr txBox="1">
            <a:spLocks noChangeArrowheads="1"/>
          </p:cNvSpPr>
          <p:nvPr/>
        </p:nvSpPr>
        <p:spPr bwMode="auto">
          <a:xfrm>
            <a:off x="6689725" y="496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19" name="Rectangle 10"/>
          <p:cNvSpPr>
            <a:spLocks noChangeArrowheads="1"/>
          </p:cNvSpPr>
          <p:nvPr/>
        </p:nvSpPr>
        <p:spPr bwMode="auto">
          <a:xfrm>
            <a:off x="457200" y="54102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lvl="0" algn="just">
              <a:spcBef>
                <a:spcPct val="20000"/>
              </a:spcBef>
            </a:pPr>
            <a:r>
              <a:rPr lang="vi-VN" altLang="ja-JP" sz="2000" b="1" dirty="0">
                <a:solidFill>
                  <a:srgbClr val="009900"/>
                </a:solidFill>
                <a:latin typeface="Times New Roman" pitchFamily="18" charset="0"/>
                <a:ea typeface="ＭＳ Ｐゴシック" charset="-128"/>
              </a:rPr>
              <a:t>  </a:t>
            </a:r>
            <a:r>
              <a:rPr lang="en-US" altLang="ja-JP" sz="2000" b="1" dirty="0">
                <a:solidFill>
                  <a:srgbClr val="009900"/>
                </a:solidFill>
                <a:latin typeface="Times New Roman" pitchFamily="18" charset="0"/>
                <a:ea typeface="ＭＳ Ｐゴシック" charset="-128"/>
              </a:rPr>
              <a:t>TÀI CHÍNH  </a:t>
            </a:r>
          </a:p>
          <a:p>
            <a:pPr algn="just">
              <a:spcBef>
                <a:spcPct val="20000"/>
              </a:spcBef>
            </a:pPr>
            <a:endParaRPr lang="vi-VN" altLang="ja-JP" sz="2000" b="1" dirty="0">
              <a:solidFill>
                <a:srgbClr val="009900"/>
              </a:solidFill>
              <a:latin typeface="Times New Roman" pitchFamily="18" charset="0"/>
              <a:ea typeface="ＭＳ Ｐゴシック" charset="-128"/>
            </a:endParaRPr>
          </a:p>
        </p:txBody>
      </p:sp>
      <p:sp>
        <p:nvSpPr>
          <p:cNvPr id="25" name="Rectangle 10"/>
          <p:cNvSpPr>
            <a:spLocks noChangeArrowheads="1"/>
          </p:cNvSpPr>
          <p:nvPr/>
        </p:nvSpPr>
        <p:spPr bwMode="auto">
          <a:xfrm>
            <a:off x="533400" y="18288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lvl="0" algn="just">
              <a:spcBef>
                <a:spcPct val="20000"/>
              </a:spcBef>
            </a:pPr>
            <a:r>
              <a:rPr lang="en-US" altLang="ja-JP" sz="2000" b="1" dirty="0">
                <a:solidFill>
                  <a:srgbClr val="FF0000"/>
                </a:solidFill>
                <a:latin typeface="Times New Roman" pitchFamily="18" charset="0"/>
                <a:ea typeface="ＭＳ Ｐゴシック" charset="-128"/>
              </a:rPr>
              <a:t>KHÓ KHĂN</a:t>
            </a:r>
          </a:p>
        </p:txBody>
      </p:sp>
      <p:sp>
        <p:nvSpPr>
          <p:cNvPr id="26" name="Rectangle 10"/>
          <p:cNvSpPr>
            <a:spLocks noChangeArrowheads="1"/>
          </p:cNvSpPr>
          <p:nvPr/>
        </p:nvSpPr>
        <p:spPr bwMode="auto">
          <a:xfrm>
            <a:off x="609600" y="28194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algn="just">
              <a:spcBef>
                <a:spcPct val="20000"/>
              </a:spcBef>
            </a:pPr>
            <a:r>
              <a:rPr lang="en-US" altLang="ja-JP" sz="2000" b="1" dirty="0">
                <a:solidFill>
                  <a:srgbClr val="009900"/>
                </a:solidFill>
                <a:latin typeface="Times New Roman" pitchFamily="18" charset="0"/>
                <a:ea typeface="ＭＳ Ｐゴシック" charset="-128"/>
              </a:rPr>
              <a:t>GIẶC </a:t>
            </a:r>
            <a:endParaRPr lang="vi-VN" altLang="ja-JP" sz="2000" b="1" dirty="0">
              <a:solidFill>
                <a:srgbClr val="009900"/>
              </a:solidFill>
              <a:latin typeface="Times New Roman" pitchFamily="18" charset="0"/>
              <a:ea typeface="ＭＳ Ｐゴシック" charset="-128"/>
            </a:endParaRPr>
          </a:p>
          <a:p>
            <a:pPr algn="just">
              <a:spcBef>
                <a:spcPct val="20000"/>
              </a:spcBef>
            </a:pPr>
            <a:r>
              <a:rPr lang="en-US" altLang="ja-JP" sz="2000" b="1" dirty="0">
                <a:solidFill>
                  <a:srgbClr val="009900"/>
                </a:solidFill>
                <a:latin typeface="Times New Roman" pitchFamily="18" charset="0"/>
                <a:ea typeface="ＭＳ Ｐゴシック" charset="-128"/>
              </a:rPr>
              <a:t>ĐÓI</a:t>
            </a:r>
          </a:p>
        </p:txBody>
      </p:sp>
      <p:sp>
        <p:nvSpPr>
          <p:cNvPr id="27" name="Rectangle 10"/>
          <p:cNvSpPr>
            <a:spLocks noChangeArrowheads="1"/>
          </p:cNvSpPr>
          <p:nvPr/>
        </p:nvSpPr>
        <p:spPr bwMode="auto">
          <a:xfrm>
            <a:off x="609600" y="40386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algn="just">
              <a:spcBef>
                <a:spcPct val="20000"/>
              </a:spcBef>
            </a:pPr>
            <a:r>
              <a:rPr lang="en-US" altLang="ja-JP" sz="2000" b="1" dirty="0">
                <a:solidFill>
                  <a:srgbClr val="009900"/>
                </a:solidFill>
                <a:latin typeface="Times New Roman" pitchFamily="18" charset="0"/>
                <a:ea typeface="ＭＳ Ｐゴシック" charset="-128"/>
              </a:rPr>
              <a:t>GIẶC </a:t>
            </a:r>
            <a:endParaRPr lang="vi-VN" altLang="ja-JP" sz="2000" b="1" dirty="0">
              <a:solidFill>
                <a:srgbClr val="009900"/>
              </a:solidFill>
              <a:latin typeface="Times New Roman" pitchFamily="18" charset="0"/>
              <a:ea typeface="ＭＳ Ｐゴシック" charset="-128"/>
            </a:endParaRPr>
          </a:p>
          <a:p>
            <a:pPr algn="just">
              <a:spcBef>
                <a:spcPct val="20000"/>
              </a:spcBef>
            </a:pPr>
            <a:r>
              <a:rPr lang="vi-VN" altLang="ja-JP" sz="2000" b="1" dirty="0">
                <a:solidFill>
                  <a:srgbClr val="009900"/>
                </a:solidFill>
                <a:latin typeface="Times New Roman" pitchFamily="18" charset="0"/>
                <a:ea typeface="ＭＳ Ｐゴシック" charset="-128"/>
              </a:rPr>
              <a:t>DỐT</a:t>
            </a:r>
            <a:endParaRPr lang="en-US" altLang="ja-JP" sz="2000" b="1" dirty="0">
              <a:solidFill>
                <a:srgbClr val="009900"/>
              </a:solidFill>
              <a:latin typeface="Times New Roman" pitchFamily="18" charset="0"/>
              <a:ea typeface="ＭＳ Ｐゴシック" charset="-128"/>
            </a:endParaRPr>
          </a:p>
        </p:txBody>
      </p:sp>
      <p:sp>
        <p:nvSpPr>
          <p:cNvPr id="28" name="Rectangle 10"/>
          <p:cNvSpPr>
            <a:spLocks noChangeArrowheads="1"/>
          </p:cNvSpPr>
          <p:nvPr/>
        </p:nvSpPr>
        <p:spPr bwMode="auto">
          <a:xfrm>
            <a:off x="2667000" y="1828800"/>
            <a:ext cx="352107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lvl="0" algn="just" eaLnBrk="0" fontAlgn="base" hangingPunct="0">
              <a:spcBef>
                <a:spcPct val="20000"/>
              </a:spcBef>
              <a:spcAft>
                <a:spcPct val="0"/>
              </a:spcAft>
              <a:buClr>
                <a:schemeClr val="hlink"/>
              </a:buClr>
              <a:buSzPct val="60000"/>
              <a:defRPr/>
            </a:pPr>
            <a:r>
              <a:rPr lang="en-US" altLang="ja-JP" sz="2000" b="1" dirty="0">
                <a:solidFill>
                  <a:srgbClr val="FF0000"/>
                </a:solidFill>
                <a:latin typeface="Times New Roman" pitchFamily="18" charset="0"/>
                <a:ea typeface="ＭＳ Ｐゴシック" charset="-128"/>
              </a:rPr>
              <a:t>BIỆN PHÁP KHẮC PHỤC </a:t>
            </a:r>
            <a:endParaRPr lang="vi-VN" altLang="ja-JP" sz="2000" b="1" dirty="0">
              <a:solidFill>
                <a:srgbClr val="0000CC"/>
              </a:solidFill>
              <a:latin typeface="Times New Roman" pitchFamily="18" charset="0"/>
            </a:endParaRPr>
          </a:p>
        </p:txBody>
      </p:sp>
      <p:sp>
        <p:nvSpPr>
          <p:cNvPr id="29" name="Rectangle 10"/>
          <p:cNvSpPr>
            <a:spLocks noChangeArrowheads="1"/>
          </p:cNvSpPr>
          <p:nvPr/>
        </p:nvSpPr>
        <p:spPr bwMode="auto">
          <a:xfrm>
            <a:off x="7467600" y="18288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lvl="0" algn="just">
              <a:spcBef>
                <a:spcPct val="20000"/>
              </a:spcBef>
            </a:pPr>
            <a:r>
              <a:rPr lang="en-US" altLang="ja-JP" sz="2000" b="1" dirty="0">
                <a:solidFill>
                  <a:srgbClr val="FF0000"/>
                </a:solidFill>
                <a:latin typeface="Times New Roman" pitchFamily="18" charset="0"/>
                <a:ea typeface="ＭＳ Ｐゴシック" charset="-128"/>
              </a:rPr>
              <a:t>K</a:t>
            </a:r>
            <a:r>
              <a:rPr lang="vi-VN" altLang="ja-JP" sz="2000" b="1" dirty="0">
                <a:solidFill>
                  <a:srgbClr val="FF0000"/>
                </a:solidFill>
                <a:latin typeface="Times New Roman" pitchFamily="18" charset="0"/>
                <a:ea typeface="ＭＳ Ｐゴシック" charset="-128"/>
              </a:rPr>
              <a:t>ẾT QUẢ</a:t>
            </a:r>
            <a:endParaRPr lang="en-US" altLang="ja-JP" sz="2000" b="1" dirty="0">
              <a:solidFill>
                <a:srgbClr val="FF0000"/>
              </a:solidFill>
              <a:latin typeface="Times New Roman" pitchFamily="18" charset="0"/>
              <a:ea typeface="ＭＳ Ｐゴシック" charset="-128"/>
            </a:endParaRPr>
          </a:p>
        </p:txBody>
      </p:sp>
      <p:sp>
        <p:nvSpPr>
          <p:cNvPr id="30" name="Rectangle 29"/>
          <p:cNvSpPr/>
          <p:nvPr/>
        </p:nvSpPr>
        <p:spPr>
          <a:xfrm>
            <a:off x="152400" y="457200"/>
            <a:ext cx="7543800" cy="400110"/>
          </a:xfrm>
          <a:prstGeom prst="rect">
            <a:avLst/>
          </a:prstGeom>
        </p:spPr>
        <p:txBody>
          <a:bodyPr wrap="square">
            <a:spAutoFit/>
          </a:bodyPr>
          <a:lstStyle/>
          <a:p>
            <a:r>
              <a:rPr lang="vi-VN" altLang="ja-JP" sz="2000" b="1" u="sng" dirty="0">
                <a:solidFill>
                  <a:srgbClr val="1B06BA"/>
                </a:solidFill>
                <a:latin typeface="Times New Roman" pitchFamily="18" charset="0"/>
                <a:cs typeface="Times New Roman" pitchFamily="18" charset="0"/>
              </a:rPr>
              <a:t>2</a:t>
            </a:r>
            <a:r>
              <a:rPr lang="en-US" altLang="ja-JP" sz="2000" b="1" u="sng" dirty="0">
                <a:solidFill>
                  <a:srgbClr val="1B06BA"/>
                </a:solidFill>
                <a:latin typeface="Times New Roman" pitchFamily="18" charset="0"/>
                <a:cs typeface="Times New Roman" pitchFamily="18" charset="0"/>
              </a:rPr>
              <a:t>-</a:t>
            </a:r>
            <a:r>
              <a:rPr lang="vi-VN" altLang="ja-JP" sz="2000" b="1" u="sng" dirty="0">
                <a:solidFill>
                  <a:srgbClr val="1B06BA"/>
                </a:solidFill>
                <a:latin typeface="Times New Roman" pitchFamily="18" charset="0"/>
                <a:cs typeface="Times New Roman" pitchFamily="18" charset="0"/>
              </a:rPr>
              <a:t> Diệt giặc đói, giặc dốt và giải quyết khó khăn về tài chính</a:t>
            </a:r>
            <a:endParaRPr lang="ja-JP" altLang="ja-JP" sz="2000" dirty="0">
              <a:solidFill>
                <a:srgbClr val="1B06BA"/>
              </a:solidFill>
              <a:latin typeface="Times New Roman" pitchFamily="18" charset="0"/>
              <a:cs typeface="Times New Roman" pitchFamily="18" charset="0"/>
            </a:endParaRPr>
          </a:p>
        </p:txBody>
      </p:sp>
    </p:spTree>
    <p:extLst>
      <p:ext uri="{BB962C8B-B14F-4D97-AF65-F5344CB8AC3E}">
        <p14:creationId xmlns:p14="http://schemas.microsoft.com/office/powerpoint/2010/main" val="35408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52"/>
                                        </p:tgtEl>
                                        <p:attrNameLst>
                                          <p:attrName>style.visibility</p:attrName>
                                        </p:attrNameLst>
                                      </p:cBhvr>
                                      <p:to>
                                        <p:strVal val="visible"/>
                                      </p:to>
                                    </p:set>
                                    <p:animEffect transition="in" filter="wipe(down)">
                                      <p:cBhvr>
                                        <p:cTn id="7" dur="500"/>
                                        <p:tgtEl>
                                          <p:spTgt spid="481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154"/>
                                        </p:tgtEl>
                                        <p:attrNameLst>
                                          <p:attrName>style.visibility</p:attrName>
                                        </p:attrNameLst>
                                      </p:cBhvr>
                                      <p:to>
                                        <p:strVal val="visible"/>
                                      </p:to>
                                    </p:set>
                                    <p:animEffect transition="in" filter="barn(inVertical)">
                                      <p:cBhvr>
                                        <p:cTn id="12" dur="500"/>
                                        <p:tgtEl>
                                          <p:spTgt spid="48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2" grpId="0"/>
      <p:bldP spid="481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a:srcRect/>
          <a:stretch>
            <a:fillRect/>
          </a:stretch>
        </p:blipFill>
        <p:spPr bwMode="auto">
          <a:xfrm>
            <a:off x="838200" y="457200"/>
            <a:ext cx="7620000" cy="5029200"/>
          </a:xfrm>
          <a:prstGeom prst="rect">
            <a:avLst/>
          </a:prstGeom>
          <a:noFill/>
          <a:ln w="9525">
            <a:noFill/>
            <a:round/>
            <a:headEnd/>
            <a:tailEnd/>
          </a:ln>
        </p:spPr>
      </p:pic>
      <p:sp>
        <p:nvSpPr>
          <p:cNvPr id="184323" name="Text Box 3"/>
          <p:cNvSpPr txBox="1">
            <a:spLocks noChangeArrowheads="1"/>
          </p:cNvSpPr>
          <p:nvPr/>
        </p:nvSpPr>
        <p:spPr bwMode="auto">
          <a:xfrm>
            <a:off x="228600" y="5715000"/>
            <a:ext cx="8915400" cy="955675"/>
          </a:xfrm>
          <a:prstGeom prst="rect">
            <a:avLst/>
          </a:prstGeom>
          <a:noFill/>
          <a:ln w="9525">
            <a:noFill/>
            <a:round/>
            <a:headEnd/>
            <a:tailEnd/>
          </a:ln>
        </p:spPr>
        <p:txBody>
          <a:bodyPr lIns="90000" tIns="46800" rIns="90000" bIns="46800">
            <a:spAutoFit/>
          </a:bodyPr>
          <a:lstStyle/>
          <a:p>
            <a:pPr algn="ctr" defTabSz="449263">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dân</a:t>
            </a:r>
            <a:r>
              <a:rPr lang="en-US" sz="2800" b="1" dirty="0">
                <a:solidFill>
                  <a:srgbClr val="0000FF"/>
                </a:solidFill>
                <a:latin typeface="Times New Roman" pitchFamily="18" charset="0"/>
                <a:cs typeface="Times New Roman" pitchFamily="18" charset="0"/>
              </a:rPr>
              <a:t> Nam </a:t>
            </a:r>
            <a:r>
              <a:rPr lang="en-US" sz="2800" b="1" dirty="0" err="1">
                <a:solidFill>
                  <a:srgbClr val="0000FF"/>
                </a:solidFill>
                <a:latin typeface="Times New Roman" pitchFamily="18" charset="0"/>
                <a:cs typeface="Times New Roman" pitchFamily="18" charset="0"/>
              </a:rPr>
              <a:t>Bộ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góp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giúp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đói</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Bắc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10/1945)</a:t>
            </a:r>
          </a:p>
        </p:txBody>
      </p:sp>
      <p:pic>
        <p:nvPicPr>
          <p:cNvPr id="184324" name="Picture 4"/>
          <p:cNvPicPr>
            <a:picLocks noChangeAspect="1" noChangeArrowheads="1"/>
          </p:cNvPicPr>
          <p:nvPr/>
        </p:nvPicPr>
        <p:blipFill>
          <a:blip r:embed="rId4"/>
          <a:srcRect/>
          <a:stretch>
            <a:fillRect/>
          </a:stretch>
        </p:blipFill>
        <p:spPr bwMode="auto">
          <a:xfrm>
            <a:off x="304800" y="0"/>
            <a:ext cx="8610600" cy="5943600"/>
          </a:xfrm>
          <a:prstGeom prst="rect">
            <a:avLst/>
          </a:prstGeom>
          <a:noFill/>
          <a:ln w="9525">
            <a:noFill/>
            <a:round/>
            <a:headEnd/>
            <a:tailEnd/>
          </a:ln>
        </p:spPr>
      </p:pic>
      <p:sp>
        <p:nvSpPr>
          <p:cNvPr id="184325" name="Rectangle 5"/>
          <p:cNvSpPr>
            <a:spLocks noChangeArrowheads="1"/>
          </p:cNvSpPr>
          <p:nvPr/>
        </p:nvSpPr>
        <p:spPr bwMode="auto">
          <a:xfrm>
            <a:off x="609600" y="6248400"/>
            <a:ext cx="7848600" cy="430213"/>
          </a:xfrm>
          <a:prstGeom prst="rect">
            <a:avLst/>
          </a:prstGeom>
          <a:noFill/>
          <a:ln w="9525">
            <a:noFill/>
            <a:round/>
            <a:headEnd/>
            <a:tailEnd/>
          </a:ln>
        </p:spPr>
        <p:txBody>
          <a:bodyPr lIns="0" tIns="0" rIns="0" bIns="0" anchor="ctr">
            <a:spAutoFit/>
          </a:bodyP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a:solidFill>
                  <a:srgbClr val="0000FF"/>
                </a:solidFill>
                <a:latin typeface="Times New Roman" pitchFamily="18" charset="0"/>
                <a:cs typeface="Times New Roman" pitchFamily="18" charset="0"/>
              </a:rPr>
              <a:t>Lễ</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lớn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184322"/>
                                        </p:tgtEl>
                                      </p:cBhvr>
                                    </p:animEffect>
                                    <p:set>
                                      <p:cBhvr additive="repl">
                                        <p:cTn id="7" dur="1" fill="hold">
                                          <p:stCondLst>
                                            <p:cond delay="499"/>
                                          </p:stCondLst>
                                        </p:cTn>
                                        <p:tgtEl>
                                          <p:spTgt spid="184322"/>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additive="repl">
                                        <p:cTn id="9" dur="500"/>
                                        <p:tgtEl>
                                          <p:spTgt spid="184323"/>
                                        </p:tgtEl>
                                      </p:cBhvr>
                                    </p:animEffect>
                                    <p:set>
                                      <p:cBhvr additive="repl">
                                        <p:cTn id="10" dur="1" fill="hold">
                                          <p:stCondLst>
                                            <p:cond delay="499"/>
                                          </p:stCondLst>
                                        </p:cTn>
                                        <p:tgtEl>
                                          <p:spTgt spid="184323"/>
                                        </p:tgtEl>
                                        <p:attrNameLst>
                                          <p:attrName>style.visibility</p:attrName>
                                        </p:attrNameLst>
                                      </p:cBhvr>
                                      <p:to>
                                        <p:strVal val="hidden"/>
                                      </p:to>
                                    </p:set>
                                  </p:childTnLst>
                                </p:cTn>
                              </p:par>
                              <p:par>
                                <p:cTn id="11" presetID="2" presetClass="entr" presetSubtype="4" fill="hold" nodeType="withEffect">
                                  <p:stCondLst>
                                    <p:cond delay="0"/>
                                  </p:stCondLst>
                                  <p:childTnLst>
                                    <p:set>
                                      <p:cBhvr additive="repl">
                                        <p:cTn id="12" dur="1" fill="hold">
                                          <p:stCondLst>
                                            <p:cond delay="0"/>
                                          </p:stCondLst>
                                        </p:cTn>
                                        <p:tgtEl>
                                          <p:spTgt spid="184324"/>
                                        </p:tgtEl>
                                        <p:attrNameLst>
                                          <p:attrName>style.visibility</p:attrName>
                                        </p:attrNameLst>
                                      </p:cBhvr>
                                      <p:to>
                                        <p:strVal val="visible"/>
                                      </p:to>
                                    </p:set>
                                    <p:anim calcmode="lin" valueType="num">
                                      <p:cBhvr additive="repl">
                                        <p:cTn id="13" dur="500" fill="hold"/>
                                        <p:tgtEl>
                                          <p:spTgt spid="184324"/>
                                        </p:tgtEl>
                                        <p:attrNameLst>
                                          <p:attrName>ppt_x</p:attrName>
                                        </p:attrNameLst>
                                      </p:cBhvr>
                                      <p:tavLst>
                                        <p:tav>
                                          <p:val>
                                            <p:strVal val="#ppt_x"/>
                                          </p:val>
                                        </p:tav>
                                        <p:tav>
                                          <p:val>
                                            <p:strVal val="#ppt_x"/>
                                          </p:val>
                                        </p:tav>
                                      </p:tavLst>
                                    </p:anim>
                                    <p:anim calcmode="lin" valueType="num">
                                      <p:cBhvr additive="repl">
                                        <p:cTn id="14" dur="500" fill="hold"/>
                                        <p:tgtEl>
                                          <p:spTgt spid="184324"/>
                                        </p:tgtEl>
                                        <p:attrNameLst>
                                          <p:attrName>ppt_y</p:attrName>
                                        </p:attrNameLst>
                                      </p:cBhvr>
                                      <p:tavLst>
                                        <p:tav>
                                          <p:val>
                                            <p:strVal val="1+#ppt_h/2"/>
                                          </p:val>
                                        </p:tav>
                                        <p:tav>
                                          <p:val>
                                            <p:strVal val="#ppt_y"/>
                                          </p:val>
                                        </p:tav>
                                      </p:tavLst>
                                    </p:anim>
                                  </p:childTnLst>
                                </p:cTn>
                              </p:par>
                              <p:par>
                                <p:cTn id="15" presetID="2" presetClass="entr" presetSubtype="4" fill="hold" nodeType="withEffect">
                                  <p:stCondLst>
                                    <p:cond delay="0"/>
                                  </p:stCondLst>
                                  <p:childTnLst>
                                    <p:set>
                                      <p:cBhvr additive="repl">
                                        <p:cTn id="16" dur="1" fill="hold">
                                          <p:stCondLst>
                                            <p:cond delay="0"/>
                                          </p:stCondLst>
                                        </p:cTn>
                                        <p:tgtEl>
                                          <p:spTgt spid="184325"/>
                                        </p:tgtEl>
                                        <p:attrNameLst>
                                          <p:attrName>style.visibility</p:attrName>
                                        </p:attrNameLst>
                                      </p:cBhvr>
                                      <p:to>
                                        <p:strVal val="visible"/>
                                      </p:to>
                                    </p:set>
                                    <p:anim calcmode="lin" valueType="num">
                                      <p:cBhvr additive="repl">
                                        <p:cTn id="17" dur="500" fill="hold"/>
                                        <p:tgtEl>
                                          <p:spTgt spid="184325"/>
                                        </p:tgtEl>
                                        <p:attrNameLst>
                                          <p:attrName>ppt_x</p:attrName>
                                        </p:attrNameLst>
                                      </p:cBhvr>
                                      <p:tavLst>
                                        <p:tav>
                                          <p:val>
                                            <p:strVal val="#ppt_x"/>
                                          </p:val>
                                        </p:tav>
                                        <p:tav>
                                          <p:val>
                                            <p:strVal val="#ppt_x"/>
                                          </p:val>
                                        </p:tav>
                                      </p:tavLst>
                                    </p:anim>
                                    <p:anim calcmode="lin" valueType="num">
                                      <p:cBhvr additive="repl">
                                        <p:cTn id="18" dur="500" fill="hold"/>
                                        <p:tgtEl>
                                          <p:spTgt spid="184325"/>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49263">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vi-VN" sz="2300" b="1" dirty="0">
                <a:solidFill>
                  <a:srgbClr val="0070C0"/>
                </a:solidFill>
                <a:latin typeface="Times New Roman" pitchFamily="18" charset="0"/>
                <a:cs typeface="Times New Roman" pitchFamily="18" charset="0"/>
              </a:rPr>
              <a:t>Tiết 2</a:t>
            </a:r>
            <a:r>
              <a:rPr lang="en-US" sz="2300" b="1" dirty="0">
                <a:solidFill>
                  <a:srgbClr val="0070C0"/>
                </a:solidFill>
                <a:latin typeface="Times New Roman" pitchFamily="18" charset="0"/>
                <a:cs typeface="Times New Roman" pitchFamily="18" charset="0"/>
              </a:rPr>
              <a:t>9, 30</a:t>
            </a:r>
            <a:r>
              <a:rPr lang="vi-VN" sz="2300" b="1" dirty="0">
                <a:solidFill>
                  <a:srgbClr val="0070C0"/>
                </a:solidFill>
                <a:latin typeface="Times New Roman" pitchFamily="18" charset="0"/>
                <a:cs typeface="Times New Roman" pitchFamily="18" charset="0"/>
              </a:rPr>
              <a:t> - </a:t>
            </a:r>
            <a:r>
              <a:rPr lang="en-US" sz="2300" b="1" dirty="0" err="1">
                <a:solidFill>
                  <a:srgbClr val="0070C0"/>
                </a:solidFill>
                <a:latin typeface="Times New Roman" pitchFamily="18" charset="0"/>
                <a:cs typeface="Times New Roman" pitchFamily="18" charset="0"/>
              </a:rPr>
              <a:t>Bài</a:t>
            </a:r>
            <a:r>
              <a:rPr lang="en-US" sz="2300" b="1" dirty="0">
                <a:solidFill>
                  <a:srgbClr val="0070C0"/>
                </a:solidFill>
                <a:latin typeface="Times New Roman" pitchFamily="18" charset="0"/>
                <a:cs typeface="Times New Roman" pitchFamily="18" charset="0"/>
              </a:rPr>
              <a:t> 24: </a:t>
            </a:r>
            <a:r>
              <a:rPr lang="en-US" sz="2300" b="1" dirty="0">
                <a:solidFill>
                  <a:srgbClr val="FF0066"/>
                </a:solidFill>
                <a:latin typeface="Times New Roman" pitchFamily="18" charset="0"/>
                <a:cs typeface="Times New Roman" pitchFamily="18" charset="0"/>
              </a:rPr>
              <a:t>CUỘC ĐẤU TRANH BẢO VỆ VÀ XÂY DỰNG CHÍNH QUYỀN DÂN CHỦ NHÂN DÂN (1945 -1946)</a:t>
            </a:r>
          </a:p>
        </p:txBody>
      </p:sp>
      <p:sp>
        <p:nvSpPr>
          <p:cNvPr id="6" name="TextBox 5"/>
          <p:cNvSpPr txBox="1"/>
          <p:nvPr/>
        </p:nvSpPr>
        <p:spPr>
          <a:xfrm>
            <a:off x="-76200" y="762000"/>
            <a:ext cx="9144000" cy="400110"/>
          </a:xfrm>
          <a:prstGeom prst="rect">
            <a:avLst/>
          </a:prstGeom>
          <a:noFill/>
        </p:spPr>
        <p:txBody>
          <a:bodyPr wrap="square" rtlCol="0">
            <a:spAutoFit/>
          </a:bodyPr>
          <a:lstStyle/>
          <a:p>
            <a:r>
              <a:rPr lang="en-US" sz="2000" b="1" dirty="0">
                <a:solidFill>
                  <a:srgbClr val="1B06BA"/>
                </a:solidFill>
                <a:latin typeface="Times New Roman" pitchFamily="18" charset="0"/>
                <a:cs typeface="Times New Roman" pitchFamily="18" charset="0"/>
              </a:rPr>
              <a:t>I. TÌNH HÌNH NƯỚC TA SAU CÁCH MẠNG THÁNG TÁM</a:t>
            </a:r>
          </a:p>
        </p:txBody>
      </p:sp>
      <p:cxnSp>
        <p:nvCxnSpPr>
          <p:cNvPr id="3" name="Straight Connector 2"/>
          <p:cNvCxnSpPr/>
          <p:nvPr/>
        </p:nvCxnSpPr>
        <p:spPr>
          <a:xfrm>
            <a:off x="5334000" y="1131332"/>
            <a:ext cx="0" cy="572666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1066800"/>
            <a:ext cx="1904689" cy="461665"/>
          </a:xfrm>
          <a:prstGeom prst="rect">
            <a:avLst/>
          </a:prstGeom>
        </p:spPr>
        <p:txBody>
          <a:bodyPr wrap="none">
            <a:spAutoFit/>
          </a:bodyPr>
          <a:lstStyle/>
          <a:p>
            <a:r>
              <a:rPr lang="en-US" altLang="ja-JP" sz="2400" b="1" u="sng" dirty="0">
                <a:solidFill>
                  <a:srgbClr val="1B06BA"/>
                </a:solidFill>
                <a:latin typeface="Times New Roman" pitchFamily="18" charset="0"/>
                <a:cs typeface="Times New Roman" pitchFamily="18" charset="0"/>
              </a:rPr>
              <a:t>1- </a:t>
            </a:r>
            <a:r>
              <a:rPr lang="en-US" altLang="ja-JP" sz="2400" b="1" u="sng" dirty="0" err="1">
                <a:solidFill>
                  <a:srgbClr val="1B06BA"/>
                </a:solidFill>
                <a:latin typeface="Times New Roman" pitchFamily="18" charset="0"/>
                <a:cs typeface="Times New Roman" pitchFamily="18" charset="0"/>
              </a:rPr>
              <a:t>Khó</a:t>
            </a:r>
            <a:r>
              <a:rPr lang="en-US" altLang="ja-JP" sz="2400" b="1" u="sng" dirty="0">
                <a:solidFill>
                  <a:srgbClr val="1B06BA"/>
                </a:solidFill>
                <a:latin typeface="Times New Roman" pitchFamily="18" charset="0"/>
                <a:cs typeface="Times New Roman" pitchFamily="18" charset="0"/>
              </a:rPr>
              <a:t> </a:t>
            </a:r>
            <a:r>
              <a:rPr lang="en-US" altLang="ja-JP" sz="2400" b="1" u="sng" dirty="0" err="1">
                <a:solidFill>
                  <a:srgbClr val="1B06BA"/>
                </a:solidFill>
                <a:latin typeface="Times New Roman" pitchFamily="18" charset="0"/>
                <a:cs typeface="Times New Roman" pitchFamily="18" charset="0"/>
              </a:rPr>
              <a:t>khăn</a:t>
            </a:r>
            <a:r>
              <a:rPr lang="en-US" altLang="ja-JP" b="1" u="sng" dirty="0">
                <a:solidFill>
                  <a:srgbClr val="1B06BA"/>
                </a:solidFill>
                <a:latin typeface="Times New Roman" pitchFamily="18" charset="0"/>
                <a:cs typeface="Times New Roman" pitchFamily="18" charset="0"/>
              </a:rPr>
              <a:t>:</a:t>
            </a:r>
            <a:endParaRPr lang="ja-JP" altLang="ja-JP" dirty="0">
              <a:solidFill>
                <a:srgbClr val="1B06BA"/>
              </a:solidFill>
              <a:latin typeface="Times New Roman" pitchFamily="18" charset="0"/>
              <a:cs typeface="Times New Roman" pitchFamily="18" charset="0"/>
            </a:endParaRPr>
          </a:p>
        </p:txBody>
      </p:sp>
      <p:sp>
        <p:nvSpPr>
          <p:cNvPr id="5" name="Rectangle 4"/>
          <p:cNvSpPr/>
          <p:nvPr/>
        </p:nvSpPr>
        <p:spPr>
          <a:xfrm>
            <a:off x="76200" y="1447800"/>
            <a:ext cx="2218877" cy="400110"/>
          </a:xfrm>
          <a:prstGeom prst="rect">
            <a:avLst/>
          </a:prstGeom>
        </p:spPr>
        <p:txBody>
          <a:bodyPr wrap="none">
            <a:spAutoFit/>
          </a:bodyPr>
          <a:lstStyle/>
          <a:p>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Giặc</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ngoại</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xâm</a:t>
            </a:r>
            <a:r>
              <a:rPr lang="en-US" altLang="ja-JP" sz="2000" u="sng" dirty="0">
                <a:latin typeface="Times New Roman" pitchFamily="18" charset="0"/>
                <a:cs typeface="Times New Roman" pitchFamily="18" charset="0"/>
              </a:rPr>
              <a:t>:</a:t>
            </a:r>
            <a:r>
              <a:rPr lang="en-US" altLang="ja-JP" sz="2000" b="1" i="1" dirty="0">
                <a:latin typeface="Times New Roman" pitchFamily="18" charset="0"/>
                <a:cs typeface="Times New Roman" pitchFamily="18" charset="0"/>
              </a:rPr>
              <a:t> </a:t>
            </a:r>
            <a:endParaRPr lang="ja-JP" altLang="ja-JP" sz="2000" dirty="0">
              <a:latin typeface="Times New Roman" pitchFamily="18" charset="0"/>
              <a:cs typeface="Times New Roman" pitchFamily="18" charset="0"/>
            </a:endParaRPr>
          </a:p>
        </p:txBody>
      </p:sp>
      <p:sp>
        <p:nvSpPr>
          <p:cNvPr id="7" name="AutoShape 6"/>
          <p:cNvSpPr>
            <a:spLocks noChangeArrowheads="1"/>
          </p:cNvSpPr>
          <p:nvPr/>
        </p:nvSpPr>
        <p:spPr bwMode="auto">
          <a:xfrm>
            <a:off x="1752600" y="2057400"/>
            <a:ext cx="4800600" cy="2438400"/>
          </a:xfrm>
          <a:prstGeom prst="cloudCallout">
            <a:avLst>
              <a:gd name="adj1" fmla="val -53870"/>
              <a:gd name="adj2" fmla="val 68556"/>
            </a:avLst>
          </a:prstGeom>
          <a:solidFill>
            <a:srgbClr val="00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b="1" dirty="0" err="1">
                <a:latin typeface="Times New Roman" pitchFamily="18" charset="0"/>
              </a:rPr>
              <a:t>Sau</a:t>
            </a:r>
            <a:r>
              <a:rPr lang="en-US" sz="2400" b="1" dirty="0">
                <a:latin typeface="Times New Roman" pitchFamily="18" charset="0"/>
              </a:rPr>
              <a:t> </a:t>
            </a:r>
            <a:r>
              <a:rPr lang="en-US" sz="2400" b="1" dirty="0" err="1">
                <a:latin typeface="Times New Roman" pitchFamily="18" charset="0"/>
              </a:rPr>
              <a:t>khi</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a:t>
            </a:r>
            <a:r>
              <a:rPr lang="en-US" sz="2400" b="1" dirty="0" err="1">
                <a:latin typeface="Times New Roman" pitchFamily="18" charset="0"/>
              </a:rPr>
              <a:t>lập</a:t>
            </a:r>
            <a:r>
              <a:rPr lang="en-US" sz="2400" b="1" dirty="0">
                <a:latin typeface="Times New Roman" pitchFamily="18" charset="0"/>
              </a:rPr>
              <a:t> </a:t>
            </a:r>
            <a:r>
              <a:rPr lang="en-US" sz="2400" b="1" dirty="0" err="1">
                <a:latin typeface="Times New Roman" pitchFamily="18" charset="0"/>
              </a:rPr>
              <a:t>nước</a:t>
            </a:r>
            <a:r>
              <a:rPr lang="en-US" sz="2400" b="1" dirty="0">
                <a:latin typeface="Times New Roman" pitchFamily="18" charset="0"/>
              </a:rPr>
              <a:t> </a:t>
            </a:r>
            <a:r>
              <a:rPr lang="en-US" sz="2400" b="1" dirty="0" err="1">
                <a:latin typeface="Times New Roman" pitchFamily="18" charset="0"/>
              </a:rPr>
              <a:t>Việt</a:t>
            </a:r>
            <a:r>
              <a:rPr lang="en-US" sz="2400" b="1" dirty="0">
                <a:latin typeface="Times New Roman" pitchFamily="18" charset="0"/>
              </a:rPr>
              <a:t> Nam </a:t>
            </a:r>
            <a:r>
              <a:rPr lang="en-US" sz="2400" b="1" dirty="0" err="1">
                <a:latin typeface="Times New Roman" pitchFamily="18" charset="0"/>
              </a:rPr>
              <a:t>Dân</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Cộng</a:t>
            </a:r>
            <a:r>
              <a:rPr lang="en-US" sz="2400" b="1" dirty="0">
                <a:latin typeface="Times New Roman" pitchFamily="18" charset="0"/>
              </a:rPr>
              <a:t> </a:t>
            </a:r>
            <a:r>
              <a:rPr lang="en-US" sz="2400" b="1" dirty="0" err="1">
                <a:latin typeface="Times New Roman" pitchFamily="18" charset="0"/>
              </a:rPr>
              <a:t>hòa</a:t>
            </a:r>
            <a:r>
              <a:rPr lang="en-US" sz="2400" b="1" dirty="0">
                <a:latin typeface="Times New Roman" pitchFamily="18" charset="0"/>
              </a:rPr>
              <a:t> </a:t>
            </a:r>
            <a:r>
              <a:rPr lang="en-US" sz="2400" b="1" dirty="0" err="1">
                <a:latin typeface="Times New Roman" pitchFamily="18" charset="0"/>
              </a:rPr>
              <a:t>đã</a:t>
            </a:r>
            <a:r>
              <a:rPr lang="en-US" sz="2400" b="1" dirty="0">
                <a:latin typeface="Times New Roman" pitchFamily="18" charset="0"/>
              </a:rPr>
              <a:t> </a:t>
            </a:r>
            <a:r>
              <a:rPr lang="en-US" sz="2400" b="1" dirty="0" err="1">
                <a:latin typeface="Times New Roman" pitchFamily="18" charset="0"/>
              </a:rPr>
              <a:t>gặp</a:t>
            </a:r>
            <a:r>
              <a:rPr lang="en-US" sz="2400" b="1" dirty="0">
                <a:latin typeface="Times New Roman" pitchFamily="18" charset="0"/>
              </a:rPr>
              <a:t> </a:t>
            </a:r>
            <a:r>
              <a:rPr lang="en-US" sz="2400" b="1" dirty="0" err="1">
                <a:latin typeface="Times New Roman" pitchFamily="18" charset="0"/>
              </a:rPr>
              <a:t>phải</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khó</a:t>
            </a:r>
            <a:r>
              <a:rPr lang="en-US" sz="2400" b="1" dirty="0">
                <a:latin typeface="Times New Roman" pitchFamily="18" charset="0"/>
              </a:rPr>
              <a:t> </a:t>
            </a:r>
            <a:r>
              <a:rPr lang="en-US" sz="2400" b="1" dirty="0" err="1">
                <a:latin typeface="Times New Roman" pitchFamily="18" charset="0"/>
              </a:rPr>
              <a:t>khăn</a:t>
            </a:r>
            <a:r>
              <a:rPr lang="en-US" sz="2400" b="1" dirty="0">
                <a:latin typeface="Times New Roman" pitchFamily="18" charset="0"/>
              </a:rPr>
              <a:t> </a:t>
            </a:r>
            <a:r>
              <a:rPr lang="en-US" sz="2400" b="1" dirty="0" err="1">
                <a:latin typeface="Times New Roman" pitchFamily="18" charset="0"/>
              </a:rPr>
              <a:t>gì</a:t>
            </a:r>
            <a:r>
              <a:rPr lang="en-US" sz="2400" b="1" dirty="0">
                <a:latin typeface="Times New Roman" pitchFamily="18" charset="0"/>
              </a:rPr>
              <a:t>?</a:t>
            </a:r>
          </a:p>
        </p:txBody>
      </p:sp>
    </p:spTree>
    <p:extLst>
      <p:ext uri="{BB962C8B-B14F-4D97-AF65-F5344CB8AC3E}">
        <p14:creationId xmlns:p14="http://schemas.microsoft.com/office/powerpoint/2010/main" val="141470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685800"/>
            <a:ext cx="8377238" cy="5922428"/>
            <a:chOff x="192" y="192"/>
            <a:chExt cx="5277" cy="3972"/>
          </a:xfrm>
        </p:grpSpPr>
        <p:pic>
          <p:nvPicPr>
            <p:cNvPr id="16392" name="Picture 3"/>
            <p:cNvPicPr>
              <a:picLocks noChangeAspect="1" noChangeArrowheads="1"/>
            </p:cNvPicPr>
            <p:nvPr/>
          </p:nvPicPr>
          <p:blipFill>
            <a:blip r:embed="rId3"/>
            <a:srcRect/>
            <a:stretch>
              <a:fillRect/>
            </a:stretch>
          </p:blipFill>
          <p:spPr bwMode="auto">
            <a:xfrm>
              <a:off x="192" y="192"/>
              <a:ext cx="5277" cy="3612"/>
            </a:xfrm>
            <a:prstGeom prst="rect">
              <a:avLst/>
            </a:prstGeom>
            <a:noFill/>
            <a:ln w="9360" cap="sq">
              <a:solidFill>
                <a:srgbClr val="0033CC"/>
              </a:solidFill>
              <a:miter lim="800000"/>
              <a:headEnd/>
              <a:tailEnd/>
            </a:ln>
          </p:spPr>
        </p:pic>
        <p:sp>
          <p:nvSpPr>
            <p:cNvPr id="16393" name="Text Box 4"/>
            <p:cNvSpPr txBox="1">
              <a:spLocks noChangeArrowheads="1"/>
            </p:cNvSpPr>
            <p:nvPr/>
          </p:nvSpPr>
          <p:spPr bwMode="auto">
            <a:xfrm>
              <a:off x="1296" y="3853"/>
              <a:ext cx="3597" cy="311"/>
            </a:xfrm>
            <a:prstGeom prst="rect">
              <a:avLst/>
            </a:prstGeom>
            <a:noFill/>
            <a:ln w="9525">
              <a:noFill/>
              <a:round/>
              <a:headEnd/>
              <a:tailEnd/>
            </a:ln>
          </p:spPr>
          <p:txBody>
            <a:bodyPr lIns="90000" tIns="46800" rIns="90000" bIns="46800">
              <a:spAutoFit/>
            </a:bodyPr>
            <a:lstStyle/>
            <a:p>
              <a:pPr defTabSz="449263" eaLnBrk="1" hangingPunct="1">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a:solidFill>
                    <a:srgbClr val="0000FF"/>
                  </a:solidFill>
                  <a:latin typeface="Times New Roman" pitchFamily="18" charset="0"/>
                  <a:cs typeface="Times New Roman" pitchFamily="18" charset="0"/>
                </a:rPr>
                <a:t>Mít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tinh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cứu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đói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 11/ 1945 ở </a:t>
              </a:r>
              <a:r>
                <a:rPr lang="en-US" sz="2400" dirty="0" err="1">
                  <a:solidFill>
                    <a:srgbClr val="0000FF"/>
                  </a:solidFill>
                  <a:latin typeface="Times New Roman" pitchFamily="18" charset="0"/>
                  <a:cs typeface="Times New Roman" pitchFamily="18" charset="0"/>
                </a:rPr>
                <a:t>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Nội</a:t>
              </a:r>
              <a:endParaRPr lang="en-US" sz="2400" dirty="0">
                <a:solidFill>
                  <a:srgbClr val="0000FF"/>
                </a:solidFill>
                <a:latin typeface="Times New Roman" pitchFamily="18" charset="0"/>
                <a:cs typeface="Times New Roman" pitchFamily="18" charset="0"/>
              </a:endParaRPr>
            </a:p>
          </p:txBody>
        </p:sp>
      </p:grpSp>
      <p:grpSp>
        <p:nvGrpSpPr>
          <p:cNvPr id="3" name="Group 5"/>
          <p:cNvGrpSpPr>
            <a:grpSpLocks/>
          </p:cNvGrpSpPr>
          <p:nvPr/>
        </p:nvGrpSpPr>
        <p:grpSpPr bwMode="auto">
          <a:xfrm>
            <a:off x="0" y="381000"/>
            <a:ext cx="9144000" cy="6163772"/>
            <a:chOff x="0" y="432"/>
            <a:chExt cx="5760" cy="4230"/>
          </a:xfrm>
        </p:grpSpPr>
        <p:pic>
          <p:nvPicPr>
            <p:cNvPr id="16390" name="Picture 7"/>
            <p:cNvPicPr>
              <a:picLocks noChangeAspect="1" noChangeArrowheads="1"/>
            </p:cNvPicPr>
            <p:nvPr/>
          </p:nvPicPr>
          <p:blipFill>
            <a:blip r:embed="rId4"/>
            <a:srcRect/>
            <a:stretch>
              <a:fillRect/>
            </a:stretch>
          </p:blipFill>
          <p:spPr bwMode="auto">
            <a:xfrm>
              <a:off x="144" y="432"/>
              <a:ext cx="5467" cy="3696"/>
            </a:xfrm>
            <a:prstGeom prst="rect">
              <a:avLst/>
            </a:prstGeom>
            <a:noFill/>
            <a:ln w="9360" cap="sq">
              <a:solidFill>
                <a:srgbClr val="0033CC"/>
              </a:solidFill>
              <a:miter lim="800000"/>
              <a:headEnd/>
              <a:tailEnd/>
            </a:ln>
          </p:spPr>
        </p:pic>
        <p:sp>
          <p:nvSpPr>
            <p:cNvPr id="16389" name="Rectangle 9"/>
            <p:cNvSpPr>
              <a:spLocks noChangeArrowheads="1"/>
            </p:cNvSpPr>
            <p:nvPr/>
          </p:nvSpPr>
          <p:spPr bwMode="auto">
            <a:xfrm>
              <a:off x="0" y="4090"/>
              <a:ext cx="5760" cy="572"/>
            </a:xfrm>
            <a:prstGeom prst="rect">
              <a:avLst/>
            </a:prstGeom>
            <a:solidFill>
              <a:srgbClr val="FFFFFF"/>
            </a:solidFill>
            <a:ln w="9525">
              <a:noFill/>
              <a:round/>
              <a:headEnd/>
              <a:tailEnd/>
            </a:ln>
          </p:spPr>
          <p:txBody>
            <a:bodyPr lIns="90000" tIns="46800" rIns="90000" bIns="46800">
              <a:spAutoFit/>
            </a:bodyPr>
            <a:lstStyle/>
            <a:p>
              <a:pPr algn="ctr" defTabSz="449263" eaLnBrk="1" hangingPunct="1">
                <a:spcBef>
                  <a:spcPts val="12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err="1">
                  <a:solidFill>
                    <a:srgbClr val="0033CC"/>
                  </a:solidFill>
                  <a:latin typeface="Times New Roman" pitchFamily="18" charset="0"/>
                  <a:cs typeface="Times New Roman" pitchFamily="18" charset="0"/>
                </a:rPr>
                <a:t>Cụ</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Ngô</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Tử</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Hạ</a:t>
              </a:r>
              <a:r>
                <a:rPr lang="vi-VN" sz="2400" b="1" dirty="0">
                  <a:solidFill>
                    <a:srgbClr val="0033CC"/>
                  </a:solidFill>
                  <a:latin typeface="Times New Roman" pitchFamily="18" charset="0"/>
                  <a:cs typeface="Times New Roman" pitchFamily="18" charset="0"/>
                </a:rPr>
                <a:t> </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Đại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biểu</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cao</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tuổi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nhất</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của</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Quốc</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Hội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khóa</a:t>
              </a:r>
              <a:r>
                <a:rPr lang="en-US" sz="2400" b="1" dirty="0">
                  <a:solidFill>
                    <a:srgbClr val="0033CC"/>
                  </a:solidFill>
                  <a:latin typeface="Times New Roman" pitchFamily="18" charset="0"/>
                  <a:cs typeface="Times New Roman" pitchFamily="18" charset="0"/>
                </a:rPr>
                <a:t> I</a:t>
              </a:r>
              <a:r>
                <a:rPr lang="vi-VN" sz="2400" b="1" dirty="0">
                  <a:solidFill>
                    <a:srgbClr val="0033CC"/>
                  </a:solidFill>
                  <a:latin typeface="Times New Roman" pitchFamily="18" charset="0"/>
                  <a:cs typeface="Times New Roman" pitchFamily="18" charset="0"/>
                </a:rPr>
                <a:t> </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cầm</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xe</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càng</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đi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quyên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góp</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gạo</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cứu</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đói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năm</a:t>
              </a:r>
              <a:r>
                <a:rPr lang="en-US" sz="2400" b="1" dirty="0">
                  <a:solidFill>
                    <a:srgbClr val="0033CC"/>
                  </a:solidFill>
                  <a:latin typeface="Times New Roman" pitchFamily="18" charset="0"/>
                  <a:cs typeface="Times New Roman" pitchFamily="18" charset="0"/>
                </a:rPr>
                <a:t> 1946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ox(in)">
                                      <p:cBhvr additive="repl">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3"/>
                                        </p:tgtEl>
                                        <p:attrNameLst>
                                          <p:attrName>style.visibility</p:attrName>
                                        </p:attrNameLst>
                                      </p:cBhvr>
                                      <p:to>
                                        <p:strVal val="visible"/>
                                      </p:to>
                                    </p:set>
                                    <p:animEffect transition="in" filter="box(in)">
                                      <p:cBhvr additive="repl">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ph/>
            <p:extLst>
              <p:ext uri="{D42A27DB-BD31-4B8C-83A1-F6EECF244321}">
                <p14:modId xmlns:p14="http://schemas.microsoft.com/office/powerpoint/2010/main" val="3311369459"/>
              </p:ext>
            </p:extLst>
          </p:nvPr>
        </p:nvGraphicFramePr>
        <p:xfrm>
          <a:off x="457200" y="1752601"/>
          <a:ext cx="8382000" cy="4800600"/>
        </p:xfrm>
        <a:graphic>
          <a:graphicData uri="http://schemas.openxmlformats.org/drawingml/2006/table">
            <a:tbl>
              <a:tblPr/>
              <a:tblGrid>
                <a:gridCol w="990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9310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KHÓ KHĂN</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BIỆN PHÁP KHẮC PHỤC </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KẾT QUẢ</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3565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GIẶC ĐÓI</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9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GIẶC DỐT</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2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TÀI CHÍNH  </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52" name="Text Box 24"/>
          <p:cNvSpPr txBox="1">
            <a:spLocks noChangeArrowheads="1"/>
          </p:cNvSpPr>
          <p:nvPr/>
        </p:nvSpPr>
        <p:spPr bwMode="auto">
          <a:xfrm>
            <a:off x="1524000" y="2797314"/>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solidFill>
                  <a:srgbClr val="0000CC"/>
                </a:solidFill>
              </a:rPr>
              <a:t>- </a:t>
            </a:r>
            <a:r>
              <a:rPr lang="en-US" altLang="ja-JP" b="1" dirty="0" err="1">
                <a:solidFill>
                  <a:srgbClr val="0000CC"/>
                </a:solidFill>
              </a:rPr>
              <a:t>Lập</a:t>
            </a:r>
            <a:r>
              <a:rPr lang="en-US" altLang="ja-JP" b="1" dirty="0">
                <a:solidFill>
                  <a:srgbClr val="0000CC"/>
                </a:solidFill>
              </a:rPr>
              <a:t> </a:t>
            </a:r>
            <a:r>
              <a:rPr lang="en-US" altLang="ja-JP" b="1" dirty="0" err="1">
                <a:solidFill>
                  <a:srgbClr val="0000CC"/>
                </a:solidFill>
              </a:rPr>
              <a:t>hũ</a:t>
            </a:r>
            <a:r>
              <a:rPr lang="en-US" altLang="ja-JP" b="1" dirty="0">
                <a:solidFill>
                  <a:srgbClr val="0000CC"/>
                </a:solidFill>
              </a:rPr>
              <a:t> </a:t>
            </a:r>
            <a:r>
              <a:rPr lang="en-US" altLang="ja-JP" b="1" dirty="0" err="1">
                <a:solidFill>
                  <a:srgbClr val="0000CC"/>
                </a:solidFill>
              </a:rPr>
              <a:t>gạo</a:t>
            </a:r>
            <a:r>
              <a:rPr lang="en-US" altLang="ja-JP" b="1" dirty="0">
                <a:solidFill>
                  <a:srgbClr val="0000CC"/>
                </a:solidFill>
              </a:rPr>
              <a:t> </a:t>
            </a:r>
            <a:r>
              <a:rPr lang="en-US" altLang="ja-JP" b="1" dirty="0" err="1">
                <a:solidFill>
                  <a:srgbClr val="0000CC"/>
                </a:solidFill>
              </a:rPr>
              <a:t>cứu</a:t>
            </a:r>
            <a:r>
              <a:rPr lang="en-US" altLang="ja-JP" b="1" dirty="0">
                <a:solidFill>
                  <a:srgbClr val="0000CC"/>
                </a:solidFill>
              </a:rPr>
              <a:t> </a:t>
            </a:r>
            <a:r>
              <a:rPr lang="en-US" altLang="ja-JP" b="1" dirty="0" err="1">
                <a:solidFill>
                  <a:srgbClr val="0000CC"/>
                </a:solidFill>
              </a:rPr>
              <a:t>đói</a:t>
            </a:r>
            <a:r>
              <a:rPr lang="en-US" altLang="ja-JP" b="1" dirty="0">
                <a:solidFill>
                  <a:srgbClr val="0000CC"/>
                </a:solidFill>
              </a:rPr>
              <a:t>, </a:t>
            </a:r>
            <a:r>
              <a:rPr lang="en-US" altLang="ja-JP" b="1" dirty="0" err="1">
                <a:solidFill>
                  <a:srgbClr val="0000CC"/>
                </a:solidFill>
              </a:rPr>
              <a:t>tổ</a:t>
            </a:r>
            <a:r>
              <a:rPr lang="en-US" altLang="ja-JP" b="1" dirty="0">
                <a:solidFill>
                  <a:srgbClr val="0000CC"/>
                </a:solidFill>
              </a:rPr>
              <a:t> </a:t>
            </a:r>
            <a:r>
              <a:rPr lang="en-US" altLang="ja-JP" b="1" dirty="0" err="1">
                <a:solidFill>
                  <a:srgbClr val="0000CC"/>
                </a:solidFill>
              </a:rPr>
              <a:t>chức</a:t>
            </a:r>
            <a:r>
              <a:rPr lang="en-US" altLang="ja-JP" b="1" dirty="0">
                <a:solidFill>
                  <a:srgbClr val="0000CC"/>
                </a:solidFill>
              </a:rPr>
              <a:t> “</a:t>
            </a:r>
            <a:r>
              <a:rPr lang="en-US" altLang="ja-JP" b="1" dirty="0" err="1">
                <a:solidFill>
                  <a:srgbClr val="0000CC"/>
                </a:solidFill>
              </a:rPr>
              <a:t>Ngày</a:t>
            </a:r>
            <a:r>
              <a:rPr lang="vi-VN" altLang="ja-JP" b="1" dirty="0">
                <a:solidFill>
                  <a:srgbClr val="0000CC"/>
                </a:solidFill>
              </a:rPr>
              <a:t> </a:t>
            </a:r>
            <a:r>
              <a:rPr lang="en-US" altLang="ja-JP" b="1" dirty="0" err="1">
                <a:solidFill>
                  <a:srgbClr val="0000CC"/>
                </a:solidFill>
              </a:rPr>
              <a:t>đồng</a:t>
            </a:r>
            <a:r>
              <a:rPr lang="en-US" altLang="ja-JP" b="1" dirty="0">
                <a:solidFill>
                  <a:srgbClr val="0000CC"/>
                </a:solidFill>
              </a:rPr>
              <a:t> </a:t>
            </a:r>
            <a:r>
              <a:rPr lang="en-US" altLang="ja-JP" b="1" dirty="0" err="1">
                <a:solidFill>
                  <a:srgbClr val="0000CC"/>
                </a:solidFill>
              </a:rPr>
              <a:t>tâm</a:t>
            </a:r>
            <a:r>
              <a:rPr lang="en-US" altLang="ja-JP" b="1" dirty="0">
                <a:solidFill>
                  <a:srgbClr val="0000CC"/>
                </a:solidFill>
              </a:rPr>
              <a:t>”, </a:t>
            </a:r>
            <a:r>
              <a:rPr lang="en-US" altLang="ja-JP" b="1" dirty="0" err="1">
                <a:solidFill>
                  <a:srgbClr val="0000CC"/>
                </a:solidFill>
              </a:rPr>
              <a:t>kêu</a:t>
            </a:r>
            <a:r>
              <a:rPr lang="en-US" altLang="ja-JP" b="1" dirty="0">
                <a:solidFill>
                  <a:srgbClr val="0000CC"/>
                </a:solidFill>
              </a:rPr>
              <a:t> </a:t>
            </a:r>
            <a:r>
              <a:rPr lang="en-US" altLang="ja-JP" b="1" dirty="0" err="1">
                <a:solidFill>
                  <a:srgbClr val="0000CC"/>
                </a:solidFill>
              </a:rPr>
              <a:t>gọi</a:t>
            </a:r>
            <a:r>
              <a:rPr lang="en-US" altLang="ja-JP" b="1" dirty="0">
                <a:solidFill>
                  <a:srgbClr val="0000CC"/>
                </a:solidFill>
              </a:rPr>
              <a:t> </a:t>
            </a:r>
            <a:r>
              <a:rPr lang="en-US" altLang="ja-JP" b="1" dirty="0" err="1">
                <a:solidFill>
                  <a:srgbClr val="0000CC"/>
                </a:solidFill>
              </a:rPr>
              <a:t>nhường</a:t>
            </a:r>
            <a:r>
              <a:rPr lang="en-US" altLang="ja-JP" b="1" dirty="0">
                <a:solidFill>
                  <a:srgbClr val="0000CC"/>
                </a:solidFill>
              </a:rPr>
              <a:t> </a:t>
            </a:r>
            <a:r>
              <a:rPr lang="en-US" altLang="ja-JP" b="1" dirty="0" err="1">
                <a:solidFill>
                  <a:srgbClr val="0000CC"/>
                </a:solidFill>
              </a:rPr>
              <a:t>cơm</a:t>
            </a:r>
            <a:r>
              <a:rPr lang="en-US" altLang="ja-JP" b="1" dirty="0">
                <a:solidFill>
                  <a:srgbClr val="0000CC"/>
                </a:solidFill>
              </a:rPr>
              <a:t> </a:t>
            </a:r>
            <a:r>
              <a:rPr lang="en-US" altLang="ja-JP" b="1" dirty="0" err="1">
                <a:solidFill>
                  <a:srgbClr val="0000CC"/>
                </a:solidFill>
              </a:rPr>
              <a:t>sẻ</a:t>
            </a:r>
            <a:r>
              <a:rPr lang="en-US" altLang="ja-JP" b="1" dirty="0">
                <a:solidFill>
                  <a:srgbClr val="0000CC"/>
                </a:solidFill>
              </a:rPr>
              <a:t> </a:t>
            </a:r>
            <a:r>
              <a:rPr lang="en-US" altLang="ja-JP" b="1" dirty="0" err="1">
                <a:solidFill>
                  <a:srgbClr val="0000CC"/>
                </a:solidFill>
              </a:rPr>
              <a:t>áo</a:t>
            </a:r>
            <a:endParaRPr lang="en-US" altLang="ja-JP" b="1" dirty="0">
              <a:solidFill>
                <a:srgbClr val="0000CC"/>
              </a:solidFill>
            </a:endParaRPr>
          </a:p>
        </p:txBody>
      </p:sp>
      <p:sp>
        <p:nvSpPr>
          <p:cNvPr id="48153"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4" name="TextBox 23"/>
          <p:cNvSpPr txBox="1">
            <a:spLocks noChangeArrowheads="1"/>
          </p:cNvSpPr>
          <p:nvPr/>
        </p:nvSpPr>
        <p:spPr bwMode="auto">
          <a:xfrm>
            <a:off x="1524000" y="3562290"/>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cs typeface="Times New Roman" pitchFamily="18" charset="0"/>
              </a:rPr>
              <a:t>- </a:t>
            </a:r>
            <a:r>
              <a:rPr lang="en-US" altLang="ja-JP" b="1" dirty="0" err="1">
                <a:solidFill>
                  <a:srgbClr val="0000CC"/>
                </a:solidFill>
                <a:cs typeface="Times New Roman" pitchFamily="18" charset="0"/>
              </a:rPr>
              <a:t>Tăng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gia</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sản</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xuất</a:t>
            </a:r>
            <a:r>
              <a:rPr lang="en-US" altLang="ja-JP" b="1" dirty="0">
                <a:solidFill>
                  <a:srgbClr val="0000CC"/>
                </a:solidFill>
                <a:cs typeface="Times New Roman" pitchFamily="18" charset="0"/>
              </a:rPr>
              <a:t>, chia </a:t>
            </a:r>
            <a:r>
              <a:rPr lang="en-US" altLang="ja-JP" b="1" dirty="0" err="1">
                <a:solidFill>
                  <a:srgbClr val="0000CC"/>
                </a:solidFill>
                <a:cs typeface="Times New Roman" pitchFamily="18" charset="0"/>
              </a:rPr>
              <a:t>ruộng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đất</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cho</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nông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dân</a:t>
            </a:r>
            <a:r>
              <a:rPr lang="en-US" altLang="ja-JP" b="1" dirty="0">
                <a:solidFill>
                  <a:srgbClr val="0000CC"/>
                </a:solidFill>
                <a:cs typeface="Times New Roman" pitchFamily="18" charset="0"/>
              </a:rPr>
              <a:t>.</a:t>
            </a:r>
            <a:r>
              <a:rPr lang="vi-VN" altLang="ja-JP" b="1" dirty="0">
                <a:solidFill>
                  <a:srgbClr val="0000CC"/>
                </a:solidFill>
                <a:cs typeface="Times New Roman" pitchFamily="18" charset="0"/>
              </a:rPr>
              <a:t>..</a:t>
            </a:r>
            <a:endParaRPr lang="en-US" altLang="ja-JP" b="1" dirty="0">
              <a:solidFill>
                <a:srgbClr val="0000CC"/>
              </a:solidFill>
              <a:cs typeface="Times New Roman" pitchFamily="18" charset="0"/>
            </a:endParaRPr>
          </a:p>
        </p:txBody>
      </p:sp>
      <p:sp>
        <p:nvSpPr>
          <p:cNvPr id="48155"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6" name="Rectangle 10"/>
          <p:cNvSpPr>
            <a:spLocks noChangeArrowheads="1"/>
          </p:cNvSpPr>
          <p:nvPr/>
        </p:nvSpPr>
        <p:spPr bwMode="auto">
          <a:xfrm>
            <a:off x="7315200" y="27432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algn="just">
              <a:spcBef>
                <a:spcPct val="20000"/>
              </a:spcBef>
            </a:pP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Nạn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đói</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được</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đẩy</a:t>
            </a:r>
            <a:r>
              <a:rPr lang="en-US" altLang="ja-JP" sz="2000" b="1" dirty="0">
                <a:solidFill>
                  <a:srgbClr val="0000CC"/>
                </a:solidFill>
                <a:latin typeface="Times New Roman" pitchFamily="18" charset="0"/>
                <a:cs typeface="Times New Roman" pitchFamily="18" charset="0"/>
              </a:rPr>
              <a:t> </a:t>
            </a:r>
            <a:r>
              <a:rPr lang="en-US" altLang="ja-JP" b="1" dirty="0" err="1">
                <a:solidFill>
                  <a:srgbClr val="0000CC"/>
                </a:solidFill>
                <a:latin typeface="Times New Roman" pitchFamily="18" charset="0"/>
                <a:cs typeface="Times New Roman" pitchFamily="18" charset="0"/>
              </a:rPr>
              <a:t>lùi</a:t>
            </a:r>
            <a:endParaRPr lang="en-US" altLang="ja-JP" b="1" dirty="0">
              <a:solidFill>
                <a:srgbClr val="0000CC"/>
              </a:solidFill>
              <a:latin typeface="Times New Roman" pitchFamily="18" charset="0"/>
              <a:cs typeface="Times New Roman" pitchFamily="18" charset="0"/>
            </a:endParaRPr>
          </a:p>
        </p:txBody>
      </p:sp>
      <p:sp>
        <p:nvSpPr>
          <p:cNvPr id="48157"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8" name="Rectangle 8"/>
          <p:cNvSpPr>
            <a:spLocks noChangeArrowheads="1"/>
          </p:cNvSpPr>
          <p:nvPr/>
        </p:nvSpPr>
        <p:spPr bwMode="auto">
          <a:xfrm>
            <a:off x="1524000" y="41148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spcBef>
                <a:spcPct val="20000"/>
              </a:spcBef>
              <a:buFontTx/>
              <a:buChar char="-"/>
            </a:pPr>
            <a:r>
              <a:rPr lang="en-US" altLang="ja-JP" sz="2000" b="1" dirty="0">
                <a:solidFill>
                  <a:srgbClr val="0000CC"/>
                </a:solidFill>
                <a:cs typeface="Times New Roman" pitchFamily="18" charset="0"/>
              </a:rPr>
              <a:t> </a:t>
            </a:r>
            <a:r>
              <a:rPr lang="en-US" altLang="ja-JP" sz="2000" b="1" dirty="0">
                <a:solidFill>
                  <a:srgbClr val="0000CC"/>
                </a:solidFill>
                <a:latin typeface="Times New Roman" pitchFamily="18" charset="0"/>
                <a:cs typeface="Times New Roman" pitchFamily="18" charset="0"/>
              </a:rPr>
              <a:t>8/9/1945, </a:t>
            </a:r>
            <a:r>
              <a:rPr lang="en-US" altLang="ja-JP" sz="2000" b="1" dirty="0" err="1">
                <a:solidFill>
                  <a:srgbClr val="0000CC"/>
                </a:solidFill>
                <a:latin typeface="Times New Roman" pitchFamily="18" charset="0"/>
                <a:cs typeface="Times New Roman" pitchFamily="18" charset="0"/>
              </a:rPr>
              <a:t>thành</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lập</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Nha</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bình</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dân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học</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vụ</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xóa</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nạn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mù</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chữ</a:t>
            </a:r>
            <a:r>
              <a:rPr lang="en-US" altLang="ja-JP" sz="2000" b="1" dirty="0">
                <a:solidFill>
                  <a:srgbClr val="0000CC"/>
                </a:solidFill>
                <a:latin typeface="Times New Roman" pitchFamily="18" charset="0"/>
                <a:cs typeface="Times New Roman" pitchFamily="18" charset="0"/>
              </a:rPr>
              <a:t>.</a:t>
            </a:r>
          </a:p>
        </p:txBody>
      </p:sp>
      <p:sp>
        <p:nvSpPr>
          <p:cNvPr id="48159"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0"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1" name="TextBox 24"/>
          <p:cNvSpPr txBox="1">
            <a:spLocks noChangeArrowheads="1"/>
          </p:cNvSpPr>
          <p:nvPr/>
        </p:nvSpPr>
        <p:spPr bwMode="auto">
          <a:xfrm>
            <a:off x="1524000" y="4796135"/>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sz="2400" b="1" dirty="0">
                <a:solidFill>
                  <a:srgbClr val="0000CC"/>
                </a:solidFill>
                <a:cs typeface="Times New Roman" pitchFamily="18" charset="0"/>
              </a:rPr>
              <a:t> </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Đổi</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mới</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nội</a:t>
            </a:r>
            <a:r>
              <a:rPr lang="en-US" altLang="ja-JP" b="1" dirty="0">
                <a:solidFill>
                  <a:srgbClr val="0000CC"/>
                </a:solidFill>
                <a:cs typeface="Times New Roman" pitchFamily="18" charset="0"/>
              </a:rPr>
              <a:t> dung, </a:t>
            </a:r>
            <a:r>
              <a:rPr lang="en-US" altLang="ja-JP" b="1" dirty="0" err="1">
                <a:solidFill>
                  <a:srgbClr val="0000CC"/>
                </a:solidFill>
                <a:cs typeface="Times New Roman" pitchFamily="18" charset="0"/>
              </a:rPr>
              <a:t>phương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pháp</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giáo</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dục</a:t>
            </a:r>
            <a:r>
              <a:rPr lang="vi-VN" altLang="ja-JP" b="1" dirty="0">
                <a:solidFill>
                  <a:srgbClr val="0000CC"/>
                </a:solidFill>
                <a:cs typeface="Times New Roman" pitchFamily="18" charset="0"/>
              </a:rPr>
              <a:t>...</a:t>
            </a:r>
            <a:r>
              <a:rPr lang="en-US" altLang="ja-JP" b="1" dirty="0">
                <a:solidFill>
                  <a:srgbClr val="0000CC"/>
                </a:solidFill>
                <a:cs typeface="Times New Roman" pitchFamily="18" charset="0"/>
              </a:rPr>
              <a:t> </a:t>
            </a:r>
          </a:p>
        </p:txBody>
      </p:sp>
      <p:sp>
        <p:nvSpPr>
          <p:cNvPr id="48162"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5" name="Text Box 37"/>
          <p:cNvSpPr txBox="1">
            <a:spLocks noChangeArrowheads="1"/>
          </p:cNvSpPr>
          <p:nvPr/>
        </p:nvSpPr>
        <p:spPr bwMode="auto">
          <a:xfrm>
            <a:off x="2270125" y="5805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7" name="Text Box 39"/>
          <p:cNvSpPr txBox="1">
            <a:spLocks noChangeArrowheads="1"/>
          </p:cNvSpPr>
          <p:nvPr/>
        </p:nvSpPr>
        <p:spPr bwMode="auto">
          <a:xfrm>
            <a:off x="6689725" y="496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22" name="TextBox 21"/>
          <p:cNvSpPr txBox="1"/>
          <p:nvPr/>
        </p:nvSpPr>
        <p:spPr>
          <a:xfrm>
            <a:off x="0" y="304800"/>
            <a:ext cx="9220200" cy="369332"/>
          </a:xfrm>
          <a:prstGeom prst="rect">
            <a:avLst/>
          </a:prstGeom>
          <a:noFill/>
        </p:spPr>
        <p:txBody>
          <a:bodyPr wrap="square" rtlCol="0">
            <a:spAutoFit/>
          </a:bodyPr>
          <a:lstStyle/>
          <a:p>
            <a:r>
              <a:rPr lang="en-US" b="1" dirty="0">
                <a:solidFill>
                  <a:srgbClr val="1B06BA"/>
                </a:solidFill>
                <a:latin typeface="Times New Roman" pitchFamily="18" charset="0"/>
                <a:cs typeface="Times New Roman" pitchFamily="18" charset="0"/>
              </a:rPr>
              <a:t>I</a:t>
            </a:r>
            <a:r>
              <a:rPr lang="vi-VN" b="1" dirty="0">
                <a:solidFill>
                  <a:srgbClr val="1B06BA"/>
                </a:solidFill>
                <a:latin typeface="Times New Roman" pitchFamily="18" charset="0"/>
                <a:cs typeface="Times New Roman" pitchFamily="18" charset="0"/>
              </a:rPr>
              <a:t>I. CỦNG CỐ CHÍNH QUYỀN CÁCH MẠNG VÀ BẢO VỆ ĐỘC LẬP DÂN TỘC</a:t>
            </a:r>
            <a:endParaRPr lang="en-US" b="1" dirty="0">
              <a:solidFill>
                <a:srgbClr val="1B06BA"/>
              </a:solidFill>
              <a:latin typeface="Times New Roman" pitchFamily="18" charset="0"/>
              <a:cs typeface="Times New Roman" pitchFamily="18" charset="0"/>
            </a:endParaRPr>
          </a:p>
        </p:txBody>
      </p:sp>
      <p:sp>
        <p:nvSpPr>
          <p:cNvPr id="23" name="Rectangle 22"/>
          <p:cNvSpPr/>
          <p:nvPr/>
        </p:nvSpPr>
        <p:spPr>
          <a:xfrm>
            <a:off x="0" y="838200"/>
            <a:ext cx="5029200" cy="400110"/>
          </a:xfrm>
          <a:prstGeom prst="rect">
            <a:avLst/>
          </a:prstGeom>
        </p:spPr>
        <p:txBody>
          <a:bodyPr wrap="square">
            <a:spAutoFit/>
          </a:bodyPr>
          <a:lstStyle/>
          <a:p>
            <a:r>
              <a:rPr lang="en-US" altLang="ja-JP" sz="2000" b="1" u="sng" dirty="0">
                <a:solidFill>
                  <a:srgbClr val="1B06BA"/>
                </a:solidFill>
                <a:latin typeface="Times New Roman" pitchFamily="18" charset="0"/>
                <a:cs typeface="Times New Roman" pitchFamily="18" charset="0"/>
              </a:rPr>
              <a:t>1-</a:t>
            </a:r>
            <a:r>
              <a:rPr lang="vi-VN" altLang="ja-JP" sz="2000" b="1" u="sng" dirty="0">
                <a:solidFill>
                  <a:srgbClr val="1B06BA"/>
                </a:solidFill>
                <a:latin typeface="Times New Roman" pitchFamily="18" charset="0"/>
                <a:cs typeface="Times New Roman" pitchFamily="18" charset="0"/>
              </a:rPr>
              <a:t> Bước đầu xây dựng chế độ mới</a:t>
            </a:r>
            <a:endParaRPr lang="ja-JP" altLang="ja-JP" sz="2000" dirty="0">
              <a:solidFill>
                <a:srgbClr val="1B06BA"/>
              </a:solidFill>
              <a:latin typeface="Times New Roman" pitchFamily="18" charset="0"/>
              <a:cs typeface="Times New Roman" pitchFamily="18" charset="0"/>
            </a:endParaRPr>
          </a:p>
        </p:txBody>
      </p:sp>
      <p:sp>
        <p:nvSpPr>
          <p:cNvPr id="25" name="Rectangle 24"/>
          <p:cNvSpPr/>
          <p:nvPr/>
        </p:nvSpPr>
        <p:spPr>
          <a:xfrm>
            <a:off x="0" y="1295400"/>
            <a:ext cx="7391400" cy="400110"/>
          </a:xfrm>
          <a:prstGeom prst="rect">
            <a:avLst/>
          </a:prstGeom>
        </p:spPr>
        <p:txBody>
          <a:bodyPr wrap="square">
            <a:spAutoFit/>
          </a:bodyPr>
          <a:lstStyle/>
          <a:p>
            <a:r>
              <a:rPr lang="vi-VN" altLang="ja-JP" sz="2000" b="1" u="sng" dirty="0">
                <a:solidFill>
                  <a:srgbClr val="1B06BA"/>
                </a:solidFill>
                <a:latin typeface="Times New Roman" pitchFamily="18" charset="0"/>
                <a:cs typeface="Times New Roman" pitchFamily="18" charset="0"/>
              </a:rPr>
              <a:t>2</a:t>
            </a:r>
            <a:r>
              <a:rPr lang="en-US" altLang="ja-JP" sz="2000" b="1" u="sng" dirty="0">
                <a:solidFill>
                  <a:srgbClr val="1B06BA"/>
                </a:solidFill>
                <a:latin typeface="Times New Roman" pitchFamily="18" charset="0"/>
                <a:cs typeface="Times New Roman" pitchFamily="18" charset="0"/>
              </a:rPr>
              <a:t>-</a:t>
            </a:r>
            <a:r>
              <a:rPr lang="vi-VN" altLang="ja-JP" sz="2000" b="1" u="sng" dirty="0">
                <a:solidFill>
                  <a:srgbClr val="1B06BA"/>
                </a:solidFill>
                <a:latin typeface="Times New Roman" pitchFamily="18" charset="0"/>
                <a:cs typeface="Times New Roman" pitchFamily="18" charset="0"/>
              </a:rPr>
              <a:t> Diệt giặc đói, giặc dốt và giải quyết khó khăn về tài chính</a:t>
            </a:r>
            <a:endParaRPr lang="ja-JP" altLang="ja-JP" sz="2000" dirty="0">
              <a:solidFill>
                <a:srgbClr val="1B06BA"/>
              </a:solidFill>
              <a:latin typeface="Times New Roman" pitchFamily="18" charset="0"/>
              <a:cs typeface="Times New Roman" pitchFamily="18" charset="0"/>
            </a:endParaRPr>
          </a:p>
        </p:txBody>
      </p:sp>
    </p:spTree>
    <p:extLst>
      <p:ext uri="{BB962C8B-B14F-4D97-AF65-F5344CB8AC3E}">
        <p14:creationId xmlns:p14="http://schemas.microsoft.com/office/powerpoint/2010/main" val="30989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156"/>
                                        </p:tgtEl>
                                        <p:attrNameLst>
                                          <p:attrName>style.visibility</p:attrName>
                                        </p:attrNameLst>
                                      </p:cBhvr>
                                      <p:to>
                                        <p:strVal val="visible"/>
                                      </p:to>
                                    </p:set>
                                    <p:animEffect transition="in" filter="circle(in)">
                                      <p:cBhvr>
                                        <p:cTn id="7" dur="2000"/>
                                        <p:tgtEl>
                                          <p:spTgt spid="481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158"/>
                                        </p:tgtEl>
                                        <p:attrNameLst>
                                          <p:attrName>style.visibility</p:attrName>
                                        </p:attrNameLst>
                                      </p:cBhvr>
                                      <p:to>
                                        <p:strVal val="visible"/>
                                      </p:to>
                                    </p:set>
                                    <p:animEffect transition="in" filter="barn(inVertical)">
                                      <p:cBhvr>
                                        <p:cTn id="12" dur="500"/>
                                        <p:tgtEl>
                                          <p:spTgt spid="481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161"/>
                                        </p:tgtEl>
                                        <p:attrNameLst>
                                          <p:attrName>style.visibility</p:attrName>
                                        </p:attrNameLst>
                                      </p:cBhvr>
                                      <p:to>
                                        <p:strVal val="visible"/>
                                      </p:to>
                                    </p:set>
                                    <p:animEffect transition="in" filter="wipe(down)">
                                      <p:cBhvr>
                                        <p:cTn id="17" dur="500"/>
                                        <p:tgtEl>
                                          <p:spTgt spid="48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6" grpId="0"/>
      <p:bldP spid="48158" grpId="0"/>
      <p:bldP spid="481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p:cNvPicPr>
            <a:picLocks noGrp="1" noChangeAspect="1" noChangeArrowheads="1"/>
          </p:cNvPicPr>
          <p:nvPr>
            <p:ph type="body" idx="1"/>
          </p:nvPr>
        </p:nvPicPr>
        <p:blipFill>
          <a:blip r:embed="rId2"/>
          <a:srcRect/>
          <a:stretch>
            <a:fillRect/>
          </a:stretch>
        </p:blipFill>
        <p:spPr>
          <a:xfrm>
            <a:off x="304800" y="304800"/>
            <a:ext cx="8458200" cy="5791200"/>
          </a:xfrm>
          <a:noFill/>
        </p:spPr>
      </p:pic>
      <p:sp>
        <p:nvSpPr>
          <p:cNvPr id="19459" name="Rectangle 5"/>
          <p:cNvSpPr>
            <a:spLocks noChangeArrowheads="1"/>
          </p:cNvSpPr>
          <p:nvPr/>
        </p:nvSpPr>
        <p:spPr bwMode="auto">
          <a:xfrm>
            <a:off x="2946400" y="6172200"/>
            <a:ext cx="4521200" cy="584200"/>
          </a:xfrm>
          <a:prstGeom prst="rect">
            <a:avLst/>
          </a:prstGeom>
          <a:noFill/>
          <a:ln w="9525">
            <a:noFill/>
            <a:miter lim="800000"/>
            <a:headEnd/>
            <a:tailEnd/>
          </a:ln>
        </p:spPr>
        <p:txBody>
          <a:bodyPr>
            <a:spAutoFit/>
          </a:bodyPr>
          <a:lstStyle/>
          <a:p>
            <a:pPr eaLnBrk="1" hangingPunct="1">
              <a:spcBef>
                <a:spcPts val="1625"/>
              </a:spcBef>
              <a:buSzPct val="100000"/>
            </a:pPr>
            <a:r>
              <a:rPr lang="en-US" sz="3200" b="1" dirty="0" err="1">
                <a:solidFill>
                  <a:srgbClr val="0000FF"/>
                </a:solidFill>
                <a:latin typeface="Times New Roman" pitchFamily="18" charset="0"/>
                <a:cs typeface="Times New Roman" pitchFamily="18" charset="0"/>
              </a:rPr>
              <a:t>Lớp</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B</a:t>
            </a:r>
            <a:r>
              <a:rPr lang="en-US" sz="3200" b="1" dirty="0" err="1">
                <a:solidFill>
                  <a:srgbClr val="0000FF"/>
                </a:solidFill>
                <a:latin typeface="Times New Roman" pitchFamily="18" charset="0"/>
                <a:cs typeface="Times New Roman" pitchFamily="18" charset="0"/>
              </a:rPr>
              <a:t>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vụ</a:t>
            </a:r>
            <a:endParaRPr lang="en-US" sz="3200" b="1" dirty="0">
              <a:solidFill>
                <a:srgbClr val="0000FF"/>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0890-7128-1440825295.jpg"/>
          <p:cNvPicPr/>
          <p:nvPr/>
        </p:nvPicPr>
        <p:blipFill>
          <a:blip r:embed="rId2"/>
          <a:srcRect/>
          <a:stretch>
            <a:fillRect/>
          </a:stretch>
        </p:blipFill>
        <p:spPr bwMode="auto">
          <a:xfrm>
            <a:off x="457200" y="304800"/>
            <a:ext cx="8077199" cy="5791200"/>
          </a:xfrm>
          <a:prstGeom prst="rect">
            <a:avLst/>
          </a:prstGeom>
          <a:noFill/>
          <a:ln w="9525">
            <a:noFill/>
            <a:miter lim="800000"/>
            <a:headEnd/>
            <a:tailEnd/>
          </a:ln>
        </p:spPr>
      </p:pic>
      <p:sp>
        <p:nvSpPr>
          <p:cNvPr id="5" name="Rectangle 4"/>
          <p:cNvSpPr/>
          <p:nvPr/>
        </p:nvSpPr>
        <p:spPr>
          <a:xfrm>
            <a:off x="457200" y="6107668"/>
            <a:ext cx="7924800" cy="369332"/>
          </a:xfrm>
          <a:prstGeom prst="rect">
            <a:avLst/>
          </a:prstGeom>
        </p:spPr>
        <p:txBody>
          <a:bodyPr wrap="square">
            <a:spAutoFit/>
          </a:bodyPr>
          <a:lstStyle/>
          <a:p>
            <a:pPr algn="ct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đứng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ngay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đò</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chữ</a:t>
            </a:r>
            <a:r>
              <a:rPr lang="en-US" b="1" dirty="0">
                <a:latin typeface="Times New Roman" pitchFamily="18" charset="0"/>
                <a:cs typeface="Times New Roman"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1"/>
          </p:nvPr>
        </p:nvSpPr>
        <p:spPr/>
        <p:txBody>
          <a:bodyPr/>
          <a:lstStyle/>
          <a:p>
            <a:pPr eaLnBrk="1" hangingPunct="1">
              <a:defRPr/>
            </a:pPr>
            <a:endParaRPr lang="en-US"/>
          </a:p>
        </p:txBody>
      </p:sp>
      <p:grpSp>
        <p:nvGrpSpPr>
          <p:cNvPr id="2" name="Group 4"/>
          <p:cNvGrpSpPr>
            <a:grpSpLocks/>
          </p:cNvGrpSpPr>
          <p:nvPr/>
        </p:nvGrpSpPr>
        <p:grpSpPr bwMode="auto">
          <a:xfrm>
            <a:off x="-2498" y="304801"/>
            <a:ext cx="9144000" cy="6478248"/>
            <a:chOff x="0" y="96"/>
            <a:chExt cx="5760" cy="4176"/>
          </a:xfrm>
        </p:grpSpPr>
        <p:pic>
          <p:nvPicPr>
            <p:cNvPr id="19461" name="Picture 5"/>
            <p:cNvPicPr>
              <a:picLocks noChangeAspect="1" noChangeArrowheads="1"/>
            </p:cNvPicPr>
            <p:nvPr/>
          </p:nvPicPr>
          <p:blipFill>
            <a:blip r:embed="rId2"/>
            <a:srcRect/>
            <a:stretch>
              <a:fillRect/>
            </a:stretch>
          </p:blipFill>
          <p:spPr bwMode="auto">
            <a:xfrm>
              <a:off x="144" y="96"/>
              <a:ext cx="5469" cy="3888"/>
            </a:xfrm>
            <a:prstGeom prst="rect">
              <a:avLst/>
            </a:prstGeom>
            <a:noFill/>
            <a:ln w="9360" cap="sq">
              <a:solidFill>
                <a:srgbClr val="0033CC"/>
              </a:solidFill>
              <a:miter lim="800000"/>
              <a:headEnd/>
              <a:tailEnd/>
            </a:ln>
          </p:spPr>
        </p:pic>
        <p:sp>
          <p:nvSpPr>
            <p:cNvPr id="19462" name="Text Box 6"/>
            <p:cNvSpPr txBox="1">
              <a:spLocks noChangeArrowheads="1"/>
            </p:cNvSpPr>
            <p:nvPr/>
          </p:nvSpPr>
          <p:spPr bwMode="auto">
            <a:xfrm>
              <a:off x="0" y="3960"/>
              <a:ext cx="5760" cy="312"/>
            </a:xfrm>
            <a:prstGeom prst="rect">
              <a:avLst/>
            </a:prstGeom>
            <a:noFill/>
            <a:ln w="9525">
              <a:noFill/>
              <a:round/>
              <a:headEnd/>
              <a:tailEnd/>
            </a:ln>
          </p:spPr>
          <p:txBody>
            <a:bodyPr lIns="90000" tIns="46800" rIns="90000" bIns="46800">
              <a:spAutoFit/>
            </a:bodyPr>
            <a:lstStyle/>
            <a:p>
              <a:pPr algn="ctr" defTabSz="449263" eaLnBrk="1" hangingPunct="1">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600" b="1" dirty="0" err="1">
                  <a:solidFill>
                    <a:srgbClr val="0000FF"/>
                  </a:solidFill>
                  <a:latin typeface="Times New Roman" pitchFamily="18" charset="0"/>
                  <a:cs typeface="Times New Roman" pitchFamily="18" charset="0"/>
                </a:rPr>
                <a:t>Phát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động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phong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trào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chống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nạn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thất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học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Hà</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Nội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năm</a:t>
              </a:r>
              <a:r>
                <a:rPr lang="en-US" sz="2600" b="1" dirty="0">
                  <a:solidFill>
                    <a:srgbClr val="0000FF"/>
                  </a:solidFill>
                  <a:latin typeface="Times New Roman" pitchFamily="18" charset="0"/>
                  <a:cs typeface="Times New Roman" pitchFamily="18" charset="0"/>
                </a:rPr>
                <a:t> 1945</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69875"/>
            <a:ext cx="8229600" cy="1423988"/>
          </a:xfrm>
        </p:spPr>
        <p:txBody>
          <a:bodyPr lIns="90000" tIns="46800" rIns="90000" bIns="46800"/>
          <a:lstStyle/>
          <a:p>
            <a:pPr eaLnBrk="1" hangingPunct="1">
              <a:defRPr/>
            </a:pPr>
            <a:endParaRPr lang="en-US"/>
          </a:p>
        </p:txBody>
      </p:sp>
      <p:sp>
        <p:nvSpPr>
          <p:cNvPr id="228355" name="Rectangle 3"/>
          <p:cNvSpPr>
            <a:spLocks noGrp="1" noChangeArrowheads="1"/>
          </p:cNvSpPr>
          <p:nvPr>
            <p:ph type="body" idx="1"/>
          </p:nvPr>
        </p:nvSpPr>
        <p:spPr>
          <a:xfrm>
            <a:off x="457200" y="1600200"/>
            <a:ext cx="8229600" cy="4797425"/>
          </a:xfrm>
        </p:spPr>
        <p:txBody>
          <a:bodyPr lIns="90000" tIns="46800" rIns="90000" bIns="46800"/>
          <a:lstStyle/>
          <a:p>
            <a:pPr eaLnBrk="1" hangingPunct="1">
              <a:defRPr/>
            </a:pPr>
            <a:endParaRPr lang="en-US"/>
          </a:p>
        </p:txBody>
      </p:sp>
      <p:pic>
        <p:nvPicPr>
          <p:cNvPr id="2150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21509" name="Picture 5"/>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
        <p:nvSpPr>
          <p:cNvPr id="228358" name="Rectangle 6"/>
          <p:cNvSpPr>
            <a:spLocks noChangeArrowheads="1"/>
          </p:cNvSpPr>
          <p:nvPr/>
        </p:nvSpPr>
        <p:spPr bwMode="auto">
          <a:xfrm>
            <a:off x="1219200" y="1600200"/>
            <a:ext cx="6934200" cy="3110724"/>
          </a:xfrm>
          <a:prstGeom prst="rect">
            <a:avLst/>
          </a:prstGeom>
          <a:noFill/>
          <a:ln w="9525">
            <a:noFill/>
            <a:round/>
            <a:headEnd/>
            <a:tailEnd/>
          </a:ln>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0070C0"/>
              </a:solidFill>
              <a:latin typeface="Arial" charset="0"/>
              <a:cs typeface="Arial" charset="0"/>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a:solidFill>
                  <a:srgbClr val="0070C0"/>
                </a:solidFill>
                <a:latin typeface="Times New Roman" pitchFamily="18" charset="0"/>
                <a:cs typeface="Times New Roman" pitchFamily="18" charset="0"/>
              </a:rPr>
              <a:t>“</a:t>
            </a:r>
            <a:r>
              <a:rPr lang="en-US" sz="2800" b="1" i="1" dirty="0">
                <a:solidFill>
                  <a:srgbClr val="0070C0"/>
                </a:solidFill>
                <a:latin typeface="Times New Roman" pitchFamily="18" charset="0"/>
                <a:cs typeface="Times New Roman" pitchFamily="18" charset="0"/>
              </a:rPr>
              <a:t>Non </a:t>
            </a:r>
            <a:r>
              <a:rPr lang="en-US" sz="2800" b="1" i="1" dirty="0" err="1">
                <a:solidFill>
                  <a:srgbClr val="0070C0"/>
                </a:solidFill>
                <a:latin typeface="Times New Roman" pitchFamily="18" charset="0"/>
                <a:cs typeface="Times New Roman" pitchFamily="18" charset="0"/>
              </a:rPr>
              <a:t>sông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Việt</a:t>
            </a:r>
            <a:r>
              <a:rPr lang="en-US" sz="2800" b="1" i="1" dirty="0">
                <a:solidFill>
                  <a:srgbClr val="0070C0"/>
                </a:solidFill>
                <a:latin typeface="Times New Roman" pitchFamily="18" charset="0"/>
                <a:cs typeface="Times New Roman" pitchFamily="18" charset="0"/>
              </a:rPr>
              <a:t> Nam </a:t>
            </a:r>
            <a:r>
              <a:rPr lang="en-US" sz="2800" b="1" i="1" dirty="0" err="1">
                <a:solidFill>
                  <a:srgbClr val="0070C0"/>
                </a:solidFill>
                <a:latin typeface="Times New Roman" pitchFamily="18" charset="0"/>
                <a:cs typeface="Times New Roman" pitchFamily="18" charset="0"/>
              </a:rPr>
              <a:t>có</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trở</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nên</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tươi</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đẹp</a:t>
            </a:r>
            <a:r>
              <a:rPr lang="en-US" sz="2800" b="1" i="1" dirty="0">
                <a:solidFill>
                  <a:srgbClr val="0070C0"/>
                </a:solidFill>
                <a:latin typeface="Times New Roman" pitchFamily="18" charset="0"/>
                <a:cs typeface="Times New Roman" pitchFamily="18" charset="0"/>
              </a:rPr>
              <a:t> hay </a:t>
            </a:r>
            <a:r>
              <a:rPr lang="en-US" sz="2800" b="1" i="1" dirty="0" err="1">
                <a:solidFill>
                  <a:srgbClr val="0070C0"/>
                </a:solidFill>
                <a:latin typeface="Times New Roman" pitchFamily="18" charset="0"/>
                <a:cs typeface="Times New Roman" pitchFamily="18" charset="0"/>
              </a:rPr>
              <a:t>không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dân</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tộc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Việt</a:t>
            </a:r>
            <a:r>
              <a:rPr lang="en-US" sz="2800" b="1" i="1" dirty="0">
                <a:solidFill>
                  <a:srgbClr val="0070C0"/>
                </a:solidFill>
                <a:latin typeface="Times New Roman" pitchFamily="18" charset="0"/>
                <a:cs typeface="Times New Roman" pitchFamily="18" charset="0"/>
              </a:rPr>
              <a:t> Nam </a:t>
            </a:r>
            <a:r>
              <a:rPr lang="en-US" sz="2800" b="1" i="1" dirty="0" err="1">
                <a:solidFill>
                  <a:srgbClr val="0070C0"/>
                </a:solidFill>
                <a:latin typeface="Times New Roman" pitchFamily="18" charset="0"/>
                <a:cs typeface="Times New Roman" pitchFamily="18" charset="0"/>
              </a:rPr>
              <a:t>có</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bước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tới</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đài</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vinh</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quang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để</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sánh</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vai</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các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cường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quốc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năm</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châu</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được</a:t>
            </a:r>
            <a:r>
              <a:rPr lang="en-US" sz="2800" b="1" i="1" dirty="0">
                <a:solidFill>
                  <a:srgbClr val="0070C0"/>
                </a:solidFill>
                <a:latin typeface="Times New Roman" pitchFamily="18" charset="0"/>
                <a:cs typeface="Times New Roman" pitchFamily="18" charset="0"/>
              </a:rPr>
              <a:t> hay  </a:t>
            </a:r>
            <a:r>
              <a:rPr lang="en-US" sz="2800" b="1" i="1" dirty="0" err="1">
                <a:solidFill>
                  <a:srgbClr val="0070C0"/>
                </a:solidFill>
                <a:latin typeface="Times New Roman" pitchFamily="18" charset="0"/>
                <a:cs typeface="Times New Roman" pitchFamily="18" charset="0"/>
              </a:rPr>
              <a:t>không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chính</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là</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nhờ</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một</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phần</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lớn</a:t>
            </a:r>
            <a:r>
              <a:rPr lang="en-US" sz="2800" b="1" i="1" dirty="0">
                <a:solidFill>
                  <a:srgbClr val="0070C0"/>
                </a:solidFill>
                <a:latin typeface="Times New Roman" pitchFamily="18" charset="0"/>
                <a:cs typeface="Times New Roman" pitchFamily="18" charset="0"/>
              </a:rPr>
              <a:t> ở </a:t>
            </a:r>
            <a:r>
              <a:rPr lang="en-US" sz="2800" b="1" i="1" dirty="0" err="1">
                <a:solidFill>
                  <a:srgbClr val="0070C0"/>
                </a:solidFill>
                <a:latin typeface="Times New Roman" pitchFamily="18" charset="0"/>
                <a:cs typeface="Times New Roman" pitchFamily="18" charset="0"/>
              </a:rPr>
              <a:t>công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học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tập</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của</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các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em</a:t>
            </a:r>
            <a:r>
              <a:rPr lang="en-US" sz="2800" b="1" i="1" dirty="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 .</a:t>
            </a: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a:solidFill>
                  <a:srgbClr val="0070C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Hồ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Minh)</a:t>
            </a:r>
          </a:p>
        </p:txBody>
      </p:sp>
      <p:sp>
        <p:nvSpPr>
          <p:cNvPr id="21511" name="Rectangle 7"/>
          <p:cNvSpPr>
            <a:spLocks noChangeArrowheads="1"/>
          </p:cNvSpPr>
          <p:nvPr/>
        </p:nvSpPr>
        <p:spPr bwMode="auto">
          <a:xfrm>
            <a:off x="0" y="533400"/>
            <a:ext cx="8686800" cy="762000"/>
          </a:xfrm>
          <a:prstGeom prst="rect">
            <a:avLst/>
          </a:prstGeom>
          <a:noFill/>
          <a:ln w="9525">
            <a:noFill/>
            <a:round/>
            <a:headEnd/>
            <a:tailEnd/>
          </a:ln>
        </p:spPr>
        <p:txBody>
          <a:bodyPr lIns="90000" tIns="46800" rIns="90000" bIns="468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a:solidFill>
                  <a:srgbClr val="FF0066"/>
                </a:solidFill>
                <a:cs typeface="Times New Roman" pitchFamily="18" charset="0"/>
              </a:rPr>
              <a:t>              </a:t>
            </a:r>
          </a:p>
        </p:txBody>
      </p:sp>
      <p:sp>
        <p:nvSpPr>
          <p:cNvPr id="228360" name="Rectangle 8"/>
          <p:cNvSpPr>
            <a:spLocks noChangeArrowheads="1"/>
          </p:cNvSpPr>
          <p:nvPr/>
        </p:nvSpPr>
        <p:spPr bwMode="auto">
          <a:xfrm>
            <a:off x="914400" y="609600"/>
            <a:ext cx="7391400" cy="954088"/>
          </a:xfrm>
          <a:prstGeom prst="rect">
            <a:avLst/>
          </a:prstGeom>
          <a:noFill/>
          <a:ln w="9525">
            <a:noFill/>
            <a:miter lim="800000"/>
            <a:headEnd/>
            <a:tailEnd/>
          </a:ln>
        </p:spPr>
        <p:txBody>
          <a:bodyPr>
            <a:spAutoFit/>
          </a:bodyPr>
          <a:lstStyle/>
          <a:p>
            <a:r>
              <a:rPr lang="en-US" sz="2800" b="1" dirty="0" err="1">
                <a:solidFill>
                  <a:srgbClr val="FF0000"/>
                </a:solidFill>
                <a:latin typeface="Times New Roman" pitchFamily="18" charset="0"/>
                <a:cs typeface="Times New Roman" pitchFamily="18" charset="0"/>
              </a:rPr>
              <a:t>Thư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gửi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cháu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endParaRPr lang="en-US" sz="2800" b="1" dirty="0">
              <a:solidFill>
                <a:srgbClr val="FF0000"/>
              </a:solidFill>
              <a:latin typeface="Times New Roman" pitchFamily="18" charset="0"/>
              <a:cs typeface="Times New Roman" pitchFamily="18" charset="0"/>
            </a:endParaRP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ngày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tháng</a:t>
            </a:r>
            <a:r>
              <a:rPr lang="en-US" sz="2800" b="1" dirty="0">
                <a:solidFill>
                  <a:srgbClr val="FF0000"/>
                </a:solidFill>
                <a:latin typeface="Times New Roman" pitchFamily="18" charset="0"/>
                <a:cs typeface="Times New Roman" pitchFamily="18" charset="0"/>
              </a:rPr>
              <a:t> 9-1945:</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p:cNvPicPr>
            <a:picLocks noGrp="1" noChangeAspect="1" noChangeArrowheads="1"/>
          </p:cNvPicPr>
          <p:nvPr>
            <p:ph type="body" idx="1"/>
          </p:nvPr>
        </p:nvPicPr>
        <p:blipFill>
          <a:blip r:embed="rId2"/>
          <a:srcRect/>
          <a:stretch>
            <a:fillRect/>
          </a:stretch>
        </p:blipFill>
        <p:spPr>
          <a:xfrm>
            <a:off x="0" y="457200"/>
            <a:ext cx="4343400" cy="5715000"/>
          </a:xfrm>
          <a:noFill/>
          <a:ln w="9360" cap="sq">
            <a:solidFill>
              <a:srgbClr val="000000"/>
            </a:solidFill>
          </a:ln>
        </p:spPr>
      </p:pic>
      <p:pic>
        <p:nvPicPr>
          <p:cNvPr id="195589" name="Picture 5"/>
          <p:cNvPicPr>
            <a:picLocks noChangeAspect="1" noChangeArrowheads="1"/>
          </p:cNvPicPr>
          <p:nvPr/>
        </p:nvPicPr>
        <p:blipFill>
          <a:blip r:embed="rId3"/>
          <a:srcRect/>
          <a:stretch>
            <a:fillRect/>
          </a:stretch>
        </p:blipFill>
        <p:spPr bwMode="auto">
          <a:xfrm>
            <a:off x="4572000" y="457200"/>
            <a:ext cx="4343400" cy="5715000"/>
          </a:xfrm>
          <a:prstGeom prst="rect">
            <a:avLst/>
          </a:prstGeom>
          <a:noFill/>
          <a:ln w="9360" cap="sq">
            <a:solidFill>
              <a:srgbClr val="000000"/>
            </a:solidFill>
            <a:miter lim="800000"/>
            <a:headEnd/>
            <a:tailEnd/>
          </a:ln>
        </p:spPr>
      </p:pic>
      <p:sp>
        <p:nvSpPr>
          <p:cNvPr id="22532" name="Rectangle 6"/>
          <p:cNvSpPr>
            <a:spLocks noChangeArrowheads="1"/>
          </p:cNvSpPr>
          <p:nvPr/>
        </p:nvSpPr>
        <p:spPr bwMode="auto">
          <a:xfrm>
            <a:off x="1752600" y="6172200"/>
            <a:ext cx="6400800" cy="523875"/>
          </a:xfrm>
          <a:prstGeom prst="rect">
            <a:avLst/>
          </a:prstGeom>
          <a:noFill/>
          <a:ln w="9525">
            <a:noFill/>
            <a:miter lim="800000"/>
            <a:headEnd/>
            <a:tailEnd/>
          </a:ln>
        </p:spPr>
        <p:txBody>
          <a:bodyPr>
            <a:spAutoFit/>
          </a:bodyPr>
          <a:lstStyle/>
          <a:p>
            <a:pPr>
              <a:spcBef>
                <a:spcPts val="1500"/>
              </a:spcBef>
              <a:buSzPct val="100000"/>
            </a:pPr>
            <a:r>
              <a:rPr lang="en-US" sz="2800" b="1" dirty="0" err="1">
                <a:solidFill>
                  <a:srgbClr val="0000FF"/>
                </a:solidFill>
                <a:latin typeface="Times New Roman" pitchFamily="18" charset="0"/>
                <a:cs typeface="Times New Roman" pitchFamily="18" charset="0"/>
              </a:rPr>
              <a:t>Bác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lớp</a:t>
            </a:r>
            <a:r>
              <a:rPr lang="en-US" sz="2800" b="1" dirty="0">
                <a:solidFill>
                  <a:srgbClr val="0000FF"/>
                </a:solidFill>
                <a:latin typeface="Times New Roman" pitchFamily="18" charset="0"/>
                <a:cs typeface="Times New Roman" pitchFamily="18" charset="0"/>
              </a:rPr>
              <a:t> </a:t>
            </a:r>
            <a:r>
              <a:rPr lang="vi-VN" sz="2800" b="1" dirty="0" err="1">
                <a:solidFill>
                  <a:srgbClr val="0000FF"/>
                </a:solidFill>
                <a:latin typeface="Times New Roman" pitchFamily="18" charset="0"/>
                <a:cs typeface="Times New Roman" pitchFamily="18" charset="0"/>
              </a:rPr>
              <a:t>B</a:t>
            </a:r>
            <a:r>
              <a:rPr lang="en-US" sz="2800" b="1" dirty="0" err="1">
                <a:solidFill>
                  <a:srgbClr val="0000FF"/>
                </a:solidFill>
                <a:latin typeface="Times New Roman" pitchFamily="18" charset="0"/>
                <a:cs typeface="Times New Roman" pitchFamily="18" charset="0"/>
              </a:rPr>
              <a:t>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vụ</a:t>
            </a:r>
            <a:endParaRPr lang="en-US" sz="2800" b="1" dirty="0">
              <a:solidFill>
                <a:srgbClr val="0000FF"/>
              </a:solidFill>
              <a:latin typeface="Times New Roman" pitchFamily="18" charset="0"/>
              <a:cs typeface="Times New Roman" pitchFamily="18" charset="0"/>
            </a:endParaRPr>
          </a:p>
        </p:txBody>
      </p:sp>
      <p:sp>
        <p:nvSpPr>
          <p:cNvPr id="5" name="Action Button: Movie 4">
            <a:hlinkClick r:id="rId4" action="ppaction://hlinkfile" highlightClick="1"/>
          </p:cNvPr>
          <p:cNvSpPr/>
          <p:nvPr/>
        </p:nvSpPr>
        <p:spPr>
          <a:xfrm>
            <a:off x="8229600" y="6248400"/>
            <a:ext cx="914400" cy="381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ph/>
            <p:extLst>
              <p:ext uri="{D42A27DB-BD31-4B8C-83A1-F6EECF244321}">
                <p14:modId xmlns:p14="http://schemas.microsoft.com/office/powerpoint/2010/main" val="1380665029"/>
              </p:ext>
            </p:extLst>
          </p:nvPr>
        </p:nvGraphicFramePr>
        <p:xfrm>
          <a:off x="457200" y="2015589"/>
          <a:ext cx="8382000" cy="4537611"/>
        </p:xfrm>
        <a:graphic>
          <a:graphicData uri="http://schemas.openxmlformats.org/drawingml/2006/table">
            <a:tbl>
              <a:tblPr/>
              <a:tblGrid>
                <a:gridCol w="990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680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KHÓ KHĂN</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BIỆN PHÁP KHẮC PHỤC </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KẾT QUẢ</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3565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GIẶC ĐÓI</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9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GIẶC DỐT</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2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TÀI CHÍNH  </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52" name="Text Box 24"/>
          <p:cNvSpPr txBox="1">
            <a:spLocks noChangeArrowheads="1"/>
          </p:cNvSpPr>
          <p:nvPr/>
        </p:nvSpPr>
        <p:spPr bwMode="auto">
          <a:xfrm>
            <a:off x="1524000" y="2797314"/>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solidFill>
                  <a:srgbClr val="0000CC"/>
                </a:solidFill>
              </a:rPr>
              <a:t>- </a:t>
            </a:r>
            <a:r>
              <a:rPr lang="en-US" altLang="ja-JP" b="1" dirty="0" err="1">
                <a:solidFill>
                  <a:srgbClr val="0000CC"/>
                </a:solidFill>
              </a:rPr>
              <a:t>Lập</a:t>
            </a:r>
            <a:r>
              <a:rPr lang="en-US" altLang="ja-JP" b="1" dirty="0">
                <a:solidFill>
                  <a:srgbClr val="0000CC"/>
                </a:solidFill>
              </a:rPr>
              <a:t> </a:t>
            </a:r>
            <a:r>
              <a:rPr lang="en-US" altLang="ja-JP" b="1" dirty="0" err="1">
                <a:solidFill>
                  <a:srgbClr val="0000CC"/>
                </a:solidFill>
              </a:rPr>
              <a:t>hũ</a:t>
            </a:r>
            <a:r>
              <a:rPr lang="en-US" altLang="ja-JP" b="1" dirty="0">
                <a:solidFill>
                  <a:srgbClr val="0000CC"/>
                </a:solidFill>
              </a:rPr>
              <a:t> </a:t>
            </a:r>
            <a:r>
              <a:rPr lang="en-US" altLang="ja-JP" b="1" dirty="0" err="1">
                <a:solidFill>
                  <a:srgbClr val="0000CC"/>
                </a:solidFill>
              </a:rPr>
              <a:t>gạo</a:t>
            </a:r>
            <a:r>
              <a:rPr lang="en-US" altLang="ja-JP" b="1" dirty="0">
                <a:solidFill>
                  <a:srgbClr val="0000CC"/>
                </a:solidFill>
              </a:rPr>
              <a:t> </a:t>
            </a:r>
            <a:r>
              <a:rPr lang="en-US" altLang="ja-JP" b="1" dirty="0" err="1">
                <a:solidFill>
                  <a:srgbClr val="0000CC"/>
                </a:solidFill>
              </a:rPr>
              <a:t>cứu</a:t>
            </a:r>
            <a:r>
              <a:rPr lang="en-US" altLang="ja-JP" b="1" dirty="0">
                <a:solidFill>
                  <a:srgbClr val="0000CC"/>
                </a:solidFill>
              </a:rPr>
              <a:t> </a:t>
            </a:r>
            <a:r>
              <a:rPr lang="en-US" altLang="ja-JP" b="1" dirty="0" err="1">
                <a:solidFill>
                  <a:srgbClr val="0000CC"/>
                </a:solidFill>
              </a:rPr>
              <a:t>đói</a:t>
            </a:r>
            <a:r>
              <a:rPr lang="en-US" altLang="ja-JP" b="1" dirty="0">
                <a:solidFill>
                  <a:srgbClr val="0000CC"/>
                </a:solidFill>
              </a:rPr>
              <a:t>, </a:t>
            </a:r>
            <a:r>
              <a:rPr lang="en-US" altLang="ja-JP" b="1" dirty="0" err="1">
                <a:solidFill>
                  <a:srgbClr val="0000CC"/>
                </a:solidFill>
              </a:rPr>
              <a:t>tổ</a:t>
            </a:r>
            <a:r>
              <a:rPr lang="en-US" altLang="ja-JP" b="1" dirty="0">
                <a:solidFill>
                  <a:srgbClr val="0000CC"/>
                </a:solidFill>
              </a:rPr>
              <a:t> </a:t>
            </a:r>
            <a:r>
              <a:rPr lang="en-US" altLang="ja-JP" b="1" dirty="0" err="1">
                <a:solidFill>
                  <a:srgbClr val="0000CC"/>
                </a:solidFill>
              </a:rPr>
              <a:t>chức</a:t>
            </a:r>
            <a:r>
              <a:rPr lang="en-US" altLang="ja-JP" b="1" dirty="0">
                <a:solidFill>
                  <a:srgbClr val="0000CC"/>
                </a:solidFill>
              </a:rPr>
              <a:t> “</a:t>
            </a:r>
            <a:r>
              <a:rPr lang="en-US" altLang="ja-JP" b="1" dirty="0" err="1">
                <a:solidFill>
                  <a:srgbClr val="0000CC"/>
                </a:solidFill>
              </a:rPr>
              <a:t>Ngày</a:t>
            </a:r>
            <a:r>
              <a:rPr lang="vi-VN" altLang="ja-JP" b="1" dirty="0">
                <a:solidFill>
                  <a:srgbClr val="0000CC"/>
                </a:solidFill>
              </a:rPr>
              <a:t> </a:t>
            </a:r>
            <a:r>
              <a:rPr lang="en-US" altLang="ja-JP" b="1" dirty="0" err="1">
                <a:solidFill>
                  <a:srgbClr val="0000CC"/>
                </a:solidFill>
              </a:rPr>
              <a:t>đồng</a:t>
            </a:r>
            <a:r>
              <a:rPr lang="en-US" altLang="ja-JP" b="1" dirty="0">
                <a:solidFill>
                  <a:srgbClr val="0000CC"/>
                </a:solidFill>
              </a:rPr>
              <a:t> </a:t>
            </a:r>
            <a:r>
              <a:rPr lang="en-US" altLang="ja-JP" b="1" dirty="0" err="1">
                <a:solidFill>
                  <a:srgbClr val="0000CC"/>
                </a:solidFill>
              </a:rPr>
              <a:t>tâm</a:t>
            </a:r>
            <a:r>
              <a:rPr lang="en-US" altLang="ja-JP" b="1" dirty="0">
                <a:solidFill>
                  <a:srgbClr val="0000CC"/>
                </a:solidFill>
              </a:rPr>
              <a:t>”, </a:t>
            </a:r>
            <a:r>
              <a:rPr lang="en-US" altLang="ja-JP" b="1" dirty="0" err="1">
                <a:solidFill>
                  <a:srgbClr val="0000CC"/>
                </a:solidFill>
              </a:rPr>
              <a:t>kêu</a:t>
            </a:r>
            <a:r>
              <a:rPr lang="en-US" altLang="ja-JP" b="1" dirty="0">
                <a:solidFill>
                  <a:srgbClr val="0000CC"/>
                </a:solidFill>
              </a:rPr>
              <a:t> </a:t>
            </a:r>
            <a:r>
              <a:rPr lang="en-US" altLang="ja-JP" b="1" dirty="0" err="1">
                <a:solidFill>
                  <a:srgbClr val="0000CC"/>
                </a:solidFill>
              </a:rPr>
              <a:t>gọi</a:t>
            </a:r>
            <a:r>
              <a:rPr lang="en-US" altLang="ja-JP" b="1" dirty="0">
                <a:solidFill>
                  <a:srgbClr val="0000CC"/>
                </a:solidFill>
              </a:rPr>
              <a:t> </a:t>
            </a:r>
            <a:r>
              <a:rPr lang="en-US" altLang="ja-JP" b="1" dirty="0" err="1">
                <a:solidFill>
                  <a:srgbClr val="0000CC"/>
                </a:solidFill>
              </a:rPr>
              <a:t>nhường</a:t>
            </a:r>
            <a:r>
              <a:rPr lang="en-US" altLang="ja-JP" b="1" dirty="0">
                <a:solidFill>
                  <a:srgbClr val="0000CC"/>
                </a:solidFill>
              </a:rPr>
              <a:t> </a:t>
            </a:r>
            <a:r>
              <a:rPr lang="en-US" altLang="ja-JP" b="1" dirty="0" err="1">
                <a:solidFill>
                  <a:srgbClr val="0000CC"/>
                </a:solidFill>
              </a:rPr>
              <a:t>cơm</a:t>
            </a:r>
            <a:r>
              <a:rPr lang="en-US" altLang="ja-JP" b="1" dirty="0">
                <a:solidFill>
                  <a:srgbClr val="0000CC"/>
                </a:solidFill>
              </a:rPr>
              <a:t> </a:t>
            </a:r>
            <a:r>
              <a:rPr lang="en-US" altLang="ja-JP" b="1" dirty="0" err="1">
                <a:solidFill>
                  <a:srgbClr val="0000CC"/>
                </a:solidFill>
              </a:rPr>
              <a:t>sẻ</a:t>
            </a:r>
            <a:r>
              <a:rPr lang="en-US" altLang="ja-JP" b="1" dirty="0">
                <a:solidFill>
                  <a:srgbClr val="0000CC"/>
                </a:solidFill>
              </a:rPr>
              <a:t> </a:t>
            </a:r>
            <a:r>
              <a:rPr lang="en-US" altLang="ja-JP" b="1" dirty="0" err="1">
                <a:solidFill>
                  <a:srgbClr val="0000CC"/>
                </a:solidFill>
              </a:rPr>
              <a:t>áo</a:t>
            </a:r>
            <a:endParaRPr lang="en-US" altLang="ja-JP" b="1" dirty="0">
              <a:solidFill>
                <a:srgbClr val="0000CC"/>
              </a:solidFill>
            </a:endParaRPr>
          </a:p>
        </p:txBody>
      </p:sp>
      <p:sp>
        <p:nvSpPr>
          <p:cNvPr id="48153"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4" name="TextBox 23"/>
          <p:cNvSpPr txBox="1">
            <a:spLocks noChangeArrowheads="1"/>
          </p:cNvSpPr>
          <p:nvPr/>
        </p:nvSpPr>
        <p:spPr bwMode="auto">
          <a:xfrm>
            <a:off x="1524000" y="3562290"/>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cs typeface="Times New Roman" pitchFamily="18" charset="0"/>
              </a:rPr>
              <a:t>- </a:t>
            </a:r>
            <a:r>
              <a:rPr lang="en-US" altLang="ja-JP" b="1" dirty="0" err="1">
                <a:solidFill>
                  <a:srgbClr val="0000CC"/>
                </a:solidFill>
                <a:cs typeface="Times New Roman" pitchFamily="18" charset="0"/>
              </a:rPr>
              <a:t>Tăng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gia</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sản</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xuất</a:t>
            </a:r>
            <a:r>
              <a:rPr lang="en-US" altLang="ja-JP" b="1" dirty="0">
                <a:solidFill>
                  <a:srgbClr val="0000CC"/>
                </a:solidFill>
                <a:cs typeface="Times New Roman" pitchFamily="18" charset="0"/>
              </a:rPr>
              <a:t>, chia </a:t>
            </a:r>
            <a:r>
              <a:rPr lang="en-US" altLang="ja-JP" b="1" dirty="0" err="1">
                <a:solidFill>
                  <a:srgbClr val="0000CC"/>
                </a:solidFill>
                <a:cs typeface="Times New Roman" pitchFamily="18" charset="0"/>
              </a:rPr>
              <a:t>ruộng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đất</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cho</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nông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dân</a:t>
            </a:r>
            <a:r>
              <a:rPr lang="en-US" altLang="ja-JP" b="1" dirty="0">
                <a:solidFill>
                  <a:srgbClr val="0000CC"/>
                </a:solidFill>
                <a:cs typeface="Times New Roman" pitchFamily="18" charset="0"/>
              </a:rPr>
              <a:t>.</a:t>
            </a:r>
            <a:r>
              <a:rPr lang="vi-VN" altLang="ja-JP" b="1" dirty="0">
                <a:solidFill>
                  <a:srgbClr val="0000CC"/>
                </a:solidFill>
                <a:cs typeface="Times New Roman" pitchFamily="18" charset="0"/>
              </a:rPr>
              <a:t>..</a:t>
            </a:r>
            <a:endParaRPr lang="en-US" altLang="ja-JP" b="1" dirty="0">
              <a:solidFill>
                <a:srgbClr val="0000CC"/>
              </a:solidFill>
              <a:cs typeface="Times New Roman" pitchFamily="18" charset="0"/>
            </a:endParaRPr>
          </a:p>
        </p:txBody>
      </p:sp>
      <p:sp>
        <p:nvSpPr>
          <p:cNvPr id="48155"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6" name="Rectangle 10"/>
          <p:cNvSpPr>
            <a:spLocks noChangeArrowheads="1"/>
          </p:cNvSpPr>
          <p:nvPr/>
        </p:nvSpPr>
        <p:spPr bwMode="auto">
          <a:xfrm>
            <a:off x="7315200" y="27432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algn="just">
              <a:spcBef>
                <a:spcPct val="20000"/>
              </a:spcBef>
            </a:pP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Nạn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đói</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được</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đẩy</a:t>
            </a:r>
            <a:r>
              <a:rPr lang="en-US" altLang="ja-JP" sz="2000" b="1" dirty="0">
                <a:solidFill>
                  <a:srgbClr val="0000CC"/>
                </a:solidFill>
                <a:latin typeface="Times New Roman" pitchFamily="18" charset="0"/>
                <a:cs typeface="Times New Roman" pitchFamily="18" charset="0"/>
              </a:rPr>
              <a:t> </a:t>
            </a:r>
            <a:r>
              <a:rPr lang="en-US" altLang="ja-JP" b="1" dirty="0" err="1">
                <a:solidFill>
                  <a:srgbClr val="0000CC"/>
                </a:solidFill>
                <a:latin typeface="Times New Roman" pitchFamily="18" charset="0"/>
                <a:cs typeface="Times New Roman" pitchFamily="18" charset="0"/>
              </a:rPr>
              <a:t>lùi</a:t>
            </a:r>
            <a:endParaRPr lang="en-US" altLang="ja-JP" b="1" dirty="0">
              <a:solidFill>
                <a:srgbClr val="0000CC"/>
              </a:solidFill>
              <a:latin typeface="Times New Roman" pitchFamily="18" charset="0"/>
              <a:cs typeface="Times New Roman" pitchFamily="18" charset="0"/>
            </a:endParaRPr>
          </a:p>
        </p:txBody>
      </p:sp>
      <p:sp>
        <p:nvSpPr>
          <p:cNvPr id="48157"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8" name="Rectangle 8"/>
          <p:cNvSpPr>
            <a:spLocks noChangeArrowheads="1"/>
          </p:cNvSpPr>
          <p:nvPr/>
        </p:nvSpPr>
        <p:spPr bwMode="auto">
          <a:xfrm>
            <a:off x="1524000" y="41148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spcBef>
                <a:spcPct val="20000"/>
              </a:spcBef>
              <a:buFontTx/>
              <a:buChar char="-"/>
            </a:pPr>
            <a:r>
              <a:rPr lang="en-US" altLang="ja-JP" sz="2000" b="1" dirty="0">
                <a:solidFill>
                  <a:srgbClr val="0000CC"/>
                </a:solidFill>
                <a:cs typeface="Times New Roman" pitchFamily="18" charset="0"/>
              </a:rPr>
              <a:t> </a:t>
            </a:r>
            <a:r>
              <a:rPr lang="en-US" altLang="ja-JP" sz="2000" b="1" dirty="0">
                <a:solidFill>
                  <a:srgbClr val="0000CC"/>
                </a:solidFill>
                <a:latin typeface="Times New Roman" pitchFamily="18" charset="0"/>
                <a:cs typeface="Times New Roman" pitchFamily="18" charset="0"/>
              </a:rPr>
              <a:t>8/9/1945, </a:t>
            </a:r>
            <a:r>
              <a:rPr lang="en-US" altLang="ja-JP" sz="2000" b="1" dirty="0" err="1">
                <a:solidFill>
                  <a:srgbClr val="0000CC"/>
                </a:solidFill>
                <a:latin typeface="Times New Roman" pitchFamily="18" charset="0"/>
                <a:cs typeface="Times New Roman" pitchFamily="18" charset="0"/>
              </a:rPr>
              <a:t>thành</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lập</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Nha</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bình</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dân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học</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vụ</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xóa</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nạn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mù</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chữ</a:t>
            </a:r>
            <a:r>
              <a:rPr lang="en-US" altLang="ja-JP" sz="2000" b="1" dirty="0">
                <a:solidFill>
                  <a:srgbClr val="0000CC"/>
                </a:solidFill>
                <a:latin typeface="Times New Roman" pitchFamily="18" charset="0"/>
                <a:cs typeface="Times New Roman" pitchFamily="18" charset="0"/>
              </a:rPr>
              <a:t>.</a:t>
            </a:r>
          </a:p>
        </p:txBody>
      </p:sp>
      <p:sp>
        <p:nvSpPr>
          <p:cNvPr id="48159"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0"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1" name="TextBox 24"/>
          <p:cNvSpPr txBox="1">
            <a:spLocks noChangeArrowheads="1"/>
          </p:cNvSpPr>
          <p:nvPr/>
        </p:nvSpPr>
        <p:spPr bwMode="auto">
          <a:xfrm>
            <a:off x="1524000" y="4796135"/>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sz="2400" b="1" dirty="0">
                <a:solidFill>
                  <a:srgbClr val="0000CC"/>
                </a:solidFill>
                <a:cs typeface="Times New Roman" pitchFamily="18" charset="0"/>
              </a:rPr>
              <a:t> </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Đổi</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mới</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nội</a:t>
            </a:r>
            <a:r>
              <a:rPr lang="en-US" altLang="ja-JP" b="1" dirty="0">
                <a:solidFill>
                  <a:srgbClr val="0000CC"/>
                </a:solidFill>
                <a:cs typeface="Times New Roman" pitchFamily="18" charset="0"/>
              </a:rPr>
              <a:t> dung, </a:t>
            </a:r>
            <a:r>
              <a:rPr lang="en-US" altLang="ja-JP" b="1" dirty="0" err="1">
                <a:solidFill>
                  <a:srgbClr val="0000CC"/>
                </a:solidFill>
                <a:cs typeface="Times New Roman" pitchFamily="18" charset="0"/>
              </a:rPr>
              <a:t>phương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pháp</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giáo</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dục</a:t>
            </a:r>
            <a:r>
              <a:rPr lang="vi-VN" altLang="ja-JP" b="1" dirty="0">
                <a:solidFill>
                  <a:srgbClr val="0000CC"/>
                </a:solidFill>
                <a:cs typeface="Times New Roman" pitchFamily="18" charset="0"/>
              </a:rPr>
              <a:t>...</a:t>
            </a:r>
            <a:r>
              <a:rPr lang="en-US" altLang="ja-JP" b="1" dirty="0">
                <a:solidFill>
                  <a:srgbClr val="0000CC"/>
                </a:solidFill>
                <a:cs typeface="Times New Roman" pitchFamily="18" charset="0"/>
              </a:rPr>
              <a:t> </a:t>
            </a:r>
          </a:p>
        </p:txBody>
      </p:sp>
      <p:sp>
        <p:nvSpPr>
          <p:cNvPr id="48162"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3" name="Rectangle 7"/>
          <p:cNvSpPr>
            <a:spLocks noChangeArrowheads="1"/>
          </p:cNvSpPr>
          <p:nvPr/>
        </p:nvSpPr>
        <p:spPr bwMode="auto">
          <a:xfrm>
            <a:off x="7239000" y="38100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spcBef>
                <a:spcPct val="20000"/>
              </a:spcBef>
            </a:pPr>
            <a:r>
              <a:rPr lang="en-US" altLang="ja-JP"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Hơn</a:t>
            </a:r>
            <a:r>
              <a:rPr lang="en-US" altLang="ja-JP" sz="1900" b="1" dirty="0">
                <a:solidFill>
                  <a:srgbClr val="0000CC"/>
                </a:solidFill>
                <a:latin typeface="Times New Roman" pitchFamily="18" charset="0"/>
                <a:cs typeface="Times New Roman" pitchFamily="18" charset="0"/>
              </a:rPr>
              <a:t> 2,5 </a:t>
            </a:r>
            <a:r>
              <a:rPr lang="en-US" altLang="ja-JP" sz="1900" b="1" dirty="0" err="1">
                <a:solidFill>
                  <a:srgbClr val="0000CC"/>
                </a:solidFill>
                <a:latin typeface="Times New Roman" pitchFamily="18" charset="0"/>
                <a:cs typeface="Times New Roman" pitchFamily="18" charset="0"/>
              </a:rPr>
              <a:t>triệu</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người</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biết</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đọc</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biết</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viết</a:t>
            </a:r>
            <a:endParaRPr lang="en-US" altLang="ja-JP" sz="1900" b="1" dirty="0">
              <a:solidFill>
                <a:srgbClr val="0000CC"/>
              </a:solidFill>
              <a:latin typeface="Times New Roman" pitchFamily="18" charset="0"/>
              <a:cs typeface="Times New Roman" pitchFamily="18" charset="0"/>
            </a:endParaRPr>
          </a:p>
        </p:txBody>
      </p:sp>
      <p:sp>
        <p:nvSpPr>
          <p:cNvPr id="122916" name="Text Box 36"/>
          <p:cNvSpPr txBox="1">
            <a:spLocks noChangeArrowheads="1"/>
          </p:cNvSpPr>
          <p:nvPr/>
        </p:nvSpPr>
        <p:spPr bwMode="auto">
          <a:xfrm>
            <a:off x="1600200" y="5338227"/>
            <a:ext cx="5638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20000"/>
              </a:spcBef>
              <a:buFontTx/>
              <a:buChar char="-"/>
            </a:pPr>
            <a:r>
              <a:rPr lang="en-US" altLang="ja-JP" sz="2400" b="1" dirty="0">
                <a:solidFill>
                  <a:srgbClr val="0000CC"/>
                </a:solidFill>
              </a:rPr>
              <a:t> </a:t>
            </a:r>
            <a:r>
              <a:rPr lang="en-US" altLang="ja-JP" b="1" dirty="0" err="1">
                <a:solidFill>
                  <a:srgbClr val="0000CC"/>
                </a:solidFill>
              </a:rPr>
              <a:t>Phát</a:t>
            </a:r>
            <a:r>
              <a:rPr lang="en-US" altLang="ja-JP" b="1" dirty="0">
                <a:solidFill>
                  <a:srgbClr val="0000CC"/>
                </a:solidFill>
              </a:rPr>
              <a:t> </a:t>
            </a:r>
            <a:r>
              <a:rPr lang="en-US" altLang="ja-JP" b="1" dirty="0" err="1">
                <a:solidFill>
                  <a:srgbClr val="0000CC"/>
                </a:solidFill>
              </a:rPr>
              <a:t>động</a:t>
            </a:r>
            <a:r>
              <a:rPr lang="en-US" altLang="ja-JP" b="1" dirty="0">
                <a:solidFill>
                  <a:srgbClr val="0000CC"/>
                </a:solidFill>
              </a:rPr>
              <a:t> </a:t>
            </a:r>
            <a:r>
              <a:rPr lang="en-US" altLang="ja-JP" b="1" dirty="0" err="1">
                <a:solidFill>
                  <a:srgbClr val="0000CC"/>
                </a:solidFill>
              </a:rPr>
              <a:t>phong</a:t>
            </a:r>
            <a:r>
              <a:rPr lang="en-US" altLang="ja-JP" b="1" dirty="0">
                <a:solidFill>
                  <a:srgbClr val="0000CC"/>
                </a:solidFill>
              </a:rPr>
              <a:t> </a:t>
            </a:r>
            <a:r>
              <a:rPr lang="en-US" altLang="ja-JP" b="1" dirty="0" err="1">
                <a:solidFill>
                  <a:srgbClr val="0000CC"/>
                </a:solidFill>
              </a:rPr>
              <a:t>trào</a:t>
            </a:r>
            <a:r>
              <a:rPr lang="en-US" altLang="ja-JP" b="1" dirty="0">
                <a:solidFill>
                  <a:srgbClr val="0000CC"/>
                </a:solidFill>
              </a:rPr>
              <a:t>: “</a:t>
            </a:r>
            <a:r>
              <a:rPr lang="en-US" altLang="ja-JP" b="1" dirty="0" err="1">
                <a:solidFill>
                  <a:srgbClr val="0000CC"/>
                </a:solidFill>
              </a:rPr>
              <a:t>Quỹ</a:t>
            </a:r>
            <a:r>
              <a:rPr lang="en-US" altLang="ja-JP" b="1" dirty="0">
                <a:solidFill>
                  <a:srgbClr val="0000CC"/>
                </a:solidFill>
              </a:rPr>
              <a:t>  </a:t>
            </a:r>
            <a:r>
              <a:rPr lang="vi-VN" altLang="ja-JP" b="1" dirty="0">
                <a:solidFill>
                  <a:srgbClr val="0000CC"/>
                </a:solidFill>
              </a:rPr>
              <a:t>đ</a:t>
            </a:r>
            <a:r>
              <a:rPr lang="en-US" altLang="ja-JP" b="1" dirty="0" err="1">
                <a:solidFill>
                  <a:srgbClr val="0000CC"/>
                </a:solidFill>
              </a:rPr>
              <a:t>ộc</a:t>
            </a:r>
            <a:r>
              <a:rPr lang="vi-VN" altLang="ja-JP" b="1" dirty="0">
                <a:solidFill>
                  <a:srgbClr val="0000CC"/>
                </a:solidFill>
              </a:rPr>
              <a:t> l</a:t>
            </a:r>
            <a:r>
              <a:rPr lang="en-US" altLang="ja-JP" b="1" dirty="0" err="1">
                <a:solidFill>
                  <a:srgbClr val="0000CC"/>
                </a:solidFill>
              </a:rPr>
              <a:t>ập</a:t>
            </a:r>
            <a:r>
              <a:rPr lang="en-US" altLang="ja-JP" b="1" dirty="0">
                <a:solidFill>
                  <a:srgbClr val="0000CC"/>
                </a:solidFill>
              </a:rPr>
              <a:t>”,</a:t>
            </a:r>
            <a:r>
              <a:rPr lang="vi-VN" altLang="ja-JP" b="1" dirty="0">
                <a:solidFill>
                  <a:srgbClr val="0000CC"/>
                </a:solidFill>
              </a:rPr>
              <a:t> </a:t>
            </a:r>
            <a:r>
              <a:rPr lang="en-US" altLang="ja-JP" b="1" dirty="0">
                <a:solidFill>
                  <a:srgbClr val="0000CC"/>
                </a:solidFill>
              </a:rPr>
              <a:t>“</a:t>
            </a:r>
            <a:r>
              <a:rPr lang="en-US" altLang="ja-JP" b="1" dirty="0" err="1">
                <a:solidFill>
                  <a:srgbClr val="0000CC"/>
                </a:solidFill>
              </a:rPr>
              <a:t>Tuần</a:t>
            </a:r>
            <a:r>
              <a:rPr lang="en-US" altLang="ja-JP" b="1" dirty="0">
                <a:solidFill>
                  <a:srgbClr val="0000CC"/>
                </a:solidFill>
              </a:rPr>
              <a:t> </a:t>
            </a:r>
            <a:r>
              <a:rPr lang="en-US" altLang="ja-JP" b="1" dirty="0" err="1">
                <a:solidFill>
                  <a:srgbClr val="0000CC"/>
                </a:solidFill>
              </a:rPr>
              <a:t>lễ</a:t>
            </a:r>
            <a:r>
              <a:rPr lang="en-US" altLang="ja-JP" b="1" dirty="0">
                <a:solidFill>
                  <a:srgbClr val="0000CC"/>
                </a:solidFill>
              </a:rPr>
              <a:t> </a:t>
            </a:r>
            <a:r>
              <a:rPr lang="en-US" altLang="ja-JP" b="1" dirty="0" err="1">
                <a:solidFill>
                  <a:srgbClr val="0000CC"/>
                </a:solidFill>
              </a:rPr>
              <a:t>vàng</a:t>
            </a:r>
            <a:r>
              <a:rPr lang="en-US" altLang="ja-JP" b="1" dirty="0">
                <a:solidFill>
                  <a:srgbClr val="0000CC"/>
                </a:solidFill>
              </a:rPr>
              <a:t>”</a:t>
            </a:r>
          </a:p>
          <a:p>
            <a:endParaRPr lang="en-US" altLang="ja-JP" sz="2400" dirty="0"/>
          </a:p>
        </p:txBody>
      </p:sp>
      <p:sp>
        <p:nvSpPr>
          <p:cNvPr id="48165" name="Text Box 37"/>
          <p:cNvSpPr txBox="1">
            <a:spLocks noChangeArrowheads="1"/>
          </p:cNvSpPr>
          <p:nvPr/>
        </p:nvSpPr>
        <p:spPr bwMode="auto">
          <a:xfrm>
            <a:off x="2270125" y="5805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26" name="TextBox 25"/>
          <p:cNvSpPr txBox="1">
            <a:spLocks noChangeArrowheads="1"/>
          </p:cNvSpPr>
          <p:nvPr/>
        </p:nvSpPr>
        <p:spPr bwMode="auto">
          <a:xfrm>
            <a:off x="1676400" y="6015335"/>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sz="2400" b="1" dirty="0">
                <a:solidFill>
                  <a:srgbClr val="0000CC"/>
                </a:solidFill>
                <a:cs typeface="Times New Roman" pitchFamily="18" charset="0"/>
              </a:rPr>
              <a:t>- </a:t>
            </a:r>
            <a:r>
              <a:rPr lang="en-US" altLang="ja-JP" b="1" dirty="0">
                <a:solidFill>
                  <a:srgbClr val="0000CC"/>
                </a:solidFill>
                <a:cs typeface="Times New Roman" pitchFamily="18" charset="0"/>
              </a:rPr>
              <a:t>11/1946: </a:t>
            </a:r>
            <a:r>
              <a:rPr lang="en-US" altLang="ja-JP" b="1" dirty="0" err="1">
                <a:solidFill>
                  <a:srgbClr val="0000CC"/>
                </a:solidFill>
                <a:cs typeface="Times New Roman" pitchFamily="18" charset="0"/>
              </a:rPr>
              <a:t>lưu</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hành</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đồng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tiền</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Việt</a:t>
            </a:r>
            <a:r>
              <a:rPr lang="en-US" altLang="ja-JP" b="1" dirty="0">
                <a:solidFill>
                  <a:srgbClr val="0000CC"/>
                </a:solidFill>
                <a:cs typeface="Times New Roman" pitchFamily="18" charset="0"/>
              </a:rPr>
              <a:t> N</a:t>
            </a:r>
            <a:r>
              <a:rPr lang="en-US" altLang="ja-JP" sz="2400" b="1" dirty="0">
                <a:solidFill>
                  <a:srgbClr val="0000CC"/>
                </a:solidFill>
                <a:cs typeface="Times New Roman" pitchFamily="18" charset="0"/>
              </a:rPr>
              <a:t>am</a:t>
            </a:r>
            <a:r>
              <a:rPr lang="vi-VN" altLang="ja-JP" sz="2400" b="1" dirty="0">
                <a:solidFill>
                  <a:srgbClr val="0000CC"/>
                </a:solidFill>
                <a:cs typeface="Times New Roman" pitchFamily="18" charset="0"/>
              </a:rPr>
              <a:t>...</a:t>
            </a:r>
            <a:endParaRPr lang="en-US" altLang="ja-JP" sz="2400" b="1" dirty="0">
              <a:solidFill>
                <a:srgbClr val="0000CC"/>
              </a:solidFill>
              <a:cs typeface="Times New Roman" pitchFamily="18" charset="0"/>
            </a:endParaRPr>
          </a:p>
        </p:txBody>
      </p:sp>
      <p:sp>
        <p:nvSpPr>
          <p:cNvPr id="48167" name="Text Box 39"/>
          <p:cNvSpPr txBox="1">
            <a:spLocks noChangeArrowheads="1"/>
          </p:cNvSpPr>
          <p:nvPr/>
        </p:nvSpPr>
        <p:spPr bwMode="auto">
          <a:xfrm>
            <a:off x="6689725" y="496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22" name="TextBox 21"/>
          <p:cNvSpPr txBox="1"/>
          <p:nvPr/>
        </p:nvSpPr>
        <p:spPr>
          <a:xfrm>
            <a:off x="-76200" y="381000"/>
            <a:ext cx="9220200" cy="338554"/>
          </a:xfrm>
          <a:prstGeom prst="rect">
            <a:avLst/>
          </a:prstGeom>
          <a:noFill/>
        </p:spPr>
        <p:txBody>
          <a:bodyPr wrap="square" rtlCol="0">
            <a:spAutoFit/>
          </a:bodyPr>
          <a:lstStyle/>
          <a:p>
            <a:r>
              <a:rPr lang="en-US" sz="1600" b="1" dirty="0">
                <a:solidFill>
                  <a:srgbClr val="1B06BA"/>
                </a:solidFill>
                <a:latin typeface="Times New Roman" pitchFamily="18" charset="0"/>
                <a:cs typeface="Times New Roman" pitchFamily="18" charset="0"/>
              </a:rPr>
              <a:t>I</a:t>
            </a:r>
            <a:r>
              <a:rPr lang="vi-VN" sz="1600" b="1" dirty="0">
                <a:solidFill>
                  <a:srgbClr val="1B06BA"/>
                </a:solidFill>
                <a:latin typeface="Times New Roman" pitchFamily="18" charset="0"/>
                <a:cs typeface="Times New Roman" pitchFamily="18" charset="0"/>
              </a:rPr>
              <a:t>I. CỦNG CỐ CHÍNH QUYỀN CÁCH MẠNG VÀ BẢO VỆ ĐỘC LẬP DÂN TỘC</a:t>
            </a:r>
            <a:endParaRPr lang="en-US" sz="1600" b="1" dirty="0">
              <a:solidFill>
                <a:srgbClr val="1B06BA"/>
              </a:solidFill>
              <a:latin typeface="Times New Roman" pitchFamily="18" charset="0"/>
              <a:cs typeface="Times New Roman" pitchFamily="18" charset="0"/>
            </a:endParaRPr>
          </a:p>
        </p:txBody>
      </p:sp>
      <p:sp>
        <p:nvSpPr>
          <p:cNvPr id="23" name="Rectangle 22"/>
          <p:cNvSpPr/>
          <p:nvPr/>
        </p:nvSpPr>
        <p:spPr>
          <a:xfrm>
            <a:off x="0" y="838200"/>
            <a:ext cx="5486400" cy="400110"/>
          </a:xfrm>
          <a:prstGeom prst="rect">
            <a:avLst/>
          </a:prstGeom>
        </p:spPr>
        <p:txBody>
          <a:bodyPr wrap="square">
            <a:spAutoFit/>
          </a:bodyPr>
          <a:lstStyle/>
          <a:p>
            <a:r>
              <a:rPr lang="en-US" altLang="ja-JP" sz="2000" b="1" u="sng" dirty="0">
                <a:solidFill>
                  <a:srgbClr val="1B06BA"/>
                </a:solidFill>
                <a:latin typeface="Times New Roman" pitchFamily="18" charset="0"/>
                <a:cs typeface="Times New Roman" pitchFamily="18" charset="0"/>
              </a:rPr>
              <a:t>1-</a:t>
            </a:r>
            <a:r>
              <a:rPr lang="vi-VN" altLang="ja-JP" sz="2000" b="1" u="sng" dirty="0">
                <a:solidFill>
                  <a:srgbClr val="1B06BA"/>
                </a:solidFill>
                <a:latin typeface="Times New Roman" pitchFamily="18" charset="0"/>
                <a:cs typeface="Times New Roman" pitchFamily="18" charset="0"/>
              </a:rPr>
              <a:t> Bước đầu xây dựng chế độ mới</a:t>
            </a:r>
            <a:endParaRPr lang="ja-JP" altLang="ja-JP" sz="2000" dirty="0">
              <a:solidFill>
                <a:srgbClr val="1B06BA"/>
              </a:solidFill>
              <a:latin typeface="Times New Roman" pitchFamily="18" charset="0"/>
              <a:cs typeface="Times New Roman" pitchFamily="18" charset="0"/>
            </a:endParaRPr>
          </a:p>
        </p:txBody>
      </p:sp>
      <p:sp>
        <p:nvSpPr>
          <p:cNvPr id="25" name="Rectangle 24"/>
          <p:cNvSpPr/>
          <p:nvPr/>
        </p:nvSpPr>
        <p:spPr>
          <a:xfrm>
            <a:off x="0" y="1371600"/>
            <a:ext cx="7315200" cy="400110"/>
          </a:xfrm>
          <a:prstGeom prst="rect">
            <a:avLst/>
          </a:prstGeom>
        </p:spPr>
        <p:txBody>
          <a:bodyPr wrap="square">
            <a:spAutoFit/>
          </a:bodyPr>
          <a:lstStyle/>
          <a:p>
            <a:r>
              <a:rPr lang="vi-VN" altLang="ja-JP" sz="2000" b="1" u="sng" dirty="0">
                <a:solidFill>
                  <a:srgbClr val="1B06BA"/>
                </a:solidFill>
                <a:latin typeface="Times New Roman" pitchFamily="18" charset="0"/>
                <a:cs typeface="Times New Roman" pitchFamily="18" charset="0"/>
              </a:rPr>
              <a:t>2</a:t>
            </a:r>
            <a:r>
              <a:rPr lang="en-US" altLang="ja-JP" sz="2000" b="1" u="sng" dirty="0">
                <a:solidFill>
                  <a:srgbClr val="1B06BA"/>
                </a:solidFill>
                <a:latin typeface="Times New Roman" pitchFamily="18" charset="0"/>
                <a:cs typeface="Times New Roman" pitchFamily="18" charset="0"/>
              </a:rPr>
              <a:t>-</a:t>
            </a:r>
            <a:r>
              <a:rPr lang="vi-VN" altLang="ja-JP" sz="2000" b="1" u="sng" dirty="0">
                <a:solidFill>
                  <a:srgbClr val="1B06BA"/>
                </a:solidFill>
                <a:latin typeface="Times New Roman" pitchFamily="18" charset="0"/>
                <a:cs typeface="Times New Roman" pitchFamily="18" charset="0"/>
              </a:rPr>
              <a:t> Diệt giặc đói, giặc dốt và giải quyết khó khăn về tài chính</a:t>
            </a:r>
            <a:endParaRPr lang="ja-JP" altLang="ja-JP" sz="2000" dirty="0">
              <a:solidFill>
                <a:srgbClr val="1B06BA"/>
              </a:solidFill>
              <a:latin typeface="Times New Roman" pitchFamily="18" charset="0"/>
              <a:cs typeface="Times New Roman" pitchFamily="18" charset="0"/>
            </a:endParaRPr>
          </a:p>
        </p:txBody>
      </p:sp>
    </p:spTree>
    <p:extLst>
      <p:ext uri="{BB962C8B-B14F-4D97-AF65-F5344CB8AC3E}">
        <p14:creationId xmlns:p14="http://schemas.microsoft.com/office/powerpoint/2010/main" val="3098900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63"/>
                                        </p:tgtEl>
                                        <p:attrNameLst>
                                          <p:attrName>style.visibility</p:attrName>
                                        </p:attrNameLst>
                                      </p:cBhvr>
                                      <p:to>
                                        <p:strVal val="visible"/>
                                      </p:to>
                                    </p:set>
                                    <p:animEffect transition="in" filter="wipe(down)">
                                      <p:cBhvr>
                                        <p:cTn id="7" dur="500"/>
                                        <p:tgtEl>
                                          <p:spTgt spid="4816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16"/>
                                        </p:tgtEl>
                                        <p:attrNameLst>
                                          <p:attrName>style.visibility</p:attrName>
                                        </p:attrNameLst>
                                      </p:cBhvr>
                                      <p:to>
                                        <p:strVal val="visible"/>
                                      </p:to>
                                    </p:set>
                                    <p:animEffect transition="in" filter="diamond(in)">
                                      <p:cBhvr>
                                        <p:cTn id="12" dur="2000"/>
                                        <p:tgtEl>
                                          <p:spTgt spid="122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3" grpId="0"/>
      <p:bldP spid="122916"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81000" y="5943600"/>
            <a:ext cx="8229600" cy="6858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err="1">
                <a:solidFill>
                  <a:srgbClr val="0000FF"/>
                </a:solidFill>
                <a:latin typeface="Times New Roman" pitchFamily="18" charset="0"/>
                <a:cs typeface="Times New Roman" pitchFamily="18" charset="0"/>
              </a:rPr>
              <a:t>Khai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Tuần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lễ</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Nội</a:t>
            </a:r>
            <a:r>
              <a:rPr lang="en-US" sz="2400" b="1" dirty="0">
                <a:solidFill>
                  <a:srgbClr val="0000FF"/>
                </a:solidFill>
                <a:latin typeface="Times New Roman" pitchFamily="18" charset="0"/>
                <a:cs typeface="Times New Roman" pitchFamily="18" charset="0"/>
              </a:rPr>
              <a:t> (1945)</a:t>
            </a:r>
          </a:p>
        </p:txBody>
      </p:sp>
      <p:pic>
        <p:nvPicPr>
          <p:cNvPr id="200707" name="Picture 3"/>
          <p:cNvPicPr>
            <a:picLocks noChangeAspect="1" noChangeArrowheads="1"/>
          </p:cNvPicPr>
          <p:nvPr/>
        </p:nvPicPr>
        <p:blipFill>
          <a:blip r:embed="rId3"/>
          <a:srcRect/>
          <a:stretch>
            <a:fillRect/>
          </a:stretch>
        </p:blipFill>
        <p:spPr bwMode="auto">
          <a:xfrm>
            <a:off x="457200" y="457200"/>
            <a:ext cx="8505825" cy="5440363"/>
          </a:xfrm>
          <a:prstGeom prst="rect">
            <a:avLst/>
          </a:prstGeom>
          <a:noFill/>
          <a:ln w="9525">
            <a:noFill/>
            <a:round/>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ịnh văn bô"/>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04801"/>
            <a:ext cx="9144000" cy="5257799"/>
          </a:xfrm>
          <a:prstGeom prst="rect">
            <a:avLst/>
          </a:prstGeom>
          <a:noFill/>
          <a:ln>
            <a:noFill/>
          </a:ln>
        </p:spPr>
      </p:pic>
      <p:sp>
        <p:nvSpPr>
          <p:cNvPr id="3" name="Rectangle 2"/>
          <p:cNvSpPr txBox="1">
            <a:spLocks noChangeArrowheads="1"/>
          </p:cNvSpPr>
          <p:nvPr/>
        </p:nvSpPr>
        <p:spPr>
          <a:xfrm>
            <a:off x="381000" y="6019800"/>
            <a:ext cx="8229600" cy="685800"/>
          </a:xfrm>
          <a:prstGeom prst="rect">
            <a:avLst/>
          </a:prstGeom>
        </p:spPr>
        <p:txBody>
          <a:bodyPr lIns="90000" tIns="46800" rIns="90000" bIns="46800"/>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sz="2400" b="1" dirty="0">
                <a:solidFill>
                  <a:srgbClr val="0000FF"/>
                </a:solidFill>
                <a:latin typeface="Times New Roman" pitchFamily="18" charset="0"/>
                <a:cs typeface="Times New Roman" pitchFamily="18" charset="0"/>
              </a:rPr>
              <a:t>Vợ chồng ông bà Trịnh Văn Bô – Hoàng Thị Minh Hồ, gia đình tư sản ủng hộ cho chính phủ 5147 lượng vàng</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0212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AutoShape 2"/>
          <p:cNvCxnSpPr>
            <a:cxnSpLocks noChangeShapeType="1"/>
          </p:cNvCxnSpPr>
          <p:nvPr/>
        </p:nvCxnSpPr>
        <p:spPr bwMode="auto">
          <a:xfrm>
            <a:off x="4572000" y="0"/>
            <a:ext cx="1588" cy="1588"/>
          </a:xfrm>
          <a:prstGeom prst="straightConnector1">
            <a:avLst/>
          </a:prstGeom>
          <a:noFill/>
          <a:ln w="9360" cap="sq">
            <a:solidFill>
              <a:srgbClr val="000000"/>
            </a:solidFill>
            <a:miter lim="800000"/>
            <a:headEnd/>
            <a:tailEnd/>
          </a:ln>
        </p:spPr>
      </p:cxnSp>
      <p:cxnSp>
        <p:nvCxnSpPr>
          <p:cNvPr id="9219" name="AutoShape 3"/>
          <p:cNvCxnSpPr>
            <a:cxnSpLocks noChangeShapeType="1"/>
          </p:cNvCxnSpPr>
          <p:nvPr/>
        </p:nvCxnSpPr>
        <p:spPr bwMode="auto">
          <a:xfrm>
            <a:off x="0" y="3429000"/>
            <a:ext cx="1588" cy="1588"/>
          </a:xfrm>
          <a:prstGeom prst="straightConnector1">
            <a:avLst/>
          </a:prstGeom>
          <a:noFill/>
          <a:ln w="9360" cap="sq">
            <a:solidFill>
              <a:srgbClr val="000000"/>
            </a:solidFill>
            <a:miter lim="800000"/>
            <a:headEnd/>
            <a:tailEnd/>
          </a:ln>
        </p:spPr>
      </p:cxnSp>
      <p:grpSp>
        <p:nvGrpSpPr>
          <p:cNvPr id="2" name="Group 4"/>
          <p:cNvGrpSpPr>
            <a:grpSpLocks/>
          </p:cNvGrpSpPr>
          <p:nvPr/>
        </p:nvGrpSpPr>
        <p:grpSpPr bwMode="auto">
          <a:xfrm>
            <a:off x="1447800" y="4762"/>
            <a:ext cx="6091238" cy="6853238"/>
            <a:chOff x="912" y="0"/>
            <a:chExt cx="3837" cy="4317"/>
          </a:xfrm>
        </p:grpSpPr>
        <p:sp>
          <p:nvSpPr>
            <p:cNvPr id="9266" name="Rectangle 5"/>
            <p:cNvSpPr>
              <a:spLocks noChangeArrowheads="1"/>
            </p:cNvSpPr>
            <p:nvPr/>
          </p:nvSpPr>
          <p:spPr bwMode="auto">
            <a:xfrm>
              <a:off x="912" y="0"/>
              <a:ext cx="3837" cy="4317"/>
            </a:xfrm>
            <a:prstGeom prst="rect">
              <a:avLst/>
            </a:prstGeom>
            <a:noFill/>
            <a:ln w="9360" cap="sq">
              <a:solidFill>
                <a:srgbClr val="000000"/>
              </a:solidFill>
              <a:miter lim="800000"/>
              <a:headEnd/>
              <a:tailEnd/>
            </a:ln>
          </p:spPr>
          <p:txBody>
            <a:bodyPr wrap="none" anchor="ctr"/>
            <a:lstStyle/>
            <a:p>
              <a:endParaRPr lang="en-US"/>
            </a:p>
          </p:txBody>
        </p:sp>
        <p:grpSp>
          <p:nvGrpSpPr>
            <p:cNvPr id="3" name="Group 6"/>
            <p:cNvGrpSpPr>
              <a:grpSpLocks/>
            </p:cNvGrpSpPr>
            <p:nvPr/>
          </p:nvGrpSpPr>
          <p:grpSpPr bwMode="auto">
            <a:xfrm>
              <a:off x="1286" y="48"/>
              <a:ext cx="2428" cy="4166"/>
              <a:chOff x="1286" y="48"/>
              <a:chExt cx="2428" cy="4166"/>
            </a:xfrm>
          </p:grpSpPr>
          <p:sp>
            <p:nvSpPr>
              <p:cNvPr id="9305" name="Freeform 7"/>
              <p:cNvSpPr>
                <a:spLocks noChangeArrowheads="1"/>
              </p:cNvSpPr>
              <p:nvPr/>
            </p:nvSpPr>
            <p:spPr bwMode="auto">
              <a:xfrm>
                <a:off x="1298" y="48"/>
                <a:ext cx="2416" cy="4160"/>
              </a:xfrm>
              <a:custGeom>
                <a:avLst/>
                <a:gdLst>
                  <a:gd name="T0" fmla="*/ 1503 w 2328"/>
                  <a:gd name="T1" fmla="*/ 258 h 4163"/>
                  <a:gd name="T2" fmla="*/ 1609 w 2328"/>
                  <a:gd name="T3" fmla="*/ 378 h 4163"/>
                  <a:gd name="T4" fmla="*/ 1837 w 2328"/>
                  <a:gd name="T5" fmla="*/ 474 h 4163"/>
                  <a:gd name="T6" fmla="*/ 1985 w 2328"/>
                  <a:gd name="T7" fmla="*/ 558 h 4163"/>
                  <a:gd name="T8" fmla="*/ 1650 w 2328"/>
                  <a:gd name="T9" fmla="*/ 654 h 4163"/>
                  <a:gd name="T10" fmla="*/ 1449 w 2328"/>
                  <a:gd name="T11" fmla="*/ 855 h 4163"/>
                  <a:gd name="T12" fmla="*/ 1261 w 2328"/>
                  <a:gd name="T13" fmla="*/ 1119 h 4163"/>
                  <a:gd name="T14" fmla="*/ 1381 w 2328"/>
                  <a:gd name="T15" fmla="*/ 1395 h 4163"/>
                  <a:gd name="T16" fmla="*/ 1623 w 2328"/>
                  <a:gd name="T17" fmla="*/ 1671 h 4163"/>
                  <a:gd name="T18" fmla="*/ 1704 w 2328"/>
                  <a:gd name="T19" fmla="*/ 1755 h 4163"/>
                  <a:gd name="T20" fmla="*/ 1811 w 2328"/>
                  <a:gd name="T21" fmla="*/ 1827 h 4163"/>
                  <a:gd name="T22" fmla="*/ 2012 w 2328"/>
                  <a:gd name="T23" fmla="*/ 1959 h 4163"/>
                  <a:gd name="T24" fmla="*/ 2295 w 2328"/>
                  <a:gd name="T25" fmla="*/ 2196 h 4163"/>
                  <a:gd name="T26" fmla="*/ 2373 w 2328"/>
                  <a:gd name="T27" fmla="*/ 2340 h 4163"/>
                  <a:gd name="T28" fmla="*/ 2562 w 2328"/>
                  <a:gd name="T29" fmla="*/ 2808 h 4163"/>
                  <a:gd name="T30" fmla="*/ 2589 w 2328"/>
                  <a:gd name="T31" fmla="*/ 2928 h 4163"/>
                  <a:gd name="T32" fmla="*/ 2508 w 2328"/>
                  <a:gd name="T33" fmla="*/ 3192 h 4163"/>
                  <a:gd name="T34" fmla="*/ 2415 w 2328"/>
                  <a:gd name="T35" fmla="*/ 3300 h 4163"/>
                  <a:gd name="T36" fmla="*/ 2199 w 2328"/>
                  <a:gd name="T37" fmla="*/ 3420 h 4163"/>
                  <a:gd name="T38" fmla="*/ 2039 w 2328"/>
                  <a:gd name="T39" fmla="*/ 3513 h 4163"/>
                  <a:gd name="T40" fmla="*/ 1650 w 2328"/>
                  <a:gd name="T41" fmla="*/ 3657 h 4163"/>
                  <a:gd name="T42" fmla="*/ 1488 w 2328"/>
                  <a:gd name="T43" fmla="*/ 3753 h 4163"/>
                  <a:gd name="T44" fmla="*/ 1461 w 2328"/>
                  <a:gd name="T45" fmla="*/ 3825 h 4163"/>
                  <a:gd name="T46" fmla="*/ 1355 w 2328"/>
                  <a:gd name="T47" fmla="*/ 3909 h 4163"/>
                  <a:gd name="T48" fmla="*/ 1100 w 2328"/>
                  <a:gd name="T49" fmla="*/ 4017 h 4163"/>
                  <a:gd name="T50" fmla="*/ 939 w 2328"/>
                  <a:gd name="T51" fmla="*/ 4149 h 4163"/>
                  <a:gd name="T52" fmla="*/ 899 w 2328"/>
                  <a:gd name="T53" fmla="*/ 4041 h 4163"/>
                  <a:gd name="T54" fmla="*/ 966 w 2328"/>
                  <a:gd name="T55" fmla="*/ 3693 h 4163"/>
                  <a:gd name="T56" fmla="*/ 831 w 2328"/>
                  <a:gd name="T57" fmla="*/ 3669 h 4163"/>
                  <a:gd name="T58" fmla="*/ 885 w 2328"/>
                  <a:gd name="T59" fmla="*/ 3573 h 4163"/>
                  <a:gd name="T60" fmla="*/ 1368 w 2328"/>
                  <a:gd name="T61" fmla="*/ 3432 h 4163"/>
                  <a:gd name="T62" fmla="*/ 1314 w 2328"/>
                  <a:gd name="T63" fmla="*/ 3264 h 4163"/>
                  <a:gd name="T64" fmla="*/ 1609 w 2328"/>
                  <a:gd name="T65" fmla="*/ 3144 h 4163"/>
                  <a:gd name="T66" fmla="*/ 1851 w 2328"/>
                  <a:gd name="T67" fmla="*/ 2928 h 4163"/>
                  <a:gd name="T68" fmla="*/ 1824 w 2328"/>
                  <a:gd name="T69" fmla="*/ 2604 h 4163"/>
                  <a:gd name="T70" fmla="*/ 1851 w 2328"/>
                  <a:gd name="T71" fmla="*/ 2220 h 4163"/>
                  <a:gd name="T72" fmla="*/ 1824 w 2328"/>
                  <a:gd name="T73" fmla="*/ 2031 h 4163"/>
                  <a:gd name="T74" fmla="*/ 1623 w 2328"/>
                  <a:gd name="T75" fmla="*/ 1935 h 4163"/>
                  <a:gd name="T76" fmla="*/ 1530 w 2328"/>
                  <a:gd name="T77" fmla="*/ 1899 h 4163"/>
                  <a:gd name="T78" fmla="*/ 1301 w 2328"/>
                  <a:gd name="T79" fmla="*/ 1671 h 4163"/>
                  <a:gd name="T80" fmla="*/ 1087 w 2328"/>
                  <a:gd name="T81" fmla="*/ 1431 h 4163"/>
                  <a:gd name="T82" fmla="*/ 912 w 2328"/>
                  <a:gd name="T83" fmla="*/ 1263 h 4163"/>
                  <a:gd name="T84" fmla="*/ 671 w 2328"/>
                  <a:gd name="T85" fmla="*/ 1155 h 4163"/>
                  <a:gd name="T86" fmla="*/ 657 w 2328"/>
                  <a:gd name="T87" fmla="*/ 1035 h 4163"/>
                  <a:gd name="T88" fmla="*/ 899 w 2328"/>
                  <a:gd name="T89" fmla="*/ 939 h 4163"/>
                  <a:gd name="T90" fmla="*/ 765 w 2328"/>
                  <a:gd name="T91" fmla="*/ 807 h 4163"/>
                  <a:gd name="T92" fmla="*/ 723 w 2328"/>
                  <a:gd name="T93" fmla="*/ 711 h 4163"/>
                  <a:gd name="T94" fmla="*/ 483 w 2328"/>
                  <a:gd name="T95" fmla="*/ 723 h 4163"/>
                  <a:gd name="T96" fmla="*/ 282 w 2328"/>
                  <a:gd name="T97" fmla="*/ 630 h 4163"/>
                  <a:gd name="T98" fmla="*/ 120 w 2328"/>
                  <a:gd name="T99" fmla="*/ 426 h 4163"/>
                  <a:gd name="T100" fmla="*/ 0 w 2328"/>
                  <a:gd name="T101" fmla="*/ 294 h 4163"/>
                  <a:gd name="T102" fmla="*/ 81 w 2328"/>
                  <a:gd name="T103" fmla="*/ 138 h 4163"/>
                  <a:gd name="T104" fmla="*/ 322 w 2328"/>
                  <a:gd name="T105" fmla="*/ 222 h 4163"/>
                  <a:gd name="T106" fmla="*/ 617 w 2328"/>
                  <a:gd name="T107" fmla="*/ 210 h 4163"/>
                  <a:gd name="T108" fmla="*/ 831 w 2328"/>
                  <a:gd name="T109" fmla="*/ 138 h 4163"/>
                  <a:gd name="T110" fmla="*/ 966 w 2328"/>
                  <a:gd name="T111" fmla="*/ 30 h 4163"/>
                  <a:gd name="T112" fmla="*/ 1180 w 2328"/>
                  <a:gd name="T113" fmla="*/ 66 h 4163"/>
                  <a:gd name="T114" fmla="*/ 1542 w 2328"/>
                  <a:gd name="T115" fmla="*/ 198 h 41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28"/>
                  <a:gd name="T175" fmla="*/ 0 h 4163"/>
                  <a:gd name="T176" fmla="*/ 2328 w 2328"/>
                  <a:gd name="T177" fmla="*/ 4163 h 41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28" h="4163">
                    <a:moveTo>
                      <a:pt x="1392" y="138"/>
                    </a:moveTo>
                    <a:cubicBezTo>
                      <a:pt x="1420" y="221"/>
                      <a:pt x="1404" y="135"/>
                      <a:pt x="1368" y="186"/>
                    </a:cubicBezTo>
                    <a:cubicBezTo>
                      <a:pt x="1353" y="207"/>
                      <a:pt x="1344" y="258"/>
                      <a:pt x="1344" y="258"/>
                    </a:cubicBezTo>
                    <a:cubicBezTo>
                      <a:pt x="1348" y="278"/>
                      <a:pt x="1345" y="301"/>
                      <a:pt x="1356" y="318"/>
                    </a:cubicBezTo>
                    <a:cubicBezTo>
                      <a:pt x="1363" y="329"/>
                      <a:pt x="1383" y="321"/>
                      <a:pt x="1392" y="330"/>
                    </a:cubicBezTo>
                    <a:cubicBezTo>
                      <a:pt x="1456" y="394"/>
                      <a:pt x="1344" y="346"/>
                      <a:pt x="1440" y="378"/>
                    </a:cubicBezTo>
                    <a:cubicBezTo>
                      <a:pt x="1491" y="455"/>
                      <a:pt x="1428" y="378"/>
                      <a:pt x="1524" y="426"/>
                    </a:cubicBezTo>
                    <a:cubicBezTo>
                      <a:pt x="1539" y="434"/>
                      <a:pt x="1544" y="456"/>
                      <a:pt x="1560" y="462"/>
                    </a:cubicBezTo>
                    <a:cubicBezTo>
                      <a:pt x="1586" y="473"/>
                      <a:pt x="1616" y="470"/>
                      <a:pt x="1644" y="474"/>
                    </a:cubicBezTo>
                    <a:cubicBezTo>
                      <a:pt x="1692" y="490"/>
                      <a:pt x="1740" y="494"/>
                      <a:pt x="1788" y="510"/>
                    </a:cubicBezTo>
                    <a:cubicBezTo>
                      <a:pt x="1796" y="522"/>
                      <a:pt x="1815" y="532"/>
                      <a:pt x="1812" y="546"/>
                    </a:cubicBezTo>
                    <a:cubicBezTo>
                      <a:pt x="1809" y="558"/>
                      <a:pt x="1788" y="555"/>
                      <a:pt x="1776" y="558"/>
                    </a:cubicBezTo>
                    <a:cubicBezTo>
                      <a:pt x="1736" y="567"/>
                      <a:pt x="1656" y="582"/>
                      <a:pt x="1656" y="582"/>
                    </a:cubicBezTo>
                    <a:cubicBezTo>
                      <a:pt x="1617" y="608"/>
                      <a:pt x="1599" y="640"/>
                      <a:pt x="1560" y="666"/>
                    </a:cubicBezTo>
                    <a:cubicBezTo>
                      <a:pt x="1532" y="662"/>
                      <a:pt x="1502" y="644"/>
                      <a:pt x="1476" y="654"/>
                    </a:cubicBezTo>
                    <a:cubicBezTo>
                      <a:pt x="1461" y="660"/>
                      <a:pt x="1474" y="689"/>
                      <a:pt x="1464" y="702"/>
                    </a:cubicBezTo>
                    <a:cubicBezTo>
                      <a:pt x="1456" y="712"/>
                      <a:pt x="1440" y="710"/>
                      <a:pt x="1428" y="714"/>
                    </a:cubicBezTo>
                    <a:cubicBezTo>
                      <a:pt x="1380" y="786"/>
                      <a:pt x="1389" y="827"/>
                      <a:pt x="1296" y="858"/>
                    </a:cubicBezTo>
                    <a:cubicBezTo>
                      <a:pt x="1284" y="870"/>
                      <a:pt x="1274" y="885"/>
                      <a:pt x="1260" y="894"/>
                    </a:cubicBezTo>
                    <a:cubicBezTo>
                      <a:pt x="1249" y="901"/>
                      <a:pt x="1233" y="897"/>
                      <a:pt x="1224" y="906"/>
                    </a:cubicBezTo>
                    <a:cubicBezTo>
                      <a:pt x="1167" y="963"/>
                      <a:pt x="1153" y="1048"/>
                      <a:pt x="1128" y="1122"/>
                    </a:cubicBezTo>
                    <a:cubicBezTo>
                      <a:pt x="1115" y="1161"/>
                      <a:pt x="1081" y="1191"/>
                      <a:pt x="1068" y="1230"/>
                    </a:cubicBezTo>
                    <a:cubicBezTo>
                      <a:pt x="1086" y="1284"/>
                      <a:pt x="1121" y="1327"/>
                      <a:pt x="1152" y="1374"/>
                    </a:cubicBezTo>
                    <a:cubicBezTo>
                      <a:pt x="1155" y="1379"/>
                      <a:pt x="1224" y="1395"/>
                      <a:pt x="1236" y="1398"/>
                    </a:cubicBezTo>
                    <a:cubicBezTo>
                      <a:pt x="1282" y="1429"/>
                      <a:pt x="1334" y="1439"/>
                      <a:pt x="1380" y="1470"/>
                    </a:cubicBezTo>
                    <a:cubicBezTo>
                      <a:pt x="1340" y="1529"/>
                      <a:pt x="1327" y="1525"/>
                      <a:pt x="1380" y="1578"/>
                    </a:cubicBezTo>
                    <a:cubicBezTo>
                      <a:pt x="1395" y="1637"/>
                      <a:pt x="1392" y="1654"/>
                      <a:pt x="1452" y="1674"/>
                    </a:cubicBezTo>
                    <a:cubicBezTo>
                      <a:pt x="1460" y="1686"/>
                      <a:pt x="1465" y="1701"/>
                      <a:pt x="1476" y="1710"/>
                    </a:cubicBezTo>
                    <a:cubicBezTo>
                      <a:pt x="1486" y="1718"/>
                      <a:pt x="1503" y="1713"/>
                      <a:pt x="1512" y="1722"/>
                    </a:cubicBezTo>
                    <a:cubicBezTo>
                      <a:pt x="1521" y="1731"/>
                      <a:pt x="1518" y="1747"/>
                      <a:pt x="1524" y="1758"/>
                    </a:cubicBezTo>
                    <a:cubicBezTo>
                      <a:pt x="1530" y="1771"/>
                      <a:pt x="1537" y="1785"/>
                      <a:pt x="1548" y="1794"/>
                    </a:cubicBezTo>
                    <a:cubicBezTo>
                      <a:pt x="1558" y="1802"/>
                      <a:pt x="1573" y="1800"/>
                      <a:pt x="1584" y="1806"/>
                    </a:cubicBezTo>
                    <a:cubicBezTo>
                      <a:pt x="1597" y="1812"/>
                      <a:pt x="1608" y="1822"/>
                      <a:pt x="1620" y="1830"/>
                    </a:cubicBezTo>
                    <a:cubicBezTo>
                      <a:pt x="1656" y="1884"/>
                      <a:pt x="1676" y="1889"/>
                      <a:pt x="1740" y="1902"/>
                    </a:cubicBezTo>
                    <a:cubicBezTo>
                      <a:pt x="1752" y="1910"/>
                      <a:pt x="1766" y="1916"/>
                      <a:pt x="1776" y="1926"/>
                    </a:cubicBezTo>
                    <a:cubicBezTo>
                      <a:pt x="1786" y="1936"/>
                      <a:pt x="1789" y="1953"/>
                      <a:pt x="1800" y="1962"/>
                    </a:cubicBezTo>
                    <a:cubicBezTo>
                      <a:pt x="1822" y="1981"/>
                      <a:pt x="1872" y="2010"/>
                      <a:pt x="1872" y="2010"/>
                    </a:cubicBezTo>
                    <a:cubicBezTo>
                      <a:pt x="1900" y="2052"/>
                      <a:pt x="1937" y="2067"/>
                      <a:pt x="1968" y="2106"/>
                    </a:cubicBezTo>
                    <a:cubicBezTo>
                      <a:pt x="2043" y="2203"/>
                      <a:pt x="1982" y="2156"/>
                      <a:pt x="2052" y="2202"/>
                    </a:cubicBezTo>
                    <a:cubicBezTo>
                      <a:pt x="2060" y="2214"/>
                      <a:pt x="2066" y="2228"/>
                      <a:pt x="2076" y="2238"/>
                    </a:cubicBezTo>
                    <a:cubicBezTo>
                      <a:pt x="2086" y="2248"/>
                      <a:pt x="2106" y="2249"/>
                      <a:pt x="2112" y="2262"/>
                    </a:cubicBezTo>
                    <a:cubicBezTo>
                      <a:pt x="2123" y="2288"/>
                      <a:pt x="2114" y="2320"/>
                      <a:pt x="2124" y="2346"/>
                    </a:cubicBezTo>
                    <a:cubicBezTo>
                      <a:pt x="2134" y="2373"/>
                      <a:pt x="2172" y="2418"/>
                      <a:pt x="2172" y="2418"/>
                    </a:cubicBezTo>
                    <a:cubicBezTo>
                      <a:pt x="2198" y="2522"/>
                      <a:pt x="2166" y="2409"/>
                      <a:pt x="2208" y="2514"/>
                    </a:cubicBezTo>
                    <a:cubicBezTo>
                      <a:pt x="2246" y="2609"/>
                      <a:pt x="2275" y="2713"/>
                      <a:pt x="2292" y="2814"/>
                    </a:cubicBezTo>
                    <a:cubicBezTo>
                      <a:pt x="2292" y="2814"/>
                      <a:pt x="2298" y="2839"/>
                      <a:pt x="2304" y="2850"/>
                    </a:cubicBezTo>
                    <a:cubicBezTo>
                      <a:pt x="2310" y="2863"/>
                      <a:pt x="2320" y="2874"/>
                      <a:pt x="2328" y="2886"/>
                    </a:cubicBezTo>
                    <a:cubicBezTo>
                      <a:pt x="2324" y="2902"/>
                      <a:pt x="2326" y="2921"/>
                      <a:pt x="2316" y="2934"/>
                    </a:cubicBezTo>
                    <a:cubicBezTo>
                      <a:pt x="2269" y="2993"/>
                      <a:pt x="2264" y="2868"/>
                      <a:pt x="2292" y="3006"/>
                    </a:cubicBezTo>
                    <a:cubicBezTo>
                      <a:pt x="2235" y="3025"/>
                      <a:pt x="2238" y="3035"/>
                      <a:pt x="2256" y="3090"/>
                    </a:cubicBezTo>
                    <a:cubicBezTo>
                      <a:pt x="2228" y="3174"/>
                      <a:pt x="2224" y="3138"/>
                      <a:pt x="2244" y="3198"/>
                    </a:cubicBezTo>
                    <a:cubicBezTo>
                      <a:pt x="2240" y="3222"/>
                      <a:pt x="2244" y="3249"/>
                      <a:pt x="2232" y="3270"/>
                    </a:cubicBezTo>
                    <a:cubicBezTo>
                      <a:pt x="2226" y="3281"/>
                      <a:pt x="2207" y="3276"/>
                      <a:pt x="2196" y="3282"/>
                    </a:cubicBezTo>
                    <a:cubicBezTo>
                      <a:pt x="2183" y="3288"/>
                      <a:pt x="2172" y="3298"/>
                      <a:pt x="2160" y="3306"/>
                    </a:cubicBezTo>
                    <a:cubicBezTo>
                      <a:pt x="2138" y="3418"/>
                      <a:pt x="2175" y="3329"/>
                      <a:pt x="2076" y="3378"/>
                    </a:cubicBezTo>
                    <a:cubicBezTo>
                      <a:pt x="2063" y="3384"/>
                      <a:pt x="2065" y="3408"/>
                      <a:pt x="2052" y="3414"/>
                    </a:cubicBezTo>
                    <a:cubicBezTo>
                      <a:pt x="2026" y="3425"/>
                      <a:pt x="1996" y="3422"/>
                      <a:pt x="1968" y="3426"/>
                    </a:cubicBezTo>
                    <a:cubicBezTo>
                      <a:pt x="1937" y="3472"/>
                      <a:pt x="1925" y="3480"/>
                      <a:pt x="1872" y="3462"/>
                    </a:cubicBezTo>
                    <a:cubicBezTo>
                      <a:pt x="1860" y="3470"/>
                      <a:pt x="1845" y="3475"/>
                      <a:pt x="1836" y="3486"/>
                    </a:cubicBezTo>
                    <a:cubicBezTo>
                      <a:pt x="1828" y="3496"/>
                      <a:pt x="1834" y="3515"/>
                      <a:pt x="1824" y="3522"/>
                    </a:cubicBezTo>
                    <a:cubicBezTo>
                      <a:pt x="1788" y="3548"/>
                      <a:pt x="1693" y="3553"/>
                      <a:pt x="1656" y="3558"/>
                    </a:cubicBezTo>
                    <a:cubicBezTo>
                      <a:pt x="1620" y="3582"/>
                      <a:pt x="1589" y="3616"/>
                      <a:pt x="1548" y="3630"/>
                    </a:cubicBezTo>
                    <a:cubicBezTo>
                      <a:pt x="1498" y="3647"/>
                      <a:pt x="1523" y="3635"/>
                      <a:pt x="1476" y="3666"/>
                    </a:cubicBezTo>
                    <a:cubicBezTo>
                      <a:pt x="1469" y="3645"/>
                      <a:pt x="1463" y="3587"/>
                      <a:pt x="1416" y="3642"/>
                    </a:cubicBezTo>
                    <a:cubicBezTo>
                      <a:pt x="1372" y="3693"/>
                      <a:pt x="1415" y="3713"/>
                      <a:pt x="1368" y="3750"/>
                    </a:cubicBezTo>
                    <a:cubicBezTo>
                      <a:pt x="1358" y="3758"/>
                      <a:pt x="1344" y="3758"/>
                      <a:pt x="1332" y="3762"/>
                    </a:cubicBezTo>
                    <a:cubicBezTo>
                      <a:pt x="1336" y="3786"/>
                      <a:pt x="1344" y="3810"/>
                      <a:pt x="1344" y="3834"/>
                    </a:cubicBezTo>
                    <a:cubicBezTo>
                      <a:pt x="1344" y="3847"/>
                      <a:pt x="1345" y="3870"/>
                      <a:pt x="1332" y="3870"/>
                    </a:cubicBezTo>
                    <a:cubicBezTo>
                      <a:pt x="1318" y="3870"/>
                      <a:pt x="1319" y="3843"/>
                      <a:pt x="1308" y="3834"/>
                    </a:cubicBezTo>
                    <a:cubicBezTo>
                      <a:pt x="1281" y="3812"/>
                      <a:pt x="1222" y="3809"/>
                      <a:pt x="1188" y="3798"/>
                    </a:cubicBezTo>
                    <a:cubicBezTo>
                      <a:pt x="1192" y="3826"/>
                      <a:pt x="1194" y="3854"/>
                      <a:pt x="1200" y="3882"/>
                    </a:cubicBezTo>
                    <a:cubicBezTo>
                      <a:pt x="1202" y="3894"/>
                      <a:pt x="1217" y="3906"/>
                      <a:pt x="1212" y="3918"/>
                    </a:cubicBezTo>
                    <a:cubicBezTo>
                      <a:pt x="1207" y="3931"/>
                      <a:pt x="1188" y="3934"/>
                      <a:pt x="1176" y="3942"/>
                    </a:cubicBezTo>
                    <a:cubicBezTo>
                      <a:pt x="1115" y="4034"/>
                      <a:pt x="1196" y="3933"/>
                      <a:pt x="996" y="3990"/>
                    </a:cubicBezTo>
                    <a:cubicBezTo>
                      <a:pt x="984" y="3993"/>
                      <a:pt x="990" y="4015"/>
                      <a:pt x="984" y="4026"/>
                    </a:cubicBezTo>
                    <a:cubicBezTo>
                      <a:pt x="962" y="4069"/>
                      <a:pt x="966" y="4060"/>
                      <a:pt x="924" y="4074"/>
                    </a:cubicBezTo>
                    <a:cubicBezTo>
                      <a:pt x="920" y="4086"/>
                      <a:pt x="921" y="4101"/>
                      <a:pt x="912" y="4110"/>
                    </a:cubicBezTo>
                    <a:cubicBezTo>
                      <a:pt x="892" y="4130"/>
                      <a:pt x="840" y="4158"/>
                      <a:pt x="840" y="4158"/>
                    </a:cubicBezTo>
                    <a:cubicBezTo>
                      <a:pt x="808" y="4154"/>
                      <a:pt x="772" y="4163"/>
                      <a:pt x="744" y="4146"/>
                    </a:cubicBezTo>
                    <a:cubicBezTo>
                      <a:pt x="732" y="4139"/>
                      <a:pt x="772" y="4134"/>
                      <a:pt x="780" y="4122"/>
                    </a:cubicBezTo>
                    <a:cubicBezTo>
                      <a:pt x="793" y="4101"/>
                      <a:pt x="804" y="4050"/>
                      <a:pt x="804" y="4050"/>
                    </a:cubicBezTo>
                    <a:cubicBezTo>
                      <a:pt x="808" y="3970"/>
                      <a:pt x="806" y="3889"/>
                      <a:pt x="816" y="3810"/>
                    </a:cubicBezTo>
                    <a:cubicBezTo>
                      <a:pt x="818" y="3796"/>
                      <a:pt x="834" y="3787"/>
                      <a:pt x="840" y="3774"/>
                    </a:cubicBezTo>
                    <a:cubicBezTo>
                      <a:pt x="850" y="3751"/>
                      <a:pt x="864" y="3702"/>
                      <a:pt x="864" y="3702"/>
                    </a:cubicBezTo>
                    <a:cubicBezTo>
                      <a:pt x="852" y="3698"/>
                      <a:pt x="837" y="3699"/>
                      <a:pt x="828" y="3690"/>
                    </a:cubicBezTo>
                    <a:cubicBezTo>
                      <a:pt x="819" y="3681"/>
                      <a:pt x="829" y="3656"/>
                      <a:pt x="816" y="3654"/>
                    </a:cubicBezTo>
                    <a:cubicBezTo>
                      <a:pt x="791" y="3650"/>
                      <a:pt x="744" y="3678"/>
                      <a:pt x="744" y="3678"/>
                    </a:cubicBezTo>
                    <a:cubicBezTo>
                      <a:pt x="728" y="3674"/>
                      <a:pt x="709" y="3676"/>
                      <a:pt x="696" y="3666"/>
                    </a:cubicBezTo>
                    <a:cubicBezTo>
                      <a:pt x="685" y="3657"/>
                      <a:pt x="675" y="3603"/>
                      <a:pt x="696" y="3594"/>
                    </a:cubicBezTo>
                    <a:cubicBezTo>
                      <a:pt x="725" y="3581"/>
                      <a:pt x="760" y="3586"/>
                      <a:pt x="792" y="3582"/>
                    </a:cubicBezTo>
                    <a:cubicBezTo>
                      <a:pt x="848" y="3563"/>
                      <a:pt x="844" y="3533"/>
                      <a:pt x="876" y="3486"/>
                    </a:cubicBezTo>
                    <a:cubicBezTo>
                      <a:pt x="1007" y="3508"/>
                      <a:pt x="1067" y="3523"/>
                      <a:pt x="1236" y="3486"/>
                    </a:cubicBezTo>
                    <a:cubicBezTo>
                      <a:pt x="1252" y="3482"/>
                      <a:pt x="1233" y="3452"/>
                      <a:pt x="1224" y="3438"/>
                    </a:cubicBezTo>
                    <a:cubicBezTo>
                      <a:pt x="1202" y="3405"/>
                      <a:pt x="1116" y="3390"/>
                      <a:pt x="1116" y="3390"/>
                    </a:cubicBezTo>
                    <a:cubicBezTo>
                      <a:pt x="1108" y="3378"/>
                      <a:pt x="1094" y="3368"/>
                      <a:pt x="1092" y="3354"/>
                    </a:cubicBezTo>
                    <a:cubicBezTo>
                      <a:pt x="1084" y="3308"/>
                      <a:pt x="1143" y="3281"/>
                      <a:pt x="1176" y="3270"/>
                    </a:cubicBezTo>
                    <a:cubicBezTo>
                      <a:pt x="1200" y="3274"/>
                      <a:pt x="1282" y="3296"/>
                      <a:pt x="1308" y="3270"/>
                    </a:cubicBezTo>
                    <a:cubicBezTo>
                      <a:pt x="1409" y="3169"/>
                      <a:pt x="1247" y="3234"/>
                      <a:pt x="1356" y="3198"/>
                    </a:cubicBezTo>
                    <a:cubicBezTo>
                      <a:pt x="1424" y="3130"/>
                      <a:pt x="1355" y="3186"/>
                      <a:pt x="1440" y="3150"/>
                    </a:cubicBezTo>
                    <a:cubicBezTo>
                      <a:pt x="1490" y="3129"/>
                      <a:pt x="1532" y="3095"/>
                      <a:pt x="1584" y="3078"/>
                    </a:cubicBezTo>
                    <a:cubicBezTo>
                      <a:pt x="1638" y="3024"/>
                      <a:pt x="1615" y="3058"/>
                      <a:pt x="1644" y="2970"/>
                    </a:cubicBezTo>
                    <a:cubicBezTo>
                      <a:pt x="1648" y="2958"/>
                      <a:pt x="1656" y="2934"/>
                      <a:pt x="1656" y="2934"/>
                    </a:cubicBezTo>
                    <a:cubicBezTo>
                      <a:pt x="1647" y="2889"/>
                      <a:pt x="1633" y="2861"/>
                      <a:pt x="1668" y="2826"/>
                    </a:cubicBezTo>
                    <a:cubicBezTo>
                      <a:pt x="1695" y="2772"/>
                      <a:pt x="1710" y="2754"/>
                      <a:pt x="1692" y="2694"/>
                    </a:cubicBezTo>
                    <a:cubicBezTo>
                      <a:pt x="1667" y="2611"/>
                      <a:pt x="1690" y="2629"/>
                      <a:pt x="1632" y="2610"/>
                    </a:cubicBezTo>
                    <a:cubicBezTo>
                      <a:pt x="1661" y="2523"/>
                      <a:pt x="1609" y="2471"/>
                      <a:pt x="1668" y="2382"/>
                    </a:cubicBezTo>
                    <a:cubicBezTo>
                      <a:pt x="1664" y="2366"/>
                      <a:pt x="1656" y="2350"/>
                      <a:pt x="1656" y="2334"/>
                    </a:cubicBezTo>
                    <a:cubicBezTo>
                      <a:pt x="1656" y="2250"/>
                      <a:pt x="1692" y="2323"/>
                      <a:pt x="1656" y="2226"/>
                    </a:cubicBezTo>
                    <a:cubicBezTo>
                      <a:pt x="1642" y="2188"/>
                      <a:pt x="1610" y="2180"/>
                      <a:pt x="1584" y="2154"/>
                    </a:cubicBezTo>
                    <a:cubicBezTo>
                      <a:pt x="1551" y="2055"/>
                      <a:pt x="1535" y="2086"/>
                      <a:pt x="1644" y="2070"/>
                    </a:cubicBezTo>
                    <a:cubicBezTo>
                      <a:pt x="1640" y="2058"/>
                      <a:pt x="1641" y="2043"/>
                      <a:pt x="1632" y="2034"/>
                    </a:cubicBezTo>
                    <a:cubicBezTo>
                      <a:pt x="1623" y="2025"/>
                      <a:pt x="1607" y="2028"/>
                      <a:pt x="1596" y="2022"/>
                    </a:cubicBezTo>
                    <a:cubicBezTo>
                      <a:pt x="1572" y="2010"/>
                      <a:pt x="1547" y="1999"/>
                      <a:pt x="1524" y="1986"/>
                    </a:cubicBezTo>
                    <a:cubicBezTo>
                      <a:pt x="1499" y="1972"/>
                      <a:pt x="1476" y="1954"/>
                      <a:pt x="1452" y="1938"/>
                    </a:cubicBezTo>
                    <a:cubicBezTo>
                      <a:pt x="1440" y="1930"/>
                      <a:pt x="1416" y="1914"/>
                      <a:pt x="1416" y="1914"/>
                    </a:cubicBezTo>
                    <a:cubicBezTo>
                      <a:pt x="1404" y="1922"/>
                      <a:pt x="1394" y="1941"/>
                      <a:pt x="1380" y="1938"/>
                    </a:cubicBezTo>
                    <a:cubicBezTo>
                      <a:pt x="1368" y="1935"/>
                      <a:pt x="1371" y="1914"/>
                      <a:pt x="1368" y="1902"/>
                    </a:cubicBezTo>
                    <a:cubicBezTo>
                      <a:pt x="1367" y="1899"/>
                      <a:pt x="1348" y="1779"/>
                      <a:pt x="1344" y="1770"/>
                    </a:cubicBezTo>
                    <a:cubicBezTo>
                      <a:pt x="1319" y="1720"/>
                      <a:pt x="1246" y="1701"/>
                      <a:pt x="1200" y="1686"/>
                    </a:cubicBezTo>
                    <a:cubicBezTo>
                      <a:pt x="1188" y="1682"/>
                      <a:pt x="1176" y="1678"/>
                      <a:pt x="1164" y="1674"/>
                    </a:cubicBezTo>
                    <a:cubicBezTo>
                      <a:pt x="1152" y="1670"/>
                      <a:pt x="1128" y="1662"/>
                      <a:pt x="1128" y="1662"/>
                    </a:cubicBezTo>
                    <a:cubicBezTo>
                      <a:pt x="1096" y="1566"/>
                      <a:pt x="1029" y="1488"/>
                      <a:pt x="984" y="1398"/>
                    </a:cubicBezTo>
                    <a:cubicBezTo>
                      <a:pt x="980" y="1410"/>
                      <a:pt x="983" y="1428"/>
                      <a:pt x="972" y="1434"/>
                    </a:cubicBezTo>
                    <a:cubicBezTo>
                      <a:pt x="958" y="1441"/>
                      <a:pt x="906" y="1402"/>
                      <a:pt x="900" y="1398"/>
                    </a:cubicBezTo>
                    <a:cubicBezTo>
                      <a:pt x="896" y="1362"/>
                      <a:pt x="907" y="1321"/>
                      <a:pt x="888" y="1290"/>
                    </a:cubicBezTo>
                    <a:cubicBezTo>
                      <a:pt x="874" y="1269"/>
                      <a:pt x="840" y="1274"/>
                      <a:pt x="816" y="1266"/>
                    </a:cubicBezTo>
                    <a:cubicBezTo>
                      <a:pt x="753" y="1245"/>
                      <a:pt x="791" y="1261"/>
                      <a:pt x="708" y="1206"/>
                    </a:cubicBezTo>
                    <a:cubicBezTo>
                      <a:pt x="687" y="1192"/>
                      <a:pt x="660" y="1190"/>
                      <a:pt x="636" y="1182"/>
                    </a:cubicBezTo>
                    <a:cubicBezTo>
                      <a:pt x="622" y="1177"/>
                      <a:pt x="613" y="1164"/>
                      <a:pt x="600" y="1158"/>
                    </a:cubicBezTo>
                    <a:cubicBezTo>
                      <a:pt x="577" y="1148"/>
                      <a:pt x="528" y="1134"/>
                      <a:pt x="528" y="1134"/>
                    </a:cubicBezTo>
                    <a:cubicBezTo>
                      <a:pt x="524" y="1122"/>
                      <a:pt x="512" y="1110"/>
                      <a:pt x="516" y="1098"/>
                    </a:cubicBezTo>
                    <a:cubicBezTo>
                      <a:pt x="521" y="1083"/>
                      <a:pt x="573" y="1045"/>
                      <a:pt x="588" y="1038"/>
                    </a:cubicBezTo>
                    <a:cubicBezTo>
                      <a:pt x="611" y="1028"/>
                      <a:pt x="660" y="1014"/>
                      <a:pt x="660" y="1014"/>
                    </a:cubicBezTo>
                    <a:cubicBezTo>
                      <a:pt x="692" y="1025"/>
                      <a:pt x="721" y="1041"/>
                      <a:pt x="756" y="1014"/>
                    </a:cubicBezTo>
                    <a:cubicBezTo>
                      <a:pt x="779" y="996"/>
                      <a:pt x="804" y="942"/>
                      <a:pt x="804" y="942"/>
                    </a:cubicBezTo>
                    <a:cubicBezTo>
                      <a:pt x="779" y="842"/>
                      <a:pt x="809" y="941"/>
                      <a:pt x="768" y="858"/>
                    </a:cubicBezTo>
                    <a:cubicBezTo>
                      <a:pt x="762" y="847"/>
                      <a:pt x="767" y="828"/>
                      <a:pt x="756" y="822"/>
                    </a:cubicBezTo>
                    <a:cubicBezTo>
                      <a:pt x="735" y="810"/>
                      <a:pt x="708" y="814"/>
                      <a:pt x="684" y="810"/>
                    </a:cubicBezTo>
                    <a:cubicBezTo>
                      <a:pt x="688" y="798"/>
                      <a:pt x="690" y="785"/>
                      <a:pt x="696" y="774"/>
                    </a:cubicBezTo>
                    <a:cubicBezTo>
                      <a:pt x="702" y="761"/>
                      <a:pt x="729" y="749"/>
                      <a:pt x="720" y="738"/>
                    </a:cubicBezTo>
                    <a:cubicBezTo>
                      <a:pt x="704" y="718"/>
                      <a:pt x="672" y="722"/>
                      <a:pt x="648" y="714"/>
                    </a:cubicBezTo>
                    <a:cubicBezTo>
                      <a:pt x="609" y="701"/>
                      <a:pt x="579" y="679"/>
                      <a:pt x="540" y="666"/>
                    </a:cubicBezTo>
                    <a:cubicBezTo>
                      <a:pt x="528" y="670"/>
                      <a:pt x="515" y="672"/>
                      <a:pt x="504" y="678"/>
                    </a:cubicBezTo>
                    <a:cubicBezTo>
                      <a:pt x="479" y="692"/>
                      <a:pt x="432" y="726"/>
                      <a:pt x="432" y="726"/>
                    </a:cubicBezTo>
                    <a:cubicBezTo>
                      <a:pt x="412" y="722"/>
                      <a:pt x="392" y="718"/>
                      <a:pt x="372" y="714"/>
                    </a:cubicBezTo>
                    <a:cubicBezTo>
                      <a:pt x="348" y="710"/>
                      <a:pt x="320" y="716"/>
                      <a:pt x="300" y="702"/>
                    </a:cubicBezTo>
                    <a:cubicBezTo>
                      <a:pt x="276" y="685"/>
                      <a:pt x="276" y="646"/>
                      <a:pt x="252" y="630"/>
                    </a:cubicBezTo>
                    <a:cubicBezTo>
                      <a:pt x="240" y="622"/>
                      <a:pt x="228" y="614"/>
                      <a:pt x="216" y="606"/>
                    </a:cubicBezTo>
                    <a:cubicBezTo>
                      <a:pt x="197" y="548"/>
                      <a:pt x="241" y="460"/>
                      <a:pt x="192" y="438"/>
                    </a:cubicBezTo>
                    <a:cubicBezTo>
                      <a:pt x="166" y="427"/>
                      <a:pt x="136" y="430"/>
                      <a:pt x="108" y="426"/>
                    </a:cubicBezTo>
                    <a:cubicBezTo>
                      <a:pt x="104" y="414"/>
                      <a:pt x="104" y="400"/>
                      <a:pt x="96" y="390"/>
                    </a:cubicBezTo>
                    <a:cubicBezTo>
                      <a:pt x="87" y="379"/>
                      <a:pt x="71" y="375"/>
                      <a:pt x="60" y="366"/>
                    </a:cubicBezTo>
                    <a:cubicBezTo>
                      <a:pt x="25" y="337"/>
                      <a:pt x="24" y="329"/>
                      <a:pt x="0" y="294"/>
                    </a:cubicBezTo>
                    <a:cubicBezTo>
                      <a:pt x="4" y="274"/>
                      <a:pt x="2" y="252"/>
                      <a:pt x="12" y="234"/>
                    </a:cubicBezTo>
                    <a:cubicBezTo>
                      <a:pt x="19" y="221"/>
                      <a:pt x="40" y="222"/>
                      <a:pt x="48" y="210"/>
                    </a:cubicBezTo>
                    <a:cubicBezTo>
                      <a:pt x="61" y="189"/>
                      <a:pt x="72" y="138"/>
                      <a:pt x="72" y="138"/>
                    </a:cubicBezTo>
                    <a:cubicBezTo>
                      <a:pt x="108" y="150"/>
                      <a:pt x="148" y="153"/>
                      <a:pt x="180" y="174"/>
                    </a:cubicBezTo>
                    <a:cubicBezTo>
                      <a:pt x="192" y="182"/>
                      <a:pt x="203" y="192"/>
                      <a:pt x="216" y="198"/>
                    </a:cubicBezTo>
                    <a:cubicBezTo>
                      <a:pt x="239" y="208"/>
                      <a:pt x="288" y="222"/>
                      <a:pt x="288" y="222"/>
                    </a:cubicBezTo>
                    <a:cubicBezTo>
                      <a:pt x="308" y="218"/>
                      <a:pt x="329" y="217"/>
                      <a:pt x="348" y="210"/>
                    </a:cubicBezTo>
                    <a:cubicBezTo>
                      <a:pt x="421" y="183"/>
                      <a:pt x="343" y="176"/>
                      <a:pt x="432" y="198"/>
                    </a:cubicBezTo>
                    <a:cubicBezTo>
                      <a:pt x="479" y="230"/>
                      <a:pt x="477" y="240"/>
                      <a:pt x="552" y="210"/>
                    </a:cubicBezTo>
                    <a:cubicBezTo>
                      <a:pt x="568" y="204"/>
                      <a:pt x="572" y="179"/>
                      <a:pt x="588" y="174"/>
                    </a:cubicBezTo>
                    <a:cubicBezTo>
                      <a:pt x="626" y="162"/>
                      <a:pt x="668" y="166"/>
                      <a:pt x="708" y="162"/>
                    </a:cubicBezTo>
                    <a:cubicBezTo>
                      <a:pt x="720" y="154"/>
                      <a:pt x="730" y="143"/>
                      <a:pt x="744" y="138"/>
                    </a:cubicBezTo>
                    <a:cubicBezTo>
                      <a:pt x="763" y="131"/>
                      <a:pt x="788" y="139"/>
                      <a:pt x="804" y="126"/>
                    </a:cubicBezTo>
                    <a:cubicBezTo>
                      <a:pt x="914" y="34"/>
                      <a:pt x="727" y="108"/>
                      <a:pt x="852" y="66"/>
                    </a:cubicBezTo>
                    <a:cubicBezTo>
                      <a:pt x="856" y="54"/>
                      <a:pt x="854" y="38"/>
                      <a:pt x="864" y="30"/>
                    </a:cubicBezTo>
                    <a:cubicBezTo>
                      <a:pt x="901" y="0"/>
                      <a:pt x="950" y="31"/>
                      <a:pt x="984" y="42"/>
                    </a:cubicBezTo>
                    <a:cubicBezTo>
                      <a:pt x="996" y="46"/>
                      <a:pt x="1008" y="50"/>
                      <a:pt x="1020" y="54"/>
                    </a:cubicBezTo>
                    <a:cubicBezTo>
                      <a:pt x="1032" y="58"/>
                      <a:pt x="1056" y="66"/>
                      <a:pt x="1056" y="66"/>
                    </a:cubicBezTo>
                    <a:cubicBezTo>
                      <a:pt x="1162" y="172"/>
                      <a:pt x="1009" y="32"/>
                      <a:pt x="1152" y="114"/>
                    </a:cubicBezTo>
                    <a:cubicBezTo>
                      <a:pt x="1218" y="152"/>
                      <a:pt x="1131" y="153"/>
                      <a:pt x="1212" y="162"/>
                    </a:cubicBezTo>
                    <a:cubicBezTo>
                      <a:pt x="1390" y="182"/>
                      <a:pt x="1435" y="131"/>
                      <a:pt x="1380" y="198"/>
                    </a:cubicBezTo>
                  </a:path>
                </a:pathLst>
              </a:custGeom>
              <a:noFill/>
              <a:ln w="38160" cap="sq">
                <a:solidFill>
                  <a:srgbClr val="000000"/>
                </a:solidFill>
                <a:round/>
                <a:headEnd/>
                <a:tailEnd/>
              </a:ln>
            </p:spPr>
            <p:txBody>
              <a:bodyPr wrap="none" anchor="ctr"/>
              <a:lstStyle/>
              <a:p>
                <a:endParaRPr lang="en-US"/>
              </a:p>
            </p:txBody>
          </p:sp>
          <p:sp>
            <p:nvSpPr>
              <p:cNvPr id="9306" name="Freeform 8"/>
              <p:cNvSpPr>
                <a:spLocks noChangeArrowheads="1"/>
              </p:cNvSpPr>
              <p:nvPr/>
            </p:nvSpPr>
            <p:spPr bwMode="auto">
              <a:xfrm>
                <a:off x="1286" y="54"/>
                <a:ext cx="2416" cy="4160"/>
              </a:xfrm>
              <a:custGeom>
                <a:avLst/>
                <a:gdLst>
                  <a:gd name="T0" fmla="*/ 1503 w 2328"/>
                  <a:gd name="T1" fmla="*/ 258 h 4163"/>
                  <a:gd name="T2" fmla="*/ 1609 w 2328"/>
                  <a:gd name="T3" fmla="*/ 378 h 4163"/>
                  <a:gd name="T4" fmla="*/ 1837 w 2328"/>
                  <a:gd name="T5" fmla="*/ 474 h 4163"/>
                  <a:gd name="T6" fmla="*/ 1985 w 2328"/>
                  <a:gd name="T7" fmla="*/ 558 h 4163"/>
                  <a:gd name="T8" fmla="*/ 1650 w 2328"/>
                  <a:gd name="T9" fmla="*/ 654 h 4163"/>
                  <a:gd name="T10" fmla="*/ 1449 w 2328"/>
                  <a:gd name="T11" fmla="*/ 855 h 4163"/>
                  <a:gd name="T12" fmla="*/ 1261 w 2328"/>
                  <a:gd name="T13" fmla="*/ 1119 h 4163"/>
                  <a:gd name="T14" fmla="*/ 1381 w 2328"/>
                  <a:gd name="T15" fmla="*/ 1395 h 4163"/>
                  <a:gd name="T16" fmla="*/ 1623 w 2328"/>
                  <a:gd name="T17" fmla="*/ 1671 h 4163"/>
                  <a:gd name="T18" fmla="*/ 1704 w 2328"/>
                  <a:gd name="T19" fmla="*/ 1755 h 4163"/>
                  <a:gd name="T20" fmla="*/ 1811 w 2328"/>
                  <a:gd name="T21" fmla="*/ 1827 h 4163"/>
                  <a:gd name="T22" fmla="*/ 2012 w 2328"/>
                  <a:gd name="T23" fmla="*/ 1959 h 4163"/>
                  <a:gd name="T24" fmla="*/ 2295 w 2328"/>
                  <a:gd name="T25" fmla="*/ 2196 h 4163"/>
                  <a:gd name="T26" fmla="*/ 2373 w 2328"/>
                  <a:gd name="T27" fmla="*/ 2340 h 4163"/>
                  <a:gd name="T28" fmla="*/ 2562 w 2328"/>
                  <a:gd name="T29" fmla="*/ 2808 h 4163"/>
                  <a:gd name="T30" fmla="*/ 2589 w 2328"/>
                  <a:gd name="T31" fmla="*/ 2928 h 4163"/>
                  <a:gd name="T32" fmla="*/ 2508 w 2328"/>
                  <a:gd name="T33" fmla="*/ 3192 h 4163"/>
                  <a:gd name="T34" fmla="*/ 2415 w 2328"/>
                  <a:gd name="T35" fmla="*/ 3300 h 4163"/>
                  <a:gd name="T36" fmla="*/ 2199 w 2328"/>
                  <a:gd name="T37" fmla="*/ 3420 h 4163"/>
                  <a:gd name="T38" fmla="*/ 2039 w 2328"/>
                  <a:gd name="T39" fmla="*/ 3513 h 4163"/>
                  <a:gd name="T40" fmla="*/ 1650 w 2328"/>
                  <a:gd name="T41" fmla="*/ 3657 h 4163"/>
                  <a:gd name="T42" fmla="*/ 1488 w 2328"/>
                  <a:gd name="T43" fmla="*/ 3753 h 4163"/>
                  <a:gd name="T44" fmla="*/ 1461 w 2328"/>
                  <a:gd name="T45" fmla="*/ 3825 h 4163"/>
                  <a:gd name="T46" fmla="*/ 1355 w 2328"/>
                  <a:gd name="T47" fmla="*/ 3909 h 4163"/>
                  <a:gd name="T48" fmla="*/ 1100 w 2328"/>
                  <a:gd name="T49" fmla="*/ 4017 h 4163"/>
                  <a:gd name="T50" fmla="*/ 939 w 2328"/>
                  <a:gd name="T51" fmla="*/ 4149 h 4163"/>
                  <a:gd name="T52" fmla="*/ 899 w 2328"/>
                  <a:gd name="T53" fmla="*/ 4041 h 4163"/>
                  <a:gd name="T54" fmla="*/ 966 w 2328"/>
                  <a:gd name="T55" fmla="*/ 3693 h 4163"/>
                  <a:gd name="T56" fmla="*/ 831 w 2328"/>
                  <a:gd name="T57" fmla="*/ 3669 h 4163"/>
                  <a:gd name="T58" fmla="*/ 885 w 2328"/>
                  <a:gd name="T59" fmla="*/ 3573 h 4163"/>
                  <a:gd name="T60" fmla="*/ 1368 w 2328"/>
                  <a:gd name="T61" fmla="*/ 3432 h 4163"/>
                  <a:gd name="T62" fmla="*/ 1314 w 2328"/>
                  <a:gd name="T63" fmla="*/ 3264 h 4163"/>
                  <a:gd name="T64" fmla="*/ 1609 w 2328"/>
                  <a:gd name="T65" fmla="*/ 3144 h 4163"/>
                  <a:gd name="T66" fmla="*/ 1851 w 2328"/>
                  <a:gd name="T67" fmla="*/ 2928 h 4163"/>
                  <a:gd name="T68" fmla="*/ 1824 w 2328"/>
                  <a:gd name="T69" fmla="*/ 2604 h 4163"/>
                  <a:gd name="T70" fmla="*/ 1851 w 2328"/>
                  <a:gd name="T71" fmla="*/ 2220 h 4163"/>
                  <a:gd name="T72" fmla="*/ 1824 w 2328"/>
                  <a:gd name="T73" fmla="*/ 2031 h 4163"/>
                  <a:gd name="T74" fmla="*/ 1623 w 2328"/>
                  <a:gd name="T75" fmla="*/ 1935 h 4163"/>
                  <a:gd name="T76" fmla="*/ 1530 w 2328"/>
                  <a:gd name="T77" fmla="*/ 1899 h 4163"/>
                  <a:gd name="T78" fmla="*/ 1301 w 2328"/>
                  <a:gd name="T79" fmla="*/ 1671 h 4163"/>
                  <a:gd name="T80" fmla="*/ 1087 w 2328"/>
                  <a:gd name="T81" fmla="*/ 1431 h 4163"/>
                  <a:gd name="T82" fmla="*/ 912 w 2328"/>
                  <a:gd name="T83" fmla="*/ 1263 h 4163"/>
                  <a:gd name="T84" fmla="*/ 671 w 2328"/>
                  <a:gd name="T85" fmla="*/ 1155 h 4163"/>
                  <a:gd name="T86" fmla="*/ 657 w 2328"/>
                  <a:gd name="T87" fmla="*/ 1035 h 4163"/>
                  <a:gd name="T88" fmla="*/ 899 w 2328"/>
                  <a:gd name="T89" fmla="*/ 939 h 4163"/>
                  <a:gd name="T90" fmla="*/ 765 w 2328"/>
                  <a:gd name="T91" fmla="*/ 807 h 4163"/>
                  <a:gd name="T92" fmla="*/ 723 w 2328"/>
                  <a:gd name="T93" fmla="*/ 711 h 4163"/>
                  <a:gd name="T94" fmla="*/ 483 w 2328"/>
                  <a:gd name="T95" fmla="*/ 723 h 4163"/>
                  <a:gd name="T96" fmla="*/ 282 w 2328"/>
                  <a:gd name="T97" fmla="*/ 630 h 4163"/>
                  <a:gd name="T98" fmla="*/ 120 w 2328"/>
                  <a:gd name="T99" fmla="*/ 426 h 4163"/>
                  <a:gd name="T100" fmla="*/ 0 w 2328"/>
                  <a:gd name="T101" fmla="*/ 294 h 4163"/>
                  <a:gd name="T102" fmla="*/ 81 w 2328"/>
                  <a:gd name="T103" fmla="*/ 138 h 4163"/>
                  <a:gd name="T104" fmla="*/ 322 w 2328"/>
                  <a:gd name="T105" fmla="*/ 222 h 4163"/>
                  <a:gd name="T106" fmla="*/ 617 w 2328"/>
                  <a:gd name="T107" fmla="*/ 210 h 4163"/>
                  <a:gd name="T108" fmla="*/ 831 w 2328"/>
                  <a:gd name="T109" fmla="*/ 138 h 4163"/>
                  <a:gd name="T110" fmla="*/ 966 w 2328"/>
                  <a:gd name="T111" fmla="*/ 30 h 4163"/>
                  <a:gd name="T112" fmla="*/ 1180 w 2328"/>
                  <a:gd name="T113" fmla="*/ 66 h 4163"/>
                  <a:gd name="T114" fmla="*/ 1542 w 2328"/>
                  <a:gd name="T115" fmla="*/ 198 h 41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28"/>
                  <a:gd name="T175" fmla="*/ 0 h 4163"/>
                  <a:gd name="T176" fmla="*/ 2328 w 2328"/>
                  <a:gd name="T177" fmla="*/ 4163 h 41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28" h="4163">
                    <a:moveTo>
                      <a:pt x="1392" y="138"/>
                    </a:moveTo>
                    <a:cubicBezTo>
                      <a:pt x="1420" y="221"/>
                      <a:pt x="1404" y="135"/>
                      <a:pt x="1368" y="186"/>
                    </a:cubicBezTo>
                    <a:cubicBezTo>
                      <a:pt x="1353" y="207"/>
                      <a:pt x="1344" y="258"/>
                      <a:pt x="1344" y="258"/>
                    </a:cubicBezTo>
                    <a:cubicBezTo>
                      <a:pt x="1348" y="278"/>
                      <a:pt x="1345" y="301"/>
                      <a:pt x="1356" y="318"/>
                    </a:cubicBezTo>
                    <a:cubicBezTo>
                      <a:pt x="1363" y="329"/>
                      <a:pt x="1383" y="321"/>
                      <a:pt x="1392" y="330"/>
                    </a:cubicBezTo>
                    <a:cubicBezTo>
                      <a:pt x="1456" y="394"/>
                      <a:pt x="1344" y="346"/>
                      <a:pt x="1440" y="378"/>
                    </a:cubicBezTo>
                    <a:cubicBezTo>
                      <a:pt x="1491" y="455"/>
                      <a:pt x="1428" y="378"/>
                      <a:pt x="1524" y="426"/>
                    </a:cubicBezTo>
                    <a:cubicBezTo>
                      <a:pt x="1539" y="434"/>
                      <a:pt x="1544" y="456"/>
                      <a:pt x="1560" y="462"/>
                    </a:cubicBezTo>
                    <a:cubicBezTo>
                      <a:pt x="1586" y="473"/>
                      <a:pt x="1616" y="470"/>
                      <a:pt x="1644" y="474"/>
                    </a:cubicBezTo>
                    <a:cubicBezTo>
                      <a:pt x="1692" y="490"/>
                      <a:pt x="1740" y="494"/>
                      <a:pt x="1788" y="510"/>
                    </a:cubicBezTo>
                    <a:cubicBezTo>
                      <a:pt x="1796" y="522"/>
                      <a:pt x="1815" y="532"/>
                      <a:pt x="1812" y="546"/>
                    </a:cubicBezTo>
                    <a:cubicBezTo>
                      <a:pt x="1809" y="558"/>
                      <a:pt x="1788" y="555"/>
                      <a:pt x="1776" y="558"/>
                    </a:cubicBezTo>
                    <a:cubicBezTo>
                      <a:pt x="1736" y="567"/>
                      <a:pt x="1656" y="582"/>
                      <a:pt x="1656" y="582"/>
                    </a:cubicBezTo>
                    <a:cubicBezTo>
                      <a:pt x="1617" y="608"/>
                      <a:pt x="1599" y="640"/>
                      <a:pt x="1560" y="666"/>
                    </a:cubicBezTo>
                    <a:cubicBezTo>
                      <a:pt x="1532" y="662"/>
                      <a:pt x="1502" y="644"/>
                      <a:pt x="1476" y="654"/>
                    </a:cubicBezTo>
                    <a:cubicBezTo>
                      <a:pt x="1461" y="660"/>
                      <a:pt x="1474" y="689"/>
                      <a:pt x="1464" y="702"/>
                    </a:cubicBezTo>
                    <a:cubicBezTo>
                      <a:pt x="1456" y="712"/>
                      <a:pt x="1440" y="710"/>
                      <a:pt x="1428" y="714"/>
                    </a:cubicBezTo>
                    <a:cubicBezTo>
                      <a:pt x="1380" y="786"/>
                      <a:pt x="1389" y="827"/>
                      <a:pt x="1296" y="858"/>
                    </a:cubicBezTo>
                    <a:cubicBezTo>
                      <a:pt x="1284" y="870"/>
                      <a:pt x="1274" y="885"/>
                      <a:pt x="1260" y="894"/>
                    </a:cubicBezTo>
                    <a:cubicBezTo>
                      <a:pt x="1249" y="901"/>
                      <a:pt x="1233" y="897"/>
                      <a:pt x="1224" y="906"/>
                    </a:cubicBezTo>
                    <a:cubicBezTo>
                      <a:pt x="1167" y="963"/>
                      <a:pt x="1153" y="1048"/>
                      <a:pt x="1128" y="1122"/>
                    </a:cubicBezTo>
                    <a:cubicBezTo>
                      <a:pt x="1115" y="1161"/>
                      <a:pt x="1081" y="1191"/>
                      <a:pt x="1068" y="1230"/>
                    </a:cubicBezTo>
                    <a:cubicBezTo>
                      <a:pt x="1086" y="1284"/>
                      <a:pt x="1121" y="1327"/>
                      <a:pt x="1152" y="1374"/>
                    </a:cubicBezTo>
                    <a:cubicBezTo>
                      <a:pt x="1155" y="1379"/>
                      <a:pt x="1224" y="1395"/>
                      <a:pt x="1236" y="1398"/>
                    </a:cubicBezTo>
                    <a:cubicBezTo>
                      <a:pt x="1282" y="1429"/>
                      <a:pt x="1334" y="1439"/>
                      <a:pt x="1380" y="1470"/>
                    </a:cubicBezTo>
                    <a:cubicBezTo>
                      <a:pt x="1340" y="1529"/>
                      <a:pt x="1327" y="1525"/>
                      <a:pt x="1380" y="1578"/>
                    </a:cubicBezTo>
                    <a:cubicBezTo>
                      <a:pt x="1395" y="1637"/>
                      <a:pt x="1392" y="1654"/>
                      <a:pt x="1452" y="1674"/>
                    </a:cubicBezTo>
                    <a:cubicBezTo>
                      <a:pt x="1460" y="1686"/>
                      <a:pt x="1465" y="1701"/>
                      <a:pt x="1476" y="1710"/>
                    </a:cubicBezTo>
                    <a:cubicBezTo>
                      <a:pt x="1486" y="1718"/>
                      <a:pt x="1503" y="1713"/>
                      <a:pt x="1512" y="1722"/>
                    </a:cubicBezTo>
                    <a:cubicBezTo>
                      <a:pt x="1521" y="1731"/>
                      <a:pt x="1518" y="1747"/>
                      <a:pt x="1524" y="1758"/>
                    </a:cubicBezTo>
                    <a:cubicBezTo>
                      <a:pt x="1530" y="1771"/>
                      <a:pt x="1537" y="1785"/>
                      <a:pt x="1548" y="1794"/>
                    </a:cubicBezTo>
                    <a:cubicBezTo>
                      <a:pt x="1558" y="1802"/>
                      <a:pt x="1573" y="1800"/>
                      <a:pt x="1584" y="1806"/>
                    </a:cubicBezTo>
                    <a:cubicBezTo>
                      <a:pt x="1597" y="1812"/>
                      <a:pt x="1608" y="1822"/>
                      <a:pt x="1620" y="1830"/>
                    </a:cubicBezTo>
                    <a:cubicBezTo>
                      <a:pt x="1656" y="1884"/>
                      <a:pt x="1676" y="1889"/>
                      <a:pt x="1740" y="1902"/>
                    </a:cubicBezTo>
                    <a:cubicBezTo>
                      <a:pt x="1752" y="1910"/>
                      <a:pt x="1766" y="1916"/>
                      <a:pt x="1776" y="1926"/>
                    </a:cubicBezTo>
                    <a:cubicBezTo>
                      <a:pt x="1786" y="1936"/>
                      <a:pt x="1789" y="1953"/>
                      <a:pt x="1800" y="1962"/>
                    </a:cubicBezTo>
                    <a:cubicBezTo>
                      <a:pt x="1822" y="1981"/>
                      <a:pt x="1872" y="2010"/>
                      <a:pt x="1872" y="2010"/>
                    </a:cubicBezTo>
                    <a:cubicBezTo>
                      <a:pt x="1900" y="2052"/>
                      <a:pt x="1937" y="2067"/>
                      <a:pt x="1968" y="2106"/>
                    </a:cubicBezTo>
                    <a:cubicBezTo>
                      <a:pt x="2043" y="2203"/>
                      <a:pt x="1982" y="2156"/>
                      <a:pt x="2052" y="2202"/>
                    </a:cubicBezTo>
                    <a:cubicBezTo>
                      <a:pt x="2060" y="2214"/>
                      <a:pt x="2066" y="2228"/>
                      <a:pt x="2076" y="2238"/>
                    </a:cubicBezTo>
                    <a:cubicBezTo>
                      <a:pt x="2086" y="2248"/>
                      <a:pt x="2106" y="2249"/>
                      <a:pt x="2112" y="2262"/>
                    </a:cubicBezTo>
                    <a:cubicBezTo>
                      <a:pt x="2123" y="2288"/>
                      <a:pt x="2114" y="2320"/>
                      <a:pt x="2124" y="2346"/>
                    </a:cubicBezTo>
                    <a:cubicBezTo>
                      <a:pt x="2134" y="2373"/>
                      <a:pt x="2172" y="2418"/>
                      <a:pt x="2172" y="2418"/>
                    </a:cubicBezTo>
                    <a:cubicBezTo>
                      <a:pt x="2198" y="2522"/>
                      <a:pt x="2166" y="2409"/>
                      <a:pt x="2208" y="2514"/>
                    </a:cubicBezTo>
                    <a:cubicBezTo>
                      <a:pt x="2246" y="2609"/>
                      <a:pt x="2275" y="2713"/>
                      <a:pt x="2292" y="2814"/>
                    </a:cubicBezTo>
                    <a:cubicBezTo>
                      <a:pt x="2292" y="2814"/>
                      <a:pt x="2298" y="2839"/>
                      <a:pt x="2304" y="2850"/>
                    </a:cubicBezTo>
                    <a:cubicBezTo>
                      <a:pt x="2310" y="2863"/>
                      <a:pt x="2320" y="2874"/>
                      <a:pt x="2328" y="2886"/>
                    </a:cubicBezTo>
                    <a:cubicBezTo>
                      <a:pt x="2324" y="2902"/>
                      <a:pt x="2326" y="2921"/>
                      <a:pt x="2316" y="2934"/>
                    </a:cubicBezTo>
                    <a:cubicBezTo>
                      <a:pt x="2269" y="2993"/>
                      <a:pt x="2264" y="2868"/>
                      <a:pt x="2292" y="3006"/>
                    </a:cubicBezTo>
                    <a:cubicBezTo>
                      <a:pt x="2235" y="3025"/>
                      <a:pt x="2238" y="3035"/>
                      <a:pt x="2256" y="3090"/>
                    </a:cubicBezTo>
                    <a:cubicBezTo>
                      <a:pt x="2228" y="3174"/>
                      <a:pt x="2224" y="3138"/>
                      <a:pt x="2244" y="3198"/>
                    </a:cubicBezTo>
                    <a:cubicBezTo>
                      <a:pt x="2240" y="3222"/>
                      <a:pt x="2244" y="3249"/>
                      <a:pt x="2232" y="3270"/>
                    </a:cubicBezTo>
                    <a:cubicBezTo>
                      <a:pt x="2226" y="3281"/>
                      <a:pt x="2207" y="3276"/>
                      <a:pt x="2196" y="3282"/>
                    </a:cubicBezTo>
                    <a:cubicBezTo>
                      <a:pt x="2183" y="3288"/>
                      <a:pt x="2172" y="3298"/>
                      <a:pt x="2160" y="3306"/>
                    </a:cubicBezTo>
                    <a:cubicBezTo>
                      <a:pt x="2138" y="3418"/>
                      <a:pt x="2175" y="3329"/>
                      <a:pt x="2076" y="3378"/>
                    </a:cubicBezTo>
                    <a:cubicBezTo>
                      <a:pt x="2063" y="3384"/>
                      <a:pt x="2065" y="3408"/>
                      <a:pt x="2052" y="3414"/>
                    </a:cubicBezTo>
                    <a:cubicBezTo>
                      <a:pt x="2026" y="3425"/>
                      <a:pt x="1996" y="3422"/>
                      <a:pt x="1968" y="3426"/>
                    </a:cubicBezTo>
                    <a:cubicBezTo>
                      <a:pt x="1937" y="3472"/>
                      <a:pt x="1925" y="3480"/>
                      <a:pt x="1872" y="3462"/>
                    </a:cubicBezTo>
                    <a:cubicBezTo>
                      <a:pt x="1860" y="3470"/>
                      <a:pt x="1845" y="3475"/>
                      <a:pt x="1836" y="3486"/>
                    </a:cubicBezTo>
                    <a:cubicBezTo>
                      <a:pt x="1828" y="3496"/>
                      <a:pt x="1834" y="3515"/>
                      <a:pt x="1824" y="3522"/>
                    </a:cubicBezTo>
                    <a:cubicBezTo>
                      <a:pt x="1788" y="3548"/>
                      <a:pt x="1693" y="3553"/>
                      <a:pt x="1656" y="3558"/>
                    </a:cubicBezTo>
                    <a:cubicBezTo>
                      <a:pt x="1620" y="3582"/>
                      <a:pt x="1589" y="3616"/>
                      <a:pt x="1548" y="3630"/>
                    </a:cubicBezTo>
                    <a:cubicBezTo>
                      <a:pt x="1498" y="3647"/>
                      <a:pt x="1523" y="3635"/>
                      <a:pt x="1476" y="3666"/>
                    </a:cubicBezTo>
                    <a:cubicBezTo>
                      <a:pt x="1469" y="3645"/>
                      <a:pt x="1463" y="3587"/>
                      <a:pt x="1416" y="3642"/>
                    </a:cubicBezTo>
                    <a:cubicBezTo>
                      <a:pt x="1372" y="3693"/>
                      <a:pt x="1415" y="3713"/>
                      <a:pt x="1368" y="3750"/>
                    </a:cubicBezTo>
                    <a:cubicBezTo>
                      <a:pt x="1358" y="3758"/>
                      <a:pt x="1344" y="3758"/>
                      <a:pt x="1332" y="3762"/>
                    </a:cubicBezTo>
                    <a:cubicBezTo>
                      <a:pt x="1336" y="3786"/>
                      <a:pt x="1344" y="3810"/>
                      <a:pt x="1344" y="3834"/>
                    </a:cubicBezTo>
                    <a:cubicBezTo>
                      <a:pt x="1344" y="3847"/>
                      <a:pt x="1345" y="3870"/>
                      <a:pt x="1332" y="3870"/>
                    </a:cubicBezTo>
                    <a:cubicBezTo>
                      <a:pt x="1318" y="3870"/>
                      <a:pt x="1319" y="3843"/>
                      <a:pt x="1308" y="3834"/>
                    </a:cubicBezTo>
                    <a:cubicBezTo>
                      <a:pt x="1281" y="3812"/>
                      <a:pt x="1222" y="3809"/>
                      <a:pt x="1188" y="3798"/>
                    </a:cubicBezTo>
                    <a:cubicBezTo>
                      <a:pt x="1192" y="3826"/>
                      <a:pt x="1194" y="3854"/>
                      <a:pt x="1200" y="3882"/>
                    </a:cubicBezTo>
                    <a:cubicBezTo>
                      <a:pt x="1202" y="3894"/>
                      <a:pt x="1217" y="3906"/>
                      <a:pt x="1212" y="3918"/>
                    </a:cubicBezTo>
                    <a:cubicBezTo>
                      <a:pt x="1207" y="3931"/>
                      <a:pt x="1188" y="3934"/>
                      <a:pt x="1176" y="3942"/>
                    </a:cubicBezTo>
                    <a:cubicBezTo>
                      <a:pt x="1115" y="4034"/>
                      <a:pt x="1196" y="3933"/>
                      <a:pt x="996" y="3990"/>
                    </a:cubicBezTo>
                    <a:cubicBezTo>
                      <a:pt x="984" y="3993"/>
                      <a:pt x="990" y="4015"/>
                      <a:pt x="984" y="4026"/>
                    </a:cubicBezTo>
                    <a:cubicBezTo>
                      <a:pt x="962" y="4069"/>
                      <a:pt x="966" y="4060"/>
                      <a:pt x="924" y="4074"/>
                    </a:cubicBezTo>
                    <a:cubicBezTo>
                      <a:pt x="920" y="4086"/>
                      <a:pt x="921" y="4101"/>
                      <a:pt x="912" y="4110"/>
                    </a:cubicBezTo>
                    <a:cubicBezTo>
                      <a:pt x="892" y="4130"/>
                      <a:pt x="840" y="4158"/>
                      <a:pt x="840" y="4158"/>
                    </a:cubicBezTo>
                    <a:cubicBezTo>
                      <a:pt x="808" y="4154"/>
                      <a:pt x="772" y="4163"/>
                      <a:pt x="744" y="4146"/>
                    </a:cubicBezTo>
                    <a:cubicBezTo>
                      <a:pt x="732" y="4139"/>
                      <a:pt x="772" y="4134"/>
                      <a:pt x="780" y="4122"/>
                    </a:cubicBezTo>
                    <a:cubicBezTo>
                      <a:pt x="793" y="4101"/>
                      <a:pt x="804" y="4050"/>
                      <a:pt x="804" y="4050"/>
                    </a:cubicBezTo>
                    <a:cubicBezTo>
                      <a:pt x="808" y="3970"/>
                      <a:pt x="806" y="3889"/>
                      <a:pt x="816" y="3810"/>
                    </a:cubicBezTo>
                    <a:cubicBezTo>
                      <a:pt x="818" y="3796"/>
                      <a:pt x="834" y="3787"/>
                      <a:pt x="840" y="3774"/>
                    </a:cubicBezTo>
                    <a:cubicBezTo>
                      <a:pt x="850" y="3751"/>
                      <a:pt x="864" y="3702"/>
                      <a:pt x="864" y="3702"/>
                    </a:cubicBezTo>
                    <a:cubicBezTo>
                      <a:pt x="852" y="3698"/>
                      <a:pt x="837" y="3699"/>
                      <a:pt x="828" y="3690"/>
                    </a:cubicBezTo>
                    <a:cubicBezTo>
                      <a:pt x="819" y="3681"/>
                      <a:pt x="829" y="3656"/>
                      <a:pt x="816" y="3654"/>
                    </a:cubicBezTo>
                    <a:cubicBezTo>
                      <a:pt x="791" y="3650"/>
                      <a:pt x="744" y="3678"/>
                      <a:pt x="744" y="3678"/>
                    </a:cubicBezTo>
                    <a:cubicBezTo>
                      <a:pt x="728" y="3674"/>
                      <a:pt x="709" y="3676"/>
                      <a:pt x="696" y="3666"/>
                    </a:cubicBezTo>
                    <a:cubicBezTo>
                      <a:pt x="685" y="3657"/>
                      <a:pt x="675" y="3603"/>
                      <a:pt x="696" y="3594"/>
                    </a:cubicBezTo>
                    <a:cubicBezTo>
                      <a:pt x="725" y="3581"/>
                      <a:pt x="760" y="3586"/>
                      <a:pt x="792" y="3582"/>
                    </a:cubicBezTo>
                    <a:cubicBezTo>
                      <a:pt x="848" y="3563"/>
                      <a:pt x="844" y="3533"/>
                      <a:pt x="876" y="3486"/>
                    </a:cubicBezTo>
                    <a:cubicBezTo>
                      <a:pt x="1007" y="3508"/>
                      <a:pt x="1067" y="3523"/>
                      <a:pt x="1236" y="3486"/>
                    </a:cubicBezTo>
                    <a:cubicBezTo>
                      <a:pt x="1252" y="3482"/>
                      <a:pt x="1233" y="3452"/>
                      <a:pt x="1224" y="3438"/>
                    </a:cubicBezTo>
                    <a:cubicBezTo>
                      <a:pt x="1202" y="3405"/>
                      <a:pt x="1116" y="3390"/>
                      <a:pt x="1116" y="3390"/>
                    </a:cubicBezTo>
                    <a:cubicBezTo>
                      <a:pt x="1108" y="3378"/>
                      <a:pt x="1094" y="3368"/>
                      <a:pt x="1092" y="3354"/>
                    </a:cubicBezTo>
                    <a:cubicBezTo>
                      <a:pt x="1084" y="3308"/>
                      <a:pt x="1143" y="3281"/>
                      <a:pt x="1176" y="3270"/>
                    </a:cubicBezTo>
                    <a:cubicBezTo>
                      <a:pt x="1200" y="3274"/>
                      <a:pt x="1282" y="3296"/>
                      <a:pt x="1308" y="3270"/>
                    </a:cubicBezTo>
                    <a:cubicBezTo>
                      <a:pt x="1409" y="3169"/>
                      <a:pt x="1247" y="3234"/>
                      <a:pt x="1356" y="3198"/>
                    </a:cubicBezTo>
                    <a:cubicBezTo>
                      <a:pt x="1424" y="3130"/>
                      <a:pt x="1355" y="3186"/>
                      <a:pt x="1440" y="3150"/>
                    </a:cubicBezTo>
                    <a:cubicBezTo>
                      <a:pt x="1490" y="3129"/>
                      <a:pt x="1532" y="3095"/>
                      <a:pt x="1584" y="3078"/>
                    </a:cubicBezTo>
                    <a:cubicBezTo>
                      <a:pt x="1638" y="3024"/>
                      <a:pt x="1615" y="3058"/>
                      <a:pt x="1644" y="2970"/>
                    </a:cubicBezTo>
                    <a:cubicBezTo>
                      <a:pt x="1648" y="2958"/>
                      <a:pt x="1656" y="2934"/>
                      <a:pt x="1656" y="2934"/>
                    </a:cubicBezTo>
                    <a:cubicBezTo>
                      <a:pt x="1647" y="2889"/>
                      <a:pt x="1633" y="2861"/>
                      <a:pt x="1668" y="2826"/>
                    </a:cubicBezTo>
                    <a:cubicBezTo>
                      <a:pt x="1695" y="2772"/>
                      <a:pt x="1710" y="2754"/>
                      <a:pt x="1692" y="2694"/>
                    </a:cubicBezTo>
                    <a:cubicBezTo>
                      <a:pt x="1667" y="2611"/>
                      <a:pt x="1690" y="2629"/>
                      <a:pt x="1632" y="2610"/>
                    </a:cubicBezTo>
                    <a:cubicBezTo>
                      <a:pt x="1661" y="2523"/>
                      <a:pt x="1609" y="2471"/>
                      <a:pt x="1668" y="2382"/>
                    </a:cubicBezTo>
                    <a:cubicBezTo>
                      <a:pt x="1664" y="2366"/>
                      <a:pt x="1656" y="2350"/>
                      <a:pt x="1656" y="2334"/>
                    </a:cubicBezTo>
                    <a:cubicBezTo>
                      <a:pt x="1656" y="2250"/>
                      <a:pt x="1692" y="2323"/>
                      <a:pt x="1656" y="2226"/>
                    </a:cubicBezTo>
                    <a:cubicBezTo>
                      <a:pt x="1642" y="2188"/>
                      <a:pt x="1610" y="2180"/>
                      <a:pt x="1584" y="2154"/>
                    </a:cubicBezTo>
                    <a:cubicBezTo>
                      <a:pt x="1551" y="2055"/>
                      <a:pt x="1535" y="2086"/>
                      <a:pt x="1644" y="2070"/>
                    </a:cubicBezTo>
                    <a:cubicBezTo>
                      <a:pt x="1640" y="2058"/>
                      <a:pt x="1641" y="2043"/>
                      <a:pt x="1632" y="2034"/>
                    </a:cubicBezTo>
                    <a:cubicBezTo>
                      <a:pt x="1623" y="2025"/>
                      <a:pt x="1607" y="2028"/>
                      <a:pt x="1596" y="2022"/>
                    </a:cubicBezTo>
                    <a:cubicBezTo>
                      <a:pt x="1572" y="2010"/>
                      <a:pt x="1547" y="1999"/>
                      <a:pt x="1524" y="1986"/>
                    </a:cubicBezTo>
                    <a:cubicBezTo>
                      <a:pt x="1499" y="1972"/>
                      <a:pt x="1476" y="1954"/>
                      <a:pt x="1452" y="1938"/>
                    </a:cubicBezTo>
                    <a:cubicBezTo>
                      <a:pt x="1440" y="1930"/>
                      <a:pt x="1416" y="1914"/>
                      <a:pt x="1416" y="1914"/>
                    </a:cubicBezTo>
                    <a:cubicBezTo>
                      <a:pt x="1404" y="1922"/>
                      <a:pt x="1394" y="1941"/>
                      <a:pt x="1380" y="1938"/>
                    </a:cubicBezTo>
                    <a:cubicBezTo>
                      <a:pt x="1368" y="1935"/>
                      <a:pt x="1371" y="1914"/>
                      <a:pt x="1368" y="1902"/>
                    </a:cubicBezTo>
                    <a:cubicBezTo>
                      <a:pt x="1367" y="1899"/>
                      <a:pt x="1348" y="1779"/>
                      <a:pt x="1344" y="1770"/>
                    </a:cubicBezTo>
                    <a:cubicBezTo>
                      <a:pt x="1319" y="1720"/>
                      <a:pt x="1246" y="1701"/>
                      <a:pt x="1200" y="1686"/>
                    </a:cubicBezTo>
                    <a:cubicBezTo>
                      <a:pt x="1188" y="1682"/>
                      <a:pt x="1176" y="1678"/>
                      <a:pt x="1164" y="1674"/>
                    </a:cubicBezTo>
                    <a:cubicBezTo>
                      <a:pt x="1152" y="1670"/>
                      <a:pt x="1128" y="1662"/>
                      <a:pt x="1128" y="1662"/>
                    </a:cubicBezTo>
                    <a:cubicBezTo>
                      <a:pt x="1096" y="1566"/>
                      <a:pt x="1029" y="1488"/>
                      <a:pt x="984" y="1398"/>
                    </a:cubicBezTo>
                    <a:cubicBezTo>
                      <a:pt x="980" y="1410"/>
                      <a:pt x="983" y="1428"/>
                      <a:pt x="972" y="1434"/>
                    </a:cubicBezTo>
                    <a:cubicBezTo>
                      <a:pt x="958" y="1441"/>
                      <a:pt x="906" y="1402"/>
                      <a:pt x="900" y="1398"/>
                    </a:cubicBezTo>
                    <a:cubicBezTo>
                      <a:pt x="896" y="1362"/>
                      <a:pt x="907" y="1321"/>
                      <a:pt x="888" y="1290"/>
                    </a:cubicBezTo>
                    <a:cubicBezTo>
                      <a:pt x="874" y="1269"/>
                      <a:pt x="840" y="1274"/>
                      <a:pt x="816" y="1266"/>
                    </a:cubicBezTo>
                    <a:cubicBezTo>
                      <a:pt x="753" y="1245"/>
                      <a:pt x="791" y="1261"/>
                      <a:pt x="708" y="1206"/>
                    </a:cubicBezTo>
                    <a:cubicBezTo>
                      <a:pt x="687" y="1192"/>
                      <a:pt x="660" y="1190"/>
                      <a:pt x="636" y="1182"/>
                    </a:cubicBezTo>
                    <a:cubicBezTo>
                      <a:pt x="622" y="1177"/>
                      <a:pt x="613" y="1164"/>
                      <a:pt x="600" y="1158"/>
                    </a:cubicBezTo>
                    <a:cubicBezTo>
                      <a:pt x="577" y="1148"/>
                      <a:pt x="528" y="1134"/>
                      <a:pt x="528" y="1134"/>
                    </a:cubicBezTo>
                    <a:cubicBezTo>
                      <a:pt x="524" y="1122"/>
                      <a:pt x="512" y="1110"/>
                      <a:pt x="516" y="1098"/>
                    </a:cubicBezTo>
                    <a:cubicBezTo>
                      <a:pt x="521" y="1083"/>
                      <a:pt x="573" y="1045"/>
                      <a:pt x="588" y="1038"/>
                    </a:cubicBezTo>
                    <a:cubicBezTo>
                      <a:pt x="611" y="1028"/>
                      <a:pt x="660" y="1014"/>
                      <a:pt x="660" y="1014"/>
                    </a:cubicBezTo>
                    <a:cubicBezTo>
                      <a:pt x="692" y="1025"/>
                      <a:pt x="721" y="1041"/>
                      <a:pt x="756" y="1014"/>
                    </a:cubicBezTo>
                    <a:cubicBezTo>
                      <a:pt x="779" y="996"/>
                      <a:pt x="804" y="942"/>
                      <a:pt x="804" y="942"/>
                    </a:cubicBezTo>
                    <a:cubicBezTo>
                      <a:pt x="779" y="842"/>
                      <a:pt x="809" y="941"/>
                      <a:pt x="768" y="858"/>
                    </a:cubicBezTo>
                    <a:cubicBezTo>
                      <a:pt x="762" y="847"/>
                      <a:pt x="767" y="828"/>
                      <a:pt x="756" y="822"/>
                    </a:cubicBezTo>
                    <a:cubicBezTo>
                      <a:pt x="735" y="810"/>
                      <a:pt x="708" y="814"/>
                      <a:pt x="684" y="810"/>
                    </a:cubicBezTo>
                    <a:cubicBezTo>
                      <a:pt x="688" y="798"/>
                      <a:pt x="690" y="785"/>
                      <a:pt x="696" y="774"/>
                    </a:cubicBezTo>
                    <a:cubicBezTo>
                      <a:pt x="702" y="761"/>
                      <a:pt x="729" y="749"/>
                      <a:pt x="720" y="738"/>
                    </a:cubicBezTo>
                    <a:cubicBezTo>
                      <a:pt x="704" y="718"/>
                      <a:pt x="672" y="722"/>
                      <a:pt x="648" y="714"/>
                    </a:cubicBezTo>
                    <a:cubicBezTo>
                      <a:pt x="609" y="701"/>
                      <a:pt x="579" y="679"/>
                      <a:pt x="540" y="666"/>
                    </a:cubicBezTo>
                    <a:cubicBezTo>
                      <a:pt x="528" y="670"/>
                      <a:pt x="515" y="672"/>
                      <a:pt x="504" y="678"/>
                    </a:cubicBezTo>
                    <a:cubicBezTo>
                      <a:pt x="479" y="692"/>
                      <a:pt x="432" y="726"/>
                      <a:pt x="432" y="726"/>
                    </a:cubicBezTo>
                    <a:cubicBezTo>
                      <a:pt x="412" y="722"/>
                      <a:pt x="392" y="718"/>
                      <a:pt x="372" y="714"/>
                    </a:cubicBezTo>
                    <a:cubicBezTo>
                      <a:pt x="348" y="710"/>
                      <a:pt x="320" y="716"/>
                      <a:pt x="300" y="702"/>
                    </a:cubicBezTo>
                    <a:cubicBezTo>
                      <a:pt x="276" y="685"/>
                      <a:pt x="276" y="646"/>
                      <a:pt x="252" y="630"/>
                    </a:cubicBezTo>
                    <a:cubicBezTo>
                      <a:pt x="240" y="622"/>
                      <a:pt x="228" y="614"/>
                      <a:pt x="216" y="606"/>
                    </a:cubicBezTo>
                    <a:cubicBezTo>
                      <a:pt x="197" y="548"/>
                      <a:pt x="241" y="460"/>
                      <a:pt x="192" y="438"/>
                    </a:cubicBezTo>
                    <a:cubicBezTo>
                      <a:pt x="166" y="427"/>
                      <a:pt x="136" y="430"/>
                      <a:pt x="108" y="426"/>
                    </a:cubicBezTo>
                    <a:cubicBezTo>
                      <a:pt x="104" y="414"/>
                      <a:pt x="104" y="400"/>
                      <a:pt x="96" y="390"/>
                    </a:cubicBezTo>
                    <a:cubicBezTo>
                      <a:pt x="87" y="379"/>
                      <a:pt x="71" y="375"/>
                      <a:pt x="60" y="366"/>
                    </a:cubicBezTo>
                    <a:cubicBezTo>
                      <a:pt x="25" y="337"/>
                      <a:pt x="24" y="329"/>
                      <a:pt x="0" y="294"/>
                    </a:cubicBezTo>
                    <a:cubicBezTo>
                      <a:pt x="4" y="274"/>
                      <a:pt x="2" y="252"/>
                      <a:pt x="12" y="234"/>
                    </a:cubicBezTo>
                    <a:cubicBezTo>
                      <a:pt x="19" y="221"/>
                      <a:pt x="40" y="222"/>
                      <a:pt x="48" y="210"/>
                    </a:cubicBezTo>
                    <a:cubicBezTo>
                      <a:pt x="61" y="189"/>
                      <a:pt x="72" y="138"/>
                      <a:pt x="72" y="138"/>
                    </a:cubicBezTo>
                    <a:cubicBezTo>
                      <a:pt x="108" y="150"/>
                      <a:pt x="148" y="153"/>
                      <a:pt x="180" y="174"/>
                    </a:cubicBezTo>
                    <a:cubicBezTo>
                      <a:pt x="192" y="182"/>
                      <a:pt x="203" y="192"/>
                      <a:pt x="216" y="198"/>
                    </a:cubicBezTo>
                    <a:cubicBezTo>
                      <a:pt x="239" y="208"/>
                      <a:pt x="288" y="222"/>
                      <a:pt x="288" y="222"/>
                    </a:cubicBezTo>
                    <a:cubicBezTo>
                      <a:pt x="308" y="218"/>
                      <a:pt x="329" y="217"/>
                      <a:pt x="348" y="210"/>
                    </a:cubicBezTo>
                    <a:cubicBezTo>
                      <a:pt x="421" y="183"/>
                      <a:pt x="343" y="176"/>
                      <a:pt x="432" y="198"/>
                    </a:cubicBezTo>
                    <a:cubicBezTo>
                      <a:pt x="479" y="230"/>
                      <a:pt x="477" y="240"/>
                      <a:pt x="552" y="210"/>
                    </a:cubicBezTo>
                    <a:cubicBezTo>
                      <a:pt x="568" y="204"/>
                      <a:pt x="572" y="179"/>
                      <a:pt x="588" y="174"/>
                    </a:cubicBezTo>
                    <a:cubicBezTo>
                      <a:pt x="626" y="162"/>
                      <a:pt x="668" y="166"/>
                      <a:pt x="708" y="162"/>
                    </a:cubicBezTo>
                    <a:cubicBezTo>
                      <a:pt x="720" y="154"/>
                      <a:pt x="730" y="143"/>
                      <a:pt x="744" y="138"/>
                    </a:cubicBezTo>
                    <a:cubicBezTo>
                      <a:pt x="763" y="131"/>
                      <a:pt x="788" y="139"/>
                      <a:pt x="804" y="126"/>
                    </a:cubicBezTo>
                    <a:cubicBezTo>
                      <a:pt x="914" y="34"/>
                      <a:pt x="727" y="108"/>
                      <a:pt x="852" y="66"/>
                    </a:cubicBezTo>
                    <a:cubicBezTo>
                      <a:pt x="856" y="54"/>
                      <a:pt x="854" y="38"/>
                      <a:pt x="864" y="30"/>
                    </a:cubicBezTo>
                    <a:cubicBezTo>
                      <a:pt x="901" y="0"/>
                      <a:pt x="950" y="31"/>
                      <a:pt x="984" y="42"/>
                    </a:cubicBezTo>
                    <a:cubicBezTo>
                      <a:pt x="996" y="46"/>
                      <a:pt x="1008" y="50"/>
                      <a:pt x="1020" y="54"/>
                    </a:cubicBezTo>
                    <a:cubicBezTo>
                      <a:pt x="1032" y="58"/>
                      <a:pt x="1056" y="66"/>
                      <a:pt x="1056" y="66"/>
                    </a:cubicBezTo>
                    <a:cubicBezTo>
                      <a:pt x="1162" y="172"/>
                      <a:pt x="1009" y="32"/>
                      <a:pt x="1152" y="114"/>
                    </a:cubicBezTo>
                    <a:cubicBezTo>
                      <a:pt x="1218" y="152"/>
                      <a:pt x="1131" y="153"/>
                      <a:pt x="1212" y="162"/>
                    </a:cubicBezTo>
                    <a:cubicBezTo>
                      <a:pt x="1390" y="182"/>
                      <a:pt x="1435" y="131"/>
                      <a:pt x="1380" y="198"/>
                    </a:cubicBezTo>
                  </a:path>
                </a:pathLst>
              </a:custGeom>
              <a:noFill/>
              <a:ln w="9360" cap="sq">
                <a:solidFill>
                  <a:srgbClr val="000000"/>
                </a:solidFill>
                <a:round/>
                <a:headEnd/>
                <a:tailEnd/>
              </a:ln>
            </p:spPr>
            <p:txBody>
              <a:bodyPr wrap="none" anchor="ctr"/>
              <a:lstStyle/>
              <a:p>
                <a:endParaRPr lang="en-US"/>
              </a:p>
            </p:txBody>
          </p:sp>
          <p:sp>
            <p:nvSpPr>
              <p:cNvPr id="9307" name="Freeform 9"/>
              <p:cNvSpPr>
                <a:spLocks noChangeArrowheads="1"/>
              </p:cNvSpPr>
              <p:nvPr/>
            </p:nvSpPr>
            <p:spPr bwMode="auto">
              <a:xfrm>
                <a:off x="2420" y="150"/>
                <a:ext cx="296" cy="129"/>
              </a:xfrm>
              <a:custGeom>
                <a:avLst/>
                <a:gdLst>
                  <a:gd name="T0" fmla="*/ 0 w 288"/>
                  <a:gd name="T1" fmla="*/ 0 h 132"/>
                  <a:gd name="T2" fmla="*/ 169 w 288"/>
                  <a:gd name="T3" fmla="*/ 12 h 132"/>
                  <a:gd name="T4" fmla="*/ 208 w 288"/>
                  <a:gd name="T5" fmla="*/ 33 h 132"/>
                  <a:gd name="T6" fmla="*/ 312 w 288"/>
                  <a:gd name="T7" fmla="*/ 45 h 132"/>
                  <a:gd name="T8" fmla="*/ 234 w 288"/>
                  <a:gd name="T9" fmla="*/ 123 h 132"/>
                  <a:gd name="T10" fmla="*/ 105 w 288"/>
                  <a:gd name="T11" fmla="*/ 90 h 132"/>
                  <a:gd name="T12" fmla="*/ 0 w 288"/>
                  <a:gd name="T13" fmla="*/ 0 h 132"/>
                  <a:gd name="T14" fmla="*/ 0 60000 65536"/>
                  <a:gd name="T15" fmla="*/ 0 60000 65536"/>
                  <a:gd name="T16" fmla="*/ 0 60000 65536"/>
                  <a:gd name="T17" fmla="*/ 0 60000 65536"/>
                  <a:gd name="T18" fmla="*/ 0 60000 65536"/>
                  <a:gd name="T19" fmla="*/ 0 60000 65536"/>
                  <a:gd name="T20" fmla="*/ 0 60000 65536"/>
                  <a:gd name="T21" fmla="*/ 0 w 288"/>
                  <a:gd name="T22" fmla="*/ 0 h 132"/>
                  <a:gd name="T23" fmla="*/ 288 w 28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132">
                    <a:moveTo>
                      <a:pt x="0" y="0"/>
                    </a:moveTo>
                    <a:cubicBezTo>
                      <a:pt x="52" y="4"/>
                      <a:pt x="105" y="2"/>
                      <a:pt x="156" y="12"/>
                    </a:cubicBezTo>
                    <a:cubicBezTo>
                      <a:pt x="170" y="15"/>
                      <a:pt x="178" y="32"/>
                      <a:pt x="192" y="36"/>
                    </a:cubicBezTo>
                    <a:cubicBezTo>
                      <a:pt x="223" y="44"/>
                      <a:pt x="256" y="44"/>
                      <a:pt x="288" y="48"/>
                    </a:cubicBezTo>
                    <a:cubicBezTo>
                      <a:pt x="271" y="100"/>
                      <a:pt x="270" y="114"/>
                      <a:pt x="216" y="132"/>
                    </a:cubicBezTo>
                    <a:cubicBezTo>
                      <a:pt x="128" y="103"/>
                      <a:pt x="169" y="114"/>
                      <a:pt x="96" y="96"/>
                    </a:cubicBezTo>
                    <a:cubicBezTo>
                      <a:pt x="40" y="40"/>
                      <a:pt x="73" y="37"/>
                      <a:pt x="0" y="0"/>
                    </a:cubicBezTo>
                    <a:close/>
                  </a:path>
                </a:pathLst>
              </a:custGeom>
              <a:noFill/>
              <a:ln w="9360" cap="sq">
                <a:solidFill>
                  <a:srgbClr val="E2E228"/>
                </a:solidFill>
                <a:round/>
                <a:headEnd/>
                <a:tailEnd/>
              </a:ln>
            </p:spPr>
            <p:txBody>
              <a:bodyPr wrap="none" anchor="ctr"/>
              <a:lstStyle/>
              <a:p>
                <a:endParaRPr lang="en-US"/>
              </a:p>
            </p:txBody>
          </p:sp>
          <p:sp>
            <p:nvSpPr>
              <p:cNvPr id="9308" name="Freeform 10"/>
              <p:cNvSpPr>
                <a:spLocks noChangeArrowheads="1"/>
              </p:cNvSpPr>
              <p:nvPr/>
            </p:nvSpPr>
            <p:spPr bwMode="auto">
              <a:xfrm>
                <a:off x="2287" y="94"/>
                <a:ext cx="443" cy="137"/>
              </a:xfrm>
              <a:custGeom>
                <a:avLst/>
                <a:gdLst>
                  <a:gd name="T0" fmla="*/ 114 w 429"/>
                  <a:gd name="T1" fmla="*/ 29 h 140"/>
                  <a:gd name="T2" fmla="*/ 326 w 429"/>
                  <a:gd name="T3" fmla="*/ 53 h 140"/>
                  <a:gd name="T4" fmla="*/ 366 w 429"/>
                  <a:gd name="T5" fmla="*/ 74 h 140"/>
                  <a:gd name="T6" fmla="*/ 458 w 429"/>
                  <a:gd name="T7" fmla="*/ 86 h 140"/>
                  <a:gd name="T8" fmla="*/ 458 w 429"/>
                  <a:gd name="T9" fmla="*/ 131 h 140"/>
                  <a:gd name="T10" fmla="*/ 0 60000 65536"/>
                  <a:gd name="T11" fmla="*/ 0 60000 65536"/>
                  <a:gd name="T12" fmla="*/ 0 60000 65536"/>
                  <a:gd name="T13" fmla="*/ 0 60000 65536"/>
                  <a:gd name="T14" fmla="*/ 0 60000 65536"/>
                  <a:gd name="T15" fmla="*/ 0 w 429"/>
                  <a:gd name="T16" fmla="*/ 0 h 140"/>
                  <a:gd name="T17" fmla="*/ 429 w 429"/>
                  <a:gd name="T18" fmla="*/ 140 h 140"/>
                </a:gdLst>
                <a:ahLst/>
                <a:cxnLst>
                  <a:cxn ang="T10">
                    <a:pos x="T0" y="T1"/>
                  </a:cxn>
                  <a:cxn ang="T11">
                    <a:pos x="T2" y="T3"/>
                  </a:cxn>
                  <a:cxn ang="T12">
                    <a:pos x="T4" y="T5"/>
                  </a:cxn>
                  <a:cxn ang="T13">
                    <a:pos x="T6" y="T7"/>
                  </a:cxn>
                  <a:cxn ang="T14">
                    <a:pos x="T8" y="T9"/>
                  </a:cxn>
                </a:cxnLst>
                <a:rect l="T15" t="T16" r="T17" b="T18"/>
                <a:pathLst>
                  <a:path w="429" h="140">
                    <a:moveTo>
                      <a:pt x="104" y="32"/>
                    </a:moveTo>
                    <a:cubicBezTo>
                      <a:pt x="220" y="71"/>
                      <a:pt x="0" y="0"/>
                      <a:pt x="296" y="56"/>
                    </a:cubicBezTo>
                    <a:cubicBezTo>
                      <a:pt x="310" y="59"/>
                      <a:pt x="318" y="76"/>
                      <a:pt x="332" y="80"/>
                    </a:cubicBezTo>
                    <a:cubicBezTo>
                      <a:pt x="359" y="88"/>
                      <a:pt x="388" y="88"/>
                      <a:pt x="416" y="92"/>
                    </a:cubicBezTo>
                    <a:cubicBezTo>
                      <a:pt x="429" y="132"/>
                      <a:pt x="428" y="115"/>
                      <a:pt x="416" y="140"/>
                    </a:cubicBezTo>
                  </a:path>
                </a:pathLst>
              </a:custGeom>
              <a:noFill/>
              <a:ln w="38160" cap="sq">
                <a:solidFill>
                  <a:srgbClr val="000000"/>
                </a:solidFill>
                <a:round/>
                <a:headEnd/>
                <a:tailEnd/>
              </a:ln>
            </p:spPr>
            <p:txBody>
              <a:bodyPr wrap="none" anchor="ctr"/>
              <a:lstStyle/>
              <a:p>
                <a:endParaRPr lang="en-US"/>
              </a:p>
            </p:txBody>
          </p:sp>
          <p:sp>
            <p:nvSpPr>
              <p:cNvPr id="9309" name="Freeform 11"/>
              <p:cNvSpPr>
                <a:spLocks noChangeArrowheads="1"/>
              </p:cNvSpPr>
              <p:nvPr/>
            </p:nvSpPr>
            <p:spPr bwMode="auto">
              <a:xfrm>
                <a:off x="2383" y="144"/>
                <a:ext cx="296" cy="129"/>
              </a:xfrm>
              <a:custGeom>
                <a:avLst/>
                <a:gdLst>
                  <a:gd name="T0" fmla="*/ 0 w 288"/>
                  <a:gd name="T1" fmla="*/ 0 h 132"/>
                  <a:gd name="T2" fmla="*/ 169 w 288"/>
                  <a:gd name="T3" fmla="*/ 12 h 132"/>
                  <a:gd name="T4" fmla="*/ 208 w 288"/>
                  <a:gd name="T5" fmla="*/ 33 h 132"/>
                  <a:gd name="T6" fmla="*/ 312 w 288"/>
                  <a:gd name="T7" fmla="*/ 45 h 132"/>
                  <a:gd name="T8" fmla="*/ 234 w 288"/>
                  <a:gd name="T9" fmla="*/ 123 h 132"/>
                  <a:gd name="T10" fmla="*/ 105 w 288"/>
                  <a:gd name="T11" fmla="*/ 90 h 132"/>
                  <a:gd name="T12" fmla="*/ 0 w 288"/>
                  <a:gd name="T13" fmla="*/ 0 h 132"/>
                  <a:gd name="T14" fmla="*/ 0 60000 65536"/>
                  <a:gd name="T15" fmla="*/ 0 60000 65536"/>
                  <a:gd name="T16" fmla="*/ 0 60000 65536"/>
                  <a:gd name="T17" fmla="*/ 0 60000 65536"/>
                  <a:gd name="T18" fmla="*/ 0 60000 65536"/>
                  <a:gd name="T19" fmla="*/ 0 60000 65536"/>
                  <a:gd name="T20" fmla="*/ 0 60000 65536"/>
                  <a:gd name="T21" fmla="*/ 0 w 288"/>
                  <a:gd name="T22" fmla="*/ 0 h 132"/>
                  <a:gd name="T23" fmla="*/ 288 w 28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132">
                    <a:moveTo>
                      <a:pt x="0" y="0"/>
                    </a:moveTo>
                    <a:cubicBezTo>
                      <a:pt x="52" y="4"/>
                      <a:pt x="105" y="2"/>
                      <a:pt x="156" y="12"/>
                    </a:cubicBezTo>
                    <a:cubicBezTo>
                      <a:pt x="170" y="15"/>
                      <a:pt x="178" y="32"/>
                      <a:pt x="192" y="36"/>
                    </a:cubicBezTo>
                    <a:cubicBezTo>
                      <a:pt x="223" y="44"/>
                      <a:pt x="256" y="44"/>
                      <a:pt x="288" y="48"/>
                    </a:cubicBezTo>
                    <a:cubicBezTo>
                      <a:pt x="271" y="100"/>
                      <a:pt x="270" y="114"/>
                      <a:pt x="216" y="132"/>
                    </a:cubicBezTo>
                    <a:cubicBezTo>
                      <a:pt x="128" y="103"/>
                      <a:pt x="169" y="114"/>
                      <a:pt x="96" y="96"/>
                    </a:cubicBezTo>
                    <a:cubicBezTo>
                      <a:pt x="40" y="40"/>
                      <a:pt x="73" y="37"/>
                      <a:pt x="0" y="0"/>
                    </a:cubicBezTo>
                    <a:close/>
                  </a:path>
                </a:pathLst>
              </a:custGeom>
              <a:noFill/>
              <a:ln w="9360" cap="sq">
                <a:solidFill>
                  <a:srgbClr val="E2E228"/>
                </a:solidFill>
                <a:round/>
                <a:headEnd/>
                <a:tailEnd/>
              </a:ln>
            </p:spPr>
            <p:txBody>
              <a:bodyPr wrap="none" anchor="ctr"/>
              <a:lstStyle/>
              <a:p>
                <a:endParaRPr lang="en-US"/>
              </a:p>
            </p:txBody>
          </p:sp>
        </p:grpSp>
        <p:sp>
          <p:nvSpPr>
            <p:cNvPr id="233484" name="AutoShape 12"/>
            <p:cNvSpPr>
              <a:spLocks noChangeArrowheads="1"/>
            </p:cNvSpPr>
            <p:nvPr/>
          </p:nvSpPr>
          <p:spPr bwMode="auto">
            <a:xfrm>
              <a:off x="2308" y="660"/>
              <a:ext cx="97" cy="93"/>
            </a:xfrm>
            <a:prstGeom prst="star5">
              <a:avLst/>
            </a:prstGeom>
            <a:noFill/>
            <a:ln w="9360" cap="sq">
              <a:solidFill>
                <a:srgbClr val="000000"/>
              </a:solidFill>
              <a:miter lim="800000"/>
              <a:headEnd/>
              <a:tailEnd/>
            </a:ln>
            <a:effectLst/>
          </p:spPr>
          <p:txBody>
            <a:bodyPr wrap="none" anchor="ctr"/>
            <a:lstStyle/>
            <a:p>
              <a:pPr>
                <a:defRPr/>
              </a:pPr>
              <a:endParaRPr lang="en-US"/>
            </a:p>
          </p:txBody>
        </p:sp>
        <p:sp>
          <p:nvSpPr>
            <p:cNvPr id="9269" name="Text Box 13"/>
            <p:cNvSpPr txBox="1">
              <a:spLocks noChangeArrowheads="1"/>
            </p:cNvSpPr>
            <p:nvPr/>
          </p:nvSpPr>
          <p:spPr bwMode="auto">
            <a:xfrm>
              <a:off x="1884" y="600"/>
              <a:ext cx="595" cy="199"/>
            </a:xfrm>
            <a:prstGeom prst="rect">
              <a:avLst/>
            </a:prstGeom>
            <a:noFill/>
            <a:ln w="9525">
              <a:noFill/>
              <a:round/>
              <a:headEnd/>
              <a:tailEnd/>
            </a:ln>
          </p:spPr>
          <p:txBody>
            <a:bodyPr wrap="none" anchor="ctr"/>
            <a:lstStyle/>
            <a:p>
              <a:endParaRPr lang="en-US"/>
            </a:p>
          </p:txBody>
        </p:sp>
        <p:sp>
          <p:nvSpPr>
            <p:cNvPr id="9270" name="Oval 14"/>
            <p:cNvSpPr>
              <a:spLocks noChangeArrowheads="1"/>
            </p:cNvSpPr>
            <p:nvPr/>
          </p:nvSpPr>
          <p:spPr bwMode="auto">
            <a:xfrm>
              <a:off x="2383" y="492"/>
              <a:ext cx="47" cy="45"/>
            </a:xfrm>
            <a:prstGeom prst="ellipse">
              <a:avLst/>
            </a:prstGeom>
            <a:noFill/>
            <a:ln w="9360" cap="sq">
              <a:solidFill>
                <a:srgbClr val="000000"/>
              </a:solidFill>
              <a:miter lim="800000"/>
              <a:headEnd/>
              <a:tailEnd/>
            </a:ln>
          </p:spPr>
          <p:txBody>
            <a:bodyPr wrap="none" anchor="ctr"/>
            <a:lstStyle/>
            <a:p>
              <a:endParaRPr lang="en-US"/>
            </a:p>
          </p:txBody>
        </p:sp>
        <p:sp>
          <p:nvSpPr>
            <p:cNvPr id="9271" name="Text Box 15"/>
            <p:cNvSpPr txBox="1">
              <a:spLocks noChangeArrowheads="1"/>
            </p:cNvSpPr>
            <p:nvPr/>
          </p:nvSpPr>
          <p:spPr bwMode="auto">
            <a:xfrm>
              <a:off x="2283" y="348"/>
              <a:ext cx="845" cy="170"/>
            </a:xfrm>
            <a:prstGeom prst="rect">
              <a:avLst/>
            </a:prstGeom>
            <a:noFill/>
            <a:ln w="9525">
              <a:noFill/>
              <a:round/>
              <a:headEnd/>
              <a:tailEnd/>
            </a:ln>
          </p:spPr>
          <p:txBody>
            <a:bodyPr wrap="none" anchor="ctr"/>
            <a:lstStyle/>
            <a:p>
              <a:endParaRPr lang="en-US"/>
            </a:p>
          </p:txBody>
        </p:sp>
        <p:sp>
          <p:nvSpPr>
            <p:cNvPr id="9272" name="Oval 16"/>
            <p:cNvSpPr>
              <a:spLocks noChangeArrowheads="1"/>
            </p:cNvSpPr>
            <p:nvPr/>
          </p:nvSpPr>
          <p:spPr bwMode="auto">
            <a:xfrm>
              <a:off x="2121" y="480"/>
              <a:ext cx="47" cy="45"/>
            </a:xfrm>
            <a:prstGeom prst="ellipse">
              <a:avLst/>
            </a:prstGeom>
            <a:noFill/>
            <a:ln w="9360" cap="sq">
              <a:solidFill>
                <a:srgbClr val="000000"/>
              </a:solidFill>
              <a:miter lim="800000"/>
              <a:headEnd/>
              <a:tailEnd/>
            </a:ln>
          </p:spPr>
          <p:txBody>
            <a:bodyPr wrap="none" anchor="ctr"/>
            <a:lstStyle/>
            <a:p>
              <a:endParaRPr lang="en-US"/>
            </a:p>
          </p:txBody>
        </p:sp>
        <p:sp>
          <p:nvSpPr>
            <p:cNvPr id="9273" name="Text Box 17"/>
            <p:cNvSpPr txBox="1">
              <a:spLocks noChangeArrowheads="1"/>
            </p:cNvSpPr>
            <p:nvPr/>
          </p:nvSpPr>
          <p:spPr bwMode="auto">
            <a:xfrm>
              <a:off x="1685" y="396"/>
              <a:ext cx="845" cy="170"/>
            </a:xfrm>
            <a:prstGeom prst="rect">
              <a:avLst/>
            </a:prstGeom>
            <a:noFill/>
            <a:ln w="9525">
              <a:noFill/>
              <a:round/>
              <a:headEnd/>
              <a:tailEnd/>
            </a:ln>
          </p:spPr>
          <p:txBody>
            <a:bodyPr wrap="none" anchor="ctr"/>
            <a:lstStyle/>
            <a:p>
              <a:endParaRPr lang="en-US"/>
            </a:p>
          </p:txBody>
        </p:sp>
        <p:sp>
          <p:nvSpPr>
            <p:cNvPr id="9274" name="Oval 18"/>
            <p:cNvSpPr>
              <a:spLocks noChangeArrowheads="1"/>
            </p:cNvSpPr>
            <p:nvPr/>
          </p:nvSpPr>
          <p:spPr bwMode="auto">
            <a:xfrm>
              <a:off x="2695" y="744"/>
              <a:ext cx="47" cy="45"/>
            </a:xfrm>
            <a:prstGeom prst="ellipse">
              <a:avLst/>
            </a:prstGeom>
            <a:noFill/>
            <a:ln w="9360" cap="sq">
              <a:solidFill>
                <a:srgbClr val="000000"/>
              </a:solidFill>
              <a:miter lim="800000"/>
              <a:headEnd/>
              <a:tailEnd/>
            </a:ln>
          </p:spPr>
          <p:txBody>
            <a:bodyPr wrap="none" anchor="ctr"/>
            <a:lstStyle/>
            <a:p>
              <a:endParaRPr lang="en-US"/>
            </a:p>
          </p:txBody>
        </p:sp>
        <p:sp>
          <p:nvSpPr>
            <p:cNvPr id="9275" name="Oval 19"/>
            <p:cNvSpPr>
              <a:spLocks noChangeArrowheads="1"/>
            </p:cNvSpPr>
            <p:nvPr/>
          </p:nvSpPr>
          <p:spPr bwMode="auto">
            <a:xfrm>
              <a:off x="2508" y="828"/>
              <a:ext cx="47" cy="45"/>
            </a:xfrm>
            <a:prstGeom prst="ellipse">
              <a:avLst/>
            </a:prstGeom>
            <a:noFill/>
            <a:ln w="9360" cap="sq">
              <a:solidFill>
                <a:srgbClr val="000000"/>
              </a:solidFill>
              <a:miter lim="800000"/>
              <a:headEnd/>
              <a:tailEnd/>
            </a:ln>
          </p:spPr>
          <p:txBody>
            <a:bodyPr wrap="none" anchor="ctr"/>
            <a:lstStyle/>
            <a:p>
              <a:endParaRPr lang="en-US"/>
            </a:p>
          </p:txBody>
        </p:sp>
        <p:sp>
          <p:nvSpPr>
            <p:cNvPr id="9276" name="Text Box 20"/>
            <p:cNvSpPr txBox="1">
              <a:spLocks noChangeArrowheads="1"/>
            </p:cNvSpPr>
            <p:nvPr/>
          </p:nvSpPr>
          <p:spPr bwMode="auto">
            <a:xfrm>
              <a:off x="2707" y="720"/>
              <a:ext cx="845" cy="170"/>
            </a:xfrm>
            <a:prstGeom prst="rect">
              <a:avLst/>
            </a:prstGeom>
            <a:noFill/>
            <a:ln w="9525">
              <a:noFill/>
              <a:round/>
              <a:headEnd/>
              <a:tailEnd/>
            </a:ln>
          </p:spPr>
          <p:txBody>
            <a:bodyPr wrap="none" anchor="ctr"/>
            <a:lstStyle/>
            <a:p>
              <a:endParaRPr lang="en-US"/>
            </a:p>
          </p:txBody>
        </p:sp>
        <p:sp>
          <p:nvSpPr>
            <p:cNvPr id="9277" name="Text Box 21"/>
            <p:cNvSpPr txBox="1">
              <a:spLocks noChangeArrowheads="1"/>
            </p:cNvSpPr>
            <p:nvPr/>
          </p:nvSpPr>
          <p:spPr bwMode="auto">
            <a:xfrm>
              <a:off x="1996" y="780"/>
              <a:ext cx="845" cy="170"/>
            </a:xfrm>
            <a:prstGeom prst="rect">
              <a:avLst/>
            </a:prstGeom>
            <a:noFill/>
            <a:ln w="9525">
              <a:noFill/>
              <a:round/>
              <a:headEnd/>
              <a:tailEnd/>
            </a:ln>
          </p:spPr>
          <p:txBody>
            <a:bodyPr wrap="none" anchor="ctr"/>
            <a:lstStyle/>
            <a:p>
              <a:endParaRPr lang="en-US"/>
            </a:p>
          </p:txBody>
        </p:sp>
        <p:sp>
          <p:nvSpPr>
            <p:cNvPr id="9278" name="Oval 22"/>
            <p:cNvSpPr>
              <a:spLocks noChangeArrowheads="1"/>
            </p:cNvSpPr>
            <p:nvPr/>
          </p:nvSpPr>
          <p:spPr bwMode="auto">
            <a:xfrm>
              <a:off x="2346" y="1320"/>
              <a:ext cx="47" cy="45"/>
            </a:xfrm>
            <a:prstGeom prst="ellipse">
              <a:avLst/>
            </a:prstGeom>
            <a:noFill/>
            <a:ln w="9360" cap="sq">
              <a:solidFill>
                <a:srgbClr val="000000"/>
              </a:solidFill>
              <a:miter lim="800000"/>
              <a:headEnd/>
              <a:tailEnd/>
            </a:ln>
          </p:spPr>
          <p:txBody>
            <a:bodyPr wrap="none" anchor="ctr"/>
            <a:lstStyle/>
            <a:p>
              <a:endParaRPr lang="en-US"/>
            </a:p>
          </p:txBody>
        </p:sp>
        <p:sp>
          <p:nvSpPr>
            <p:cNvPr id="9279" name="Text Box 23"/>
            <p:cNvSpPr txBox="1">
              <a:spLocks noChangeArrowheads="1"/>
            </p:cNvSpPr>
            <p:nvPr/>
          </p:nvSpPr>
          <p:spPr bwMode="auto">
            <a:xfrm>
              <a:off x="2358" y="1296"/>
              <a:ext cx="845" cy="170"/>
            </a:xfrm>
            <a:prstGeom prst="rect">
              <a:avLst/>
            </a:prstGeom>
            <a:noFill/>
            <a:ln w="9525">
              <a:noFill/>
              <a:round/>
              <a:headEnd/>
              <a:tailEnd/>
            </a:ln>
          </p:spPr>
          <p:txBody>
            <a:bodyPr wrap="none" anchor="ctr"/>
            <a:lstStyle/>
            <a:p>
              <a:endParaRPr lang="en-US"/>
            </a:p>
          </p:txBody>
        </p:sp>
        <p:sp>
          <p:nvSpPr>
            <p:cNvPr id="9280" name="Oval 24"/>
            <p:cNvSpPr>
              <a:spLocks noChangeArrowheads="1"/>
            </p:cNvSpPr>
            <p:nvPr/>
          </p:nvSpPr>
          <p:spPr bwMode="auto">
            <a:xfrm>
              <a:off x="2969" y="1920"/>
              <a:ext cx="47" cy="45"/>
            </a:xfrm>
            <a:prstGeom prst="ellipse">
              <a:avLst/>
            </a:prstGeom>
            <a:noFill/>
            <a:ln w="9360" cap="sq">
              <a:solidFill>
                <a:srgbClr val="000000"/>
              </a:solidFill>
              <a:miter lim="800000"/>
              <a:headEnd/>
              <a:tailEnd/>
            </a:ln>
          </p:spPr>
          <p:txBody>
            <a:bodyPr wrap="none" anchor="ctr"/>
            <a:lstStyle/>
            <a:p>
              <a:endParaRPr lang="en-US"/>
            </a:p>
          </p:txBody>
        </p:sp>
        <p:sp>
          <p:nvSpPr>
            <p:cNvPr id="9281" name="Text Box 25"/>
            <p:cNvSpPr txBox="1">
              <a:spLocks noChangeArrowheads="1"/>
            </p:cNvSpPr>
            <p:nvPr/>
          </p:nvSpPr>
          <p:spPr bwMode="auto">
            <a:xfrm>
              <a:off x="3007" y="1800"/>
              <a:ext cx="845" cy="173"/>
            </a:xfrm>
            <a:prstGeom prst="rect">
              <a:avLst/>
            </a:prstGeom>
            <a:noFill/>
            <a:ln w="9525">
              <a:noFill/>
              <a:round/>
              <a:headEnd/>
              <a:tailEnd/>
            </a:ln>
          </p:spPr>
          <p:txBody>
            <a:bodyPr lIns="90000" tIns="46800" rIns="90000" bIns="46800">
              <a:spAutoFit/>
            </a:bodyPr>
            <a:lstStyle/>
            <a:p>
              <a:pPr defTabSz="449263" eaLnBrk="1" hangingPunct="1">
                <a:spcBef>
                  <a:spcPts val="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1200">
                  <a:solidFill>
                    <a:srgbClr val="F37313"/>
                  </a:solidFill>
                  <a:latin typeface=".VnArial NarrowH" pitchFamily="34" charset="0"/>
                  <a:cs typeface="Times New Roman" pitchFamily="18" charset="0"/>
                </a:rPr>
                <a:t> </a:t>
              </a:r>
            </a:p>
          </p:txBody>
        </p:sp>
        <p:sp>
          <p:nvSpPr>
            <p:cNvPr id="9282" name="Oval 26"/>
            <p:cNvSpPr>
              <a:spLocks noChangeArrowheads="1"/>
            </p:cNvSpPr>
            <p:nvPr/>
          </p:nvSpPr>
          <p:spPr bwMode="auto">
            <a:xfrm>
              <a:off x="3144" y="2040"/>
              <a:ext cx="47" cy="45"/>
            </a:xfrm>
            <a:prstGeom prst="ellipse">
              <a:avLst/>
            </a:prstGeom>
            <a:noFill/>
            <a:ln w="9360" cap="sq">
              <a:solidFill>
                <a:srgbClr val="000000"/>
              </a:solidFill>
              <a:miter lim="800000"/>
              <a:headEnd/>
              <a:tailEnd/>
            </a:ln>
          </p:spPr>
          <p:txBody>
            <a:bodyPr wrap="none" anchor="ctr"/>
            <a:lstStyle/>
            <a:p>
              <a:endParaRPr lang="en-US"/>
            </a:p>
          </p:txBody>
        </p:sp>
        <p:sp>
          <p:nvSpPr>
            <p:cNvPr id="9283" name="Text Box 27"/>
            <p:cNvSpPr txBox="1">
              <a:spLocks noChangeArrowheads="1"/>
            </p:cNvSpPr>
            <p:nvPr/>
          </p:nvSpPr>
          <p:spPr bwMode="auto">
            <a:xfrm>
              <a:off x="3181" y="1932"/>
              <a:ext cx="845" cy="170"/>
            </a:xfrm>
            <a:prstGeom prst="rect">
              <a:avLst/>
            </a:prstGeom>
            <a:noFill/>
            <a:ln w="9525">
              <a:noFill/>
              <a:round/>
              <a:headEnd/>
              <a:tailEnd/>
            </a:ln>
          </p:spPr>
          <p:txBody>
            <a:bodyPr wrap="none" anchor="ctr"/>
            <a:lstStyle/>
            <a:p>
              <a:endParaRPr lang="en-US"/>
            </a:p>
          </p:txBody>
        </p:sp>
        <p:sp>
          <p:nvSpPr>
            <p:cNvPr id="9284" name="Oval 28"/>
            <p:cNvSpPr>
              <a:spLocks noChangeArrowheads="1"/>
            </p:cNvSpPr>
            <p:nvPr/>
          </p:nvSpPr>
          <p:spPr bwMode="auto">
            <a:xfrm>
              <a:off x="3530" y="2580"/>
              <a:ext cx="47" cy="45"/>
            </a:xfrm>
            <a:prstGeom prst="ellipse">
              <a:avLst/>
            </a:prstGeom>
            <a:noFill/>
            <a:ln w="9360" cap="sq">
              <a:solidFill>
                <a:srgbClr val="000000"/>
              </a:solidFill>
              <a:miter lim="800000"/>
              <a:headEnd/>
              <a:tailEnd/>
            </a:ln>
          </p:spPr>
          <p:txBody>
            <a:bodyPr wrap="none" anchor="ctr"/>
            <a:lstStyle/>
            <a:p>
              <a:endParaRPr lang="en-US"/>
            </a:p>
          </p:txBody>
        </p:sp>
        <p:sp>
          <p:nvSpPr>
            <p:cNvPr id="9285" name="Text Box 29"/>
            <p:cNvSpPr txBox="1">
              <a:spLocks noChangeArrowheads="1"/>
            </p:cNvSpPr>
            <p:nvPr/>
          </p:nvSpPr>
          <p:spPr bwMode="auto">
            <a:xfrm>
              <a:off x="3568" y="2472"/>
              <a:ext cx="845" cy="189"/>
            </a:xfrm>
            <a:prstGeom prst="rect">
              <a:avLst/>
            </a:prstGeom>
            <a:noFill/>
            <a:ln w="9525">
              <a:noFill/>
              <a:round/>
              <a:headEnd/>
              <a:tailEnd/>
            </a:ln>
          </p:spPr>
          <p:txBody>
            <a:bodyPr wrap="none" anchor="ctr"/>
            <a:lstStyle/>
            <a:p>
              <a:endParaRPr lang="en-US"/>
            </a:p>
          </p:txBody>
        </p:sp>
        <p:sp>
          <p:nvSpPr>
            <p:cNvPr id="9286" name="Oval 30"/>
            <p:cNvSpPr>
              <a:spLocks noChangeArrowheads="1"/>
            </p:cNvSpPr>
            <p:nvPr/>
          </p:nvSpPr>
          <p:spPr bwMode="auto">
            <a:xfrm>
              <a:off x="3555" y="3036"/>
              <a:ext cx="47" cy="45"/>
            </a:xfrm>
            <a:prstGeom prst="ellipse">
              <a:avLst/>
            </a:prstGeom>
            <a:noFill/>
            <a:ln w="9360" cap="sq">
              <a:solidFill>
                <a:srgbClr val="000000"/>
              </a:solidFill>
              <a:miter lim="800000"/>
              <a:headEnd/>
              <a:tailEnd/>
            </a:ln>
          </p:spPr>
          <p:txBody>
            <a:bodyPr wrap="none" anchor="ctr"/>
            <a:lstStyle/>
            <a:p>
              <a:endParaRPr lang="en-US"/>
            </a:p>
          </p:txBody>
        </p:sp>
        <p:sp>
          <p:nvSpPr>
            <p:cNvPr id="9287" name="Text Box 31"/>
            <p:cNvSpPr txBox="1">
              <a:spLocks noChangeArrowheads="1"/>
            </p:cNvSpPr>
            <p:nvPr/>
          </p:nvSpPr>
          <p:spPr bwMode="auto">
            <a:xfrm>
              <a:off x="3630" y="2952"/>
              <a:ext cx="845" cy="170"/>
            </a:xfrm>
            <a:prstGeom prst="rect">
              <a:avLst/>
            </a:prstGeom>
            <a:noFill/>
            <a:ln w="9525">
              <a:noFill/>
              <a:round/>
              <a:headEnd/>
              <a:tailEnd/>
            </a:ln>
          </p:spPr>
          <p:txBody>
            <a:bodyPr wrap="none" anchor="ctr"/>
            <a:lstStyle/>
            <a:p>
              <a:endParaRPr lang="en-US"/>
            </a:p>
          </p:txBody>
        </p:sp>
        <p:sp>
          <p:nvSpPr>
            <p:cNvPr id="9288" name="Oval 32"/>
            <p:cNvSpPr>
              <a:spLocks noChangeArrowheads="1"/>
            </p:cNvSpPr>
            <p:nvPr/>
          </p:nvSpPr>
          <p:spPr bwMode="auto">
            <a:xfrm>
              <a:off x="3256" y="3120"/>
              <a:ext cx="47" cy="45"/>
            </a:xfrm>
            <a:prstGeom prst="ellipse">
              <a:avLst/>
            </a:prstGeom>
            <a:noFill/>
            <a:ln w="9360" cap="sq">
              <a:solidFill>
                <a:srgbClr val="000000"/>
              </a:solidFill>
              <a:miter lim="800000"/>
              <a:headEnd/>
              <a:tailEnd/>
            </a:ln>
          </p:spPr>
          <p:txBody>
            <a:bodyPr wrap="none" anchor="ctr"/>
            <a:lstStyle/>
            <a:p>
              <a:endParaRPr lang="en-US"/>
            </a:p>
          </p:txBody>
        </p:sp>
        <p:sp>
          <p:nvSpPr>
            <p:cNvPr id="9289" name="Text Box 33"/>
            <p:cNvSpPr txBox="1">
              <a:spLocks noChangeArrowheads="1"/>
            </p:cNvSpPr>
            <p:nvPr/>
          </p:nvSpPr>
          <p:spPr bwMode="auto">
            <a:xfrm>
              <a:off x="3281" y="3108"/>
              <a:ext cx="845" cy="170"/>
            </a:xfrm>
            <a:prstGeom prst="rect">
              <a:avLst/>
            </a:prstGeom>
            <a:noFill/>
            <a:ln w="9525">
              <a:noFill/>
              <a:round/>
              <a:headEnd/>
              <a:tailEnd/>
            </a:ln>
          </p:spPr>
          <p:txBody>
            <a:bodyPr wrap="none" anchor="ctr"/>
            <a:lstStyle/>
            <a:p>
              <a:endParaRPr lang="en-US"/>
            </a:p>
          </p:txBody>
        </p:sp>
        <p:sp>
          <p:nvSpPr>
            <p:cNvPr id="9290" name="Oval 34"/>
            <p:cNvSpPr>
              <a:spLocks noChangeArrowheads="1"/>
            </p:cNvSpPr>
            <p:nvPr/>
          </p:nvSpPr>
          <p:spPr bwMode="auto">
            <a:xfrm>
              <a:off x="2757" y="3480"/>
              <a:ext cx="99" cy="95"/>
            </a:xfrm>
            <a:prstGeom prst="ellipse">
              <a:avLst/>
            </a:prstGeom>
            <a:noFill/>
            <a:ln w="9360" cap="sq">
              <a:solidFill>
                <a:srgbClr val="000000"/>
              </a:solidFill>
              <a:miter lim="800000"/>
              <a:headEnd/>
              <a:tailEnd/>
            </a:ln>
          </p:spPr>
          <p:txBody>
            <a:bodyPr wrap="none" anchor="ctr"/>
            <a:lstStyle/>
            <a:p>
              <a:endParaRPr lang="en-US"/>
            </a:p>
          </p:txBody>
        </p:sp>
        <p:sp>
          <p:nvSpPr>
            <p:cNvPr id="9291" name="Oval 35"/>
            <p:cNvSpPr>
              <a:spLocks noChangeArrowheads="1"/>
            </p:cNvSpPr>
            <p:nvPr/>
          </p:nvSpPr>
          <p:spPr bwMode="auto">
            <a:xfrm>
              <a:off x="2894" y="3396"/>
              <a:ext cx="47" cy="45"/>
            </a:xfrm>
            <a:prstGeom prst="ellipse">
              <a:avLst/>
            </a:prstGeom>
            <a:noFill/>
            <a:ln w="9360" cap="sq">
              <a:solidFill>
                <a:srgbClr val="000000"/>
              </a:solidFill>
              <a:miter lim="800000"/>
              <a:headEnd/>
              <a:tailEnd/>
            </a:ln>
          </p:spPr>
          <p:txBody>
            <a:bodyPr wrap="none" anchor="ctr"/>
            <a:lstStyle/>
            <a:p>
              <a:endParaRPr lang="en-US"/>
            </a:p>
          </p:txBody>
        </p:sp>
        <p:sp>
          <p:nvSpPr>
            <p:cNvPr id="9292" name="Text Box 36"/>
            <p:cNvSpPr txBox="1">
              <a:spLocks noChangeArrowheads="1"/>
            </p:cNvSpPr>
            <p:nvPr/>
          </p:nvSpPr>
          <p:spPr bwMode="auto">
            <a:xfrm>
              <a:off x="2907" y="3312"/>
              <a:ext cx="845" cy="170"/>
            </a:xfrm>
            <a:prstGeom prst="rect">
              <a:avLst/>
            </a:prstGeom>
            <a:noFill/>
            <a:ln w="9525">
              <a:noFill/>
              <a:round/>
              <a:headEnd/>
              <a:tailEnd/>
            </a:ln>
          </p:spPr>
          <p:txBody>
            <a:bodyPr wrap="none" anchor="ctr"/>
            <a:lstStyle/>
            <a:p>
              <a:endParaRPr lang="en-US"/>
            </a:p>
          </p:txBody>
        </p:sp>
        <p:sp>
          <p:nvSpPr>
            <p:cNvPr id="9293" name="Text Box 37"/>
            <p:cNvSpPr txBox="1">
              <a:spLocks noChangeArrowheads="1"/>
            </p:cNvSpPr>
            <p:nvPr/>
          </p:nvSpPr>
          <p:spPr bwMode="auto">
            <a:xfrm>
              <a:off x="2782" y="3480"/>
              <a:ext cx="1294" cy="234"/>
            </a:xfrm>
            <a:prstGeom prst="rect">
              <a:avLst/>
            </a:prstGeom>
            <a:noFill/>
            <a:ln w="9525">
              <a:noFill/>
              <a:round/>
              <a:headEnd/>
              <a:tailEnd/>
            </a:ln>
          </p:spPr>
          <p:txBody>
            <a:bodyPr lIns="90000" tIns="46800" rIns="90000" bIns="46800">
              <a:spAutoFit/>
            </a:bodyPr>
            <a:lstStyle/>
            <a:p>
              <a:pPr defTabSz="449263" eaLnBrk="1" hangingPunct="1">
                <a:spcBef>
                  <a:spcPts val="87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srgbClr val="FD0920"/>
                  </a:solidFill>
                  <a:latin typeface=".VnArial NarrowH" pitchFamily="34" charset="0"/>
                  <a:cs typeface="Times New Roman" pitchFamily="18" charset="0"/>
                </a:rPr>
                <a:t>  </a:t>
              </a:r>
              <a:r>
                <a:rPr lang="en-US" sz="1800" b="1" dirty="0">
                  <a:solidFill>
                    <a:srgbClr val="002060"/>
                  </a:solidFill>
                  <a:latin typeface="Times New Roman" pitchFamily="18" charset="0"/>
                  <a:cs typeface="Times New Roman" pitchFamily="18" charset="0"/>
                </a:rPr>
                <a:t>SÀI GÒN</a:t>
              </a:r>
            </a:p>
          </p:txBody>
        </p:sp>
        <p:sp>
          <p:nvSpPr>
            <p:cNvPr id="9294" name="Oval 38"/>
            <p:cNvSpPr>
              <a:spLocks noChangeArrowheads="1"/>
            </p:cNvSpPr>
            <p:nvPr/>
          </p:nvSpPr>
          <p:spPr bwMode="auto">
            <a:xfrm>
              <a:off x="2383" y="3732"/>
              <a:ext cx="47" cy="45"/>
            </a:xfrm>
            <a:prstGeom prst="ellipse">
              <a:avLst/>
            </a:prstGeom>
            <a:noFill/>
            <a:ln w="9360" cap="sq">
              <a:solidFill>
                <a:srgbClr val="000000"/>
              </a:solidFill>
              <a:miter lim="800000"/>
              <a:headEnd/>
              <a:tailEnd/>
            </a:ln>
          </p:spPr>
          <p:txBody>
            <a:bodyPr wrap="none" anchor="ctr"/>
            <a:lstStyle/>
            <a:p>
              <a:endParaRPr lang="en-US"/>
            </a:p>
          </p:txBody>
        </p:sp>
        <p:sp>
          <p:nvSpPr>
            <p:cNvPr id="9295" name="Text Box 39"/>
            <p:cNvSpPr txBox="1">
              <a:spLocks noChangeArrowheads="1"/>
            </p:cNvSpPr>
            <p:nvPr/>
          </p:nvSpPr>
          <p:spPr bwMode="auto">
            <a:xfrm>
              <a:off x="2233" y="3588"/>
              <a:ext cx="845" cy="170"/>
            </a:xfrm>
            <a:prstGeom prst="rect">
              <a:avLst/>
            </a:prstGeom>
            <a:noFill/>
            <a:ln w="9525">
              <a:noFill/>
              <a:round/>
              <a:headEnd/>
              <a:tailEnd/>
            </a:ln>
          </p:spPr>
          <p:txBody>
            <a:bodyPr wrap="none" anchor="ctr"/>
            <a:lstStyle/>
            <a:p>
              <a:endParaRPr lang="en-US"/>
            </a:p>
          </p:txBody>
        </p:sp>
        <p:sp>
          <p:nvSpPr>
            <p:cNvPr id="9296" name="Oval 40"/>
            <p:cNvSpPr>
              <a:spLocks noChangeArrowheads="1"/>
            </p:cNvSpPr>
            <p:nvPr/>
          </p:nvSpPr>
          <p:spPr bwMode="auto">
            <a:xfrm>
              <a:off x="2807" y="3984"/>
              <a:ext cx="51" cy="45"/>
            </a:xfrm>
            <a:prstGeom prst="ellipse">
              <a:avLst/>
            </a:prstGeom>
            <a:noFill/>
            <a:ln w="9360" cap="sq">
              <a:solidFill>
                <a:srgbClr val="000000"/>
              </a:solidFill>
              <a:miter lim="800000"/>
              <a:headEnd/>
              <a:tailEnd/>
            </a:ln>
          </p:spPr>
          <p:txBody>
            <a:bodyPr wrap="none" anchor="ctr"/>
            <a:lstStyle/>
            <a:p>
              <a:endParaRPr lang="en-US"/>
            </a:p>
          </p:txBody>
        </p:sp>
        <p:sp>
          <p:nvSpPr>
            <p:cNvPr id="9299" name="Text Box 43"/>
            <p:cNvSpPr txBox="1">
              <a:spLocks noChangeArrowheads="1"/>
            </p:cNvSpPr>
            <p:nvPr/>
          </p:nvSpPr>
          <p:spPr bwMode="auto">
            <a:xfrm>
              <a:off x="1311" y="3024"/>
              <a:ext cx="1443" cy="228"/>
            </a:xfrm>
            <a:prstGeom prst="rect">
              <a:avLst/>
            </a:prstGeom>
            <a:noFill/>
            <a:ln w="9525">
              <a:noFill/>
              <a:round/>
              <a:headEnd/>
              <a:tailEnd/>
            </a:ln>
          </p:spPr>
          <p:txBody>
            <a:bodyPr wrap="none" anchor="ctr"/>
            <a:lstStyle/>
            <a:p>
              <a:endParaRPr lang="en-US"/>
            </a:p>
          </p:txBody>
        </p:sp>
        <p:sp>
          <p:nvSpPr>
            <p:cNvPr id="9300" name="Text Box 44"/>
            <p:cNvSpPr txBox="1">
              <a:spLocks noChangeArrowheads="1"/>
            </p:cNvSpPr>
            <p:nvPr/>
          </p:nvSpPr>
          <p:spPr bwMode="auto">
            <a:xfrm>
              <a:off x="1062" y="1872"/>
              <a:ext cx="1443" cy="247"/>
            </a:xfrm>
            <a:prstGeom prst="rect">
              <a:avLst/>
            </a:prstGeom>
            <a:noFill/>
            <a:ln w="9525">
              <a:noFill/>
              <a:round/>
              <a:headEnd/>
              <a:tailEnd/>
            </a:ln>
          </p:spPr>
          <p:txBody>
            <a:bodyPr wrap="none" anchor="ctr"/>
            <a:lstStyle/>
            <a:p>
              <a:endParaRPr lang="en-US"/>
            </a:p>
          </p:txBody>
        </p:sp>
        <p:sp>
          <p:nvSpPr>
            <p:cNvPr id="9301" name="Freeform 45"/>
            <p:cNvSpPr>
              <a:spLocks noChangeArrowheads="1"/>
            </p:cNvSpPr>
            <p:nvPr/>
          </p:nvSpPr>
          <p:spPr bwMode="auto">
            <a:xfrm>
              <a:off x="3156" y="240"/>
              <a:ext cx="1593" cy="517"/>
            </a:xfrm>
            <a:custGeom>
              <a:avLst/>
              <a:gdLst>
                <a:gd name="T0" fmla="*/ 0 w 1587"/>
                <a:gd name="T1" fmla="*/ 342 h 532"/>
                <a:gd name="T2" fmla="*/ 48 w 1587"/>
                <a:gd name="T3" fmla="*/ 330 h 532"/>
                <a:gd name="T4" fmla="*/ 108 w 1587"/>
                <a:gd name="T5" fmla="*/ 276 h 532"/>
                <a:gd name="T6" fmla="*/ 207 w 1587"/>
                <a:gd name="T7" fmla="*/ 264 h 532"/>
                <a:gd name="T8" fmla="*/ 243 w 1587"/>
                <a:gd name="T9" fmla="*/ 253 h 532"/>
                <a:gd name="T10" fmla="*/ 279 w 1587"/>
                <a:gd name="T11" fmla="*/ 231 h 532"/>
                <a:gd name="T12" fmla="*/ 363 w 1587"/>
                <a:gd name="T13" fmla="*/ 243 h 532"/>
                <a:gd name="T14" fmla="*/ 474 w 1587"/>
                <a:gd name="T15" fmla="*/ 253 h 532"/>
                <a:gd name="T16" fmla="*/ 546 w 1587"/>
                <a:gd name="T17" fmla="*/ 264 h 532"/>
                <a:gd name="T18" fmla="*/ 630 w 1587"/>
                <a:gd name="T19" fmla="*/ 419 h 532"/>
                <a:gd name="T20" fmla="*/ 729 w 1587"/>
                <a:gd name="T21" fmla="*/ 485 h 532"/>
                <a:gd name="T22" fmla="*/ 885 w 1587"/>
                <a:gd name="T23" fmla="*/ 473 h 532"/>
                <a:gd name="T24" fmla="*/ 909 w 1587"/>
                <a:gd name="T25" fmla="*/ 430 h 532"/>
                <a:gd name="T26" fmla="*/ 849 w 1587"/>
                <a:gd name="T27" fmla="*/ 276 h 532"/>
                <a:gd name="T28" fmla="*/ 861 w 1587"/>
                <a:gd name="T29" fmla="*/ 210 h 532"/>
                <a:gd name="T30" fmla="*/ 909 w 1587"/>
                <a:gd name="T31" fmla="*/ 220 h 532"/>
                <a:gd name="T32" fmla="*/ 972 w 1587"/>
                <a:gd name="T33" fmla="*/ 231 h 532"/>
                <a:gd name="T34" fmla="*/ 1128 w 1587"/>
                <a:gd name="T35" fmla="*/ 210 h 532"/>
                <a:gd name="T36" fmla="*/ 1251 w 1587"/>
                <a:gd name="T37" fmla="*/ 154 h 532"/>
                <a:gd name="T38" fmla="*/ 1323 w 1587"/>
                <a:gd name="T39" fmla="*/ 111 h 532"/>
                <a:gd name="T40" fmla="*/ 1482 w 1587"/>
                <a:gd name="T41" fmla="*/ 99 h 532"/>
                <a:gd name="T42" fmla="*/ 1602 w 1587"/>
                <a:gd name="T43" fmla="*/ 0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7"/>
                <a:gd name="T67" fmla="*/ 0 h 532"/>
                <a:gd name="T68" fmla="*/ 1587 w 15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7" h="532">
                  <a:moveTo>
                    <a:pt x="0" y="372"/>
                  </a:moveTo>
                  <a:cubicBezTo>
                    <a:pt x="16" y="368"/>
                    <a:pt x="34" y="369"/>
                    <a:pt x="48" y="360"/>
                  </a:cubicBezTo>
                  <a:cubicBezTo>
                    <a:pt x="100" y="326"/>
                    <a:pt x="40" y="318"/>
                    <a:pt x="108" y="300"/>
                  </a:cubicBezTo>
                  <a:cubicBezTo>
                    <a:pt x="139" y="292"/>
                    <a:pt x="172" y="292"/>
                    <a:pt x="204" y="288"/>
                  </a:cubicBezTo>
                  <a:cubicBezTo>
                    <a:pt x="216" y="284"/>
                    <a:pt x="229" y="282"/>
                    <a:pt x="240" y="276"/>
                  </a:cubicBezTo>
                  <a:cubicBezTo>
                    <a:pt x="253" y="270"/>
                    <a:pt x="262" y="253"/>
                    <a:pt x="276" y="252"/>
                  </a:cubicBezTo>
                  <a:cubicBezTo>
                    <a:pt x="304" y="249"/>
                    <a:pt x="332" y="260"/>
                    <a:pt x="360" y="264"/>
                  </a:cubicBezTo>
                  <a:cubicBezTo>
                    <a:pt x="429" y="310"/>
                    <a:pt x="360" y="276"/>
                    <a:pt x="468" y="276"/>
                  </a:cubicBezTo>
                  <a:cubicBezTo>
                    <a:pt x="492" y="276"/>
                    <a:pt x="516" y="284"/>
                    <a:pt x="540" y="288"/>
                  </a:cubicBezTo>
                  <a:cubicBezTo>
                    <a:pt x="567" y="369"/>
                    <a:pt x="548" y="405"/>
                    <a:pt x="624" y="456"/>
                  </a:cubicBezTo>
                  <a:cubicBezTo>
                    <a:pt x="652" y="498"/>
                    <a:pt x="672" y="512"/>
                    <a:pt x="720" y="528"/>
                  </a:cubicBezTo>
                  <a:cubicBezTo>
                    <a:pt x="772" y="524"/>
                    <a:pt x="827" y="532"/>
                    <a:pt x="876" y="516"/>
                  </a:cubicBezTo>
                  <a:cubicBezTo>
                    <a:pt x="893" y="510"/>
                    <a:pt x="898" y="486"/>
                    <a:pt x="900" y="468"/>
                  </a:cubicBezTo>
                  <a:cubicBezTo>
                    <a:pt x="907" y="407"/>
                    <a:pt x="858" y="353"/>
                    <a:pt x="840" y="300"/>
                  </a:cubicBezTo>
                  <a:cubicBezTo>
                    <a:pt x="844" y="276"/>
                    <a:pt x="835" y="245"/>
                    <a:pt x="852" y="228"/>
                  </a:cubicBezTo>
                  <a:cubicBezTo>
                    <a:pt x="864" y="216"/>
                    <a:pt x="884" y="236"/>
                    <a:pt x="900" y="240"/>
                  </a:cubicBezTo>
                  <a:cubicBezTo>
                    <a:pt x="920" y="244"/>
                    <a:pt x="940" y="248"/>
                    <a:pt x="960" y="252"/>
                  </a:cubicBezTo>
                  <a:cubicBezTo>
                    <a:pt x="982" y="250"/>
                    <a:pt x="1080" y="244"/>
                    <a:pt x="1116" y="228"/>
                  </a:cubicBezTo>
                  <a:cubicBezTo>
                    <a:pt x="1153" y="212"/>
                    <a:pt x="1200" y="188"/>
                    <a:pt x="1236" y="168"/>
                  </a:cubicBezTo>
                  <a:cubicBezTo>
                    <a:pt x="1261" y="154"/>
                    <a:pt x="1279" y="122"/>
                    <a:pt x="1308" y="120"/>
                  </a:cubicBezTo>
                  <a:cubicBezTo>
                    <a:pt x="1360" y="116"/>
                    <a:pt x="1412" y="112"/>
                    <a:pt x="1464" y="108"/>
                  </a:cubicBezTo>
                  <a:cubicBezTo>
                    <a:pt x="1587" y="10"/>
                    <a:pt x="1584" y="63"/>
                    <a:pt x="1584" y="0"/>
                  </a:cubicBezTo>
                </a:path>
              </a:pathLst>
            </a:custGeom>
            <a:noFill/>
            <a:ln w="9360" cap="sq">
              <a:solidFill>
                <a:srgbClr val="000000"/>
              </a:solidFill>
              <a:round/>
              <a:headEnd/>
              <a:tailEnd/>
            </a:ln>
          </p:spPr>
          <p:txBody>
            <a:bodyPr wrap="none" anchor="ctr"/>
            <a:lstStyle/>
            <a:p>
              <a:endParaRPr lang="en-US"/>
            </a:p>
          </p:txBody>
        </p:sp>
        <p:sp>
          <p:nvSpPr>
            <p:cNvPr id="9302" name="Text Box 46"/>
            <p:cNvSpPr txBox="1">
              <a:spLocks noChangeArrowheads="1"/>
            </p:cNvSpPr>
            <p:nvPr/>
          </p:nvSpPr>
          <p:spPr bwMode="auto">
            <a:xfrm>
              <a:off x="3056" y="96"/>
              <a:ext cx="1443" cy="231"/>
            </a:xfrm>
            <a:prstGeom prst="rect">
              <a:avLst/>
            </a:prstGeom>
            <a:noFill/>
            <a:ln w="9525">
              <a:noFill/>
              <a:round/>
              <a:headEnd/>
              <a:tailEnd/>
            </a:ln>
          </p:spPr>
          <p:txBody>
            <a:bodyPr lIns="90000" tIns="46800" rIns="90000" bIns="46800">
              <a:spAutoFit/>
            </a:bodyPr>
            <a:lstStyle/>
            <a:p>
              <a:pPr defTabSz="449263" eaLnBrk="1" hangingPunct="1">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66"/>
                  </a:solidFill>
                  <a:latin typeface="Arial" charset="0"/>
                  <a:cs typeface="Times New Roman" pitchFamily="18" charset="0"/>
                </a:rPr>
                <a:t>Trung Quốc</a:t>
              </a:r>
            </a:p>
          </p:txBody>
        </p:sp>
        <p:sp>
          <p:nvSpPr>
            <p:cNvPr id="9303" name="Oval 47"/>
            <p:cNvSpPr>
              <a:spLocks noChangeArrowheads="1"/>
            </p:cNvSpPr>
            <p:nvPr/>
          </p:nvSpPr>
          <p:spPr bwMode="auto">
            <a:xfrm>
              <a:off x="2520" y="612"/>
              <a:ext cx="47" cy="45"/>
            </a:xfrm>
            <a:prstGeom prst="ellipse">
              <a:avLst/>
            </a:prstGeom>
            <a:noFill/>
            <a:ln w="9360" cap="sq">
              <a:solidFill>
                <a:srgbClr val="000000"/>
              </a:solidFill>
              <a:miter lim="800000"/>
              <a:headEnd/>
              <a:tailEnd/>
            </a:ln>
          </p:spPr>
          <p:txBody>
            <a:bodyPr wrap="none" anchor="ctr"/>
            <a:lstStyle/>
            <a:p>
              <a:endParaRPr lang="en-US"/>
            </a:p>
          </p:txBody>
        </p:sp>
        <p:sp>
          <p:nvSpPr>
            <p:cNvPr id="9304" name="Text Box 48"/>
            <p:cNvSpPr txBox="1">
              <a:spLocks noChangeArrowheads="1"/>
            </p:cNvSpPr>
            <p:nvPr/>
          </p:nvSpPr>
          <p:spPr bwMode="auto">
            <a:xfrm>
              <a:off x="2533" y="576"/>
              <a:ext cx="845" cy="170"/>
            </a:xfrm>
            <a:prstGeom prst="rect">
              <a:avLst/>
            </a:prstGeom>
            <a:noFill/>
            <a:ln w="9525">
              <a:noFill/>
              <a:round/>
              <a:headEnd/>
              <a:tailEnd/>
            </a:ln>
          </p:spPr>
          <p:txBody>
            <a:bodyPr wrap="none" anchor="ctr"/>
            <a:lstStyle/>
            <a:p>
              <a:endParaRPr lang="en-US"/>
            </a:p>
          </p:txBody>
        </p:sp>
      </p:grpSp>
      <p:sp>
        <p:nvSpPr>
          <p:cNvPr id="9221" name="Freeform 49"/>
          <p:cNvSpPr>
            <a:spLocks noChangeArrowheads="1"/>
          </p:cNvSpPr>
          <p:nvPr/>
        </p:nvSpPr>
        <p:spPr bwMode="auto">
          <a:xfrm rot="-1200000">
            <a:off x="3919538" y="2282825"/>
            <a:ext cx="441325" cy="257175"/>
          </a:xfrm>
          <a:custGeom>
            <a:avLst/>
            <a:gdLst>
              <a:gd name="T0" fmla="*/ 0 w 384"/>
              <a:gd name="T1" fmla="*/ 2147483647 h 264"/>
              <a:gd name="T2" fmla="*/ 2147483647 w 384"/>
              <a:gd name="T3" fmla="*/ 2147483647 h 264"/>
              <a:gd name="T4" fmla="*/ 2147483647 w 384"/>
              <a:gd name="T5" fmla="*/ 2147483647 h 264"/>
              <a:gd name="T6" fmla="*/ 2147483647 w 384"/>
              <a:gd name="T7" fmla="*/ 2147483647 h 264"/>
              <a:gd name="T8" fmla="*/ 2147483647 w 384"/>
              <a:gd name="T9" fmla="*/ 2147483647 h 264"/>
              <a:gd name="T10" fmla="*/ 2147483647 w 384"/>
              <a:gd name="T11" fmla="*/ 2147483647 h 264"/>
              <a:gd name="T12" fmla="*/ 0 60000 65536"/>
              <a:gd name="T13" fmla="*/ 0 60000 65536"/>
              <a:gd name="T14" fmla="*/ 0 60000 65536"/>
              <a:gd name="T15" fmla="*/ 0 60000 65536"/>
              <a:gd name="T16" fmla="*/ 0 60000 65536"/>
              <a:gd name="T17" fmla="*/ 0 60000 65536"/>
              <a:gd name="T18" fmla="*/ 0 w 384"/>
              <a:gd name="T19" fmla="*/ 0 h 264"/>
              <a:gd name="T20" fmla="*/ 384 w 384"/>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4" h="264">
                <a:moveTo>
                  <a:pt x="0" y="56"/>
                </a:moveTo>
                <a:cubicBezTo>
                  <a:pt x="40" y="28"/>
                  <a:pt x="80" y="0"/>
                  <a:pt x="96" y="8"/>
                </a:cubicBezTo>
                <a:cubicBezTo>
                  <a:pt x="112" y="16"/>
                  <a:pt x="72" y="80"/>
                  <a:pt x="96" y="104"/>
                </a:cubicBezTo>
                <a:cubicBezTo>
                  <a:pt x="120" y="128"/>
                  <a:pt x="208" y="128"/>
                  <a:pt x="240" y="152"/>
                </a:cubicBezTo>
                <a:cubicBezTo>
                  <a:pt x="272" y="176"/>
                  <a:pt x="264" y="232"/>
                  <a:pt x="288" y="248"/>
                </a:cubicBezTo>
                <a:cubicBezTo>
                  <a:pt x="312" y="264"/>
                  <a:pt x="368" y="248"/>
                  <a:pt x="384" y="248"/>
                </a:cubicBezTo>
              </a:path>
            </a:pathLst>
          </a:custGeom>
          <a:solidFill>
            <a:srgbClr val="009999"/>
          </a:solidFill>
          <a:ln w="28440" cap="sq">
            <a:solidFill>
              <a:srgbClr val="000000"/>
            </a:solidFill>
            <a:round/>
            <a:headEnd/>
            <a:tailEnd/>
          </a:ln>
        </p:spPr>
        <p:txBody>
          <a:bodyPr wrap="none" anchor="ctr"/>
          <a:lstStyle/>
          <a:p>
            <a:endParaRPr lang="en-US"/>
          </a:p>
        </p:txBody>
      </p:sp>
      <p:sp>
        <p:nvSpPr>
          <p:cNvPr id="9222" name="Oval 50"/>
          <p:cNvSpPr>
            <a:spLocks noChangeArrowheads="1"/>
          </p:cNvSpPr>
          <p:nvPr/>
        </p:nvSpPr>
        <p:spPr bwMode="auto">
          <a:xfrm>
            <a:off x="4267200" y="5486400"/>
            <a:ext cx="304800" cy="228600"/>
          </a:xfrm>
          <a:prstGeom prst="ellipse">
            <a:avLst/>
          </a:prstGeom>
          <a:solidFill>
            <a:srgbClr val="FF0000"/>
          </a:solidFill>
          <a:ln w="9360" cap="sq">
            <a:solidFill>
              <a:srgbClr val="000000"/>
            </a:solidFill>
            <a:miter lim="800000"/>
            <a:headEnd/>
            <a:tailEnd/>
          </a:ln>
        </p:spPr>
        <p:txBody>
          <a:bodyPr wrap="none" anchor="ctr"/>
          <a:lstStyle/>
          <a:p>
            <a:endParaRPr lang="en-US"/>
          </a:p>
        </p:txBody>
      </p:sp>
      <p:sp>
        <p:nvSpPr>
          <p:cNvPr id="9225" name="Rectangle 53"/>
          <p:cNvSpPr>
            <a:spLocks noChangeArrowheads="1"/>
          </p:cNvSpPr>
          <p:nvPr/>
        </p:nvSpPr>
        <p:spPr bwMode="auto">
          <a:xfrm>
            <a:off x="4953000" y="2895600"/>
            <a:ext cx="838200" cy="304800"/>
          </a:xfrm>
          <a:prstGeom prst="rect">
            <a:avLst/>
          </a:prstGeom>
          <a:noFill/>
          <a:ln w="9525">
            <a:noFill/>
            <a:round/>
            <a:headEnd/>
            <a:tailEnd/>
          </a:ln>
        </p:spPr>
        <p:txBody>
          <a:bodyPr wrap="none"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1600" b="1" dirty="0">
                <a:solidFill>
                  <a:srgbClr val="002060"/>
                </a:solidFill>
                <a:latin typeface="+mj-lt"/>
                <a:cs typeface="Times New Roman" pitchFamily="18" charset="0"/>
              </a:rPr>
              <a:t>HUẾ</a:t>
            </a:r>
          </a:p>
        </p:txBody>
      </p:sp>
      <p:sp>
        <p:nvSpPr>
          <p:cNvPr id="9226" name="Rectangle 54"/>
          <p:cNvSpPr>
            <a:spLocks noChangeArrowheads="1"/>
          </p:cNvSpPr>
          <p:nvPr/>
        </p:nvSpPr>
        <p:spPr bwMode="auto">
          <a:xfrm>
            <a:off x="5334000" y="3200400"/>
            <a:ext cx="990600" cy="457200"/>
          </a:xfrm>
          <a:prstGeom prst="rect">
            <a:avLst/>
          </a:prstGeom>
          <a:noFill/>
          <a:ln w="9525">
            <a:noFill/>
            <a:round/>
            <a:headEnd/>
            <a:tailEnd/>
          </a:ln>
        </p:spPr>
        <p:txBody>
          <a:bodyPr wrap="none"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1600" b="1" dirty="0">
                <a:solidFill>
                  <a:srgbClr val="002060"/>
                </a:solidFill>
                <a:latin typeface="+mj-lt"/>
                <a:cs typeface="Times New Roman" pitchFamily="18" charset="0"/>
              </a:rPr>
              <a:t>ĐÀ NẴNG</a:t>
            </a:r>
          </a:p>
        </p:txBody>
      </p:sp>
      <p:sp>
        <p:nvSpPr>
          <p:cNvPr id="9227" name="Line 55"/>
          <p:cNvSpPr>
            <a:spLocks noChangeShapeType="1"/>
          </p:cNvSpPr>
          <p:nvPr/>
        </p:nvSpPr>
        <p:spPr bwMode="auto">
          <a:xfrm>
            <a:off x="5105400" y="914400"/>
            <a:ext cx="914400" cy="1588"/>
          </a:xfrm>
          <a:prstGeom prst="line">
            <a:avLst/>
          </a:prstGeom>
          <a:noFill/>
          <a:ln w="9360" cap="sq">
            <a:solidFill>
              <a:srgbClr val="0000FF"/>
            </a:solidFill>
            <a:miter lim="800000"/>
            <a:headEnd/>
            <a:tailEnd/>
          </a:ln>
        </p:spPr>
        <p:txBody>
          <a:bodyPr/>
          <a:lstStyle/>
          <a:p>
            <a:endParaRPr lang="en-US"/>
          </a:p>
        </p:txBody>
      </p:sp>
      <p:sp>
        <p:nvSpPr>
          <p:cNvPr id="9228" name="Line 56"/>
          <p:cNvSpPr>
            <a:spLocks noChangeShapeType="1"/>
          </p:cNvSpPr>
          <p:nvPr/>
        </p:nvSpPr>
        <p:spPr bwMode="auto">
          <a:xfrm>
            <a:off x="4800600" y="1143000"/>
            <a:ext cx="1371600" cy="1588"/>
          </a:xfrm>
          <a:prstGeom prst="line">
            <a:avLst/>
          </a:prstGeom>
          <a:noFill/>
          <a:ln w="9360" cap="sq">
            <a:solidFill>
              <a:srgbClr val="0000FF"/>
            </a:solidFill>
            <a:miter lim="800000"/>
            <a:headEnd/>
            <a:tailEnd/>
          </a:ln>
        </p:spPr>
        <p:txBody>
          <a:bodyPr/>
          <a:lstStyle/>
          <a:p>
            <a:endParaRPr lang="en-US"/>
          </a:p>
        </p:txBody>
      </p:sp>
      <p:sp>
        <p:nvSpPr>
          <p:cNvPr id="9229" name="Line 57"/>
          <p:cNvSpPr>
            <a:spLocks noChangeShapeType="1"/>
          </p:cNvSpPr>
          <p:nvPr/>
        </p:nvSpPr>
        <p:spPr bwMode="auto">
          <a:xfrm>
            <a:off x="4419600" y="1371600"/>
            <a:ext cx="3124200" cy="1588"/>
          </a:xfrm>
          <a:prstGeom prst="line">
            <a:avLst/>
          </a:prstGeom>
          <a:noFill/>
          <a:ln w="9360" cap="sq">
            <a:solidFill>
              <a:srgbClr val="0000FF"/>
            </a:solidFill>
            <a:miter lim="800000"/>
            <a:headEnd/>
            <a:tailEnd/>
          </a:ln>
        </p:spPr>
        <p:txBody>
          <a:bodyPr/>
          <a:lstStyle/>
          <a:p>
            <a:endParaRPr lang="en-US"/>
          </a:p>
        </p:txBody>
      </p:sp>
      <p:sp>
        <p:nvSpPr>
          <p:cNvPr id="9230" name="Line 58"/>
          <p:cNvSpPr>
            <a:spLocks noChangeShapeType="1"/>
          </p:cNvSpPr>
          <p:nvPr/>
        </p:nvSpPr>
        <p:spPr bwMode="auto">
          <a:xfrm>
            <a:off x="4953000" y="5638800"/>
            <a:ext cx="2590800" cy="1588"/>
          </a:xfrm>
          <a:prstGeom prst="line">
            <a:avLst/>
          </a:prstGeom>
          <a:noFill/>
          <a:ln w="9360" cap="sq">
            <a:solidFill>
              <a:srgbClr val="0000FF"/>
            </a:solidFill>
            <a:miter lim="800000"/>
            <a:headEnd/>
            <a:tailEnd/>
          </a:ln>
        </p:spPr>
        <p:txBody>
          <a:bodyPr/>
          <a:lstStyle/>
          <a:p>
            <a:endParaRPr lang="en-US"/>
          </a:p>
        </p:txBody>
      </p:sp>
      <p:sp>
        <p:nvSpPr>
          <p:cNvPr id="9231" name="Line 59"/>
          <p:cNvSpPr>
            <a:spLocks noChangeShapeType="1"/>
          </p:cNvSpPr>
          <p:nvPr/>
        </p:nvSpPr>
        <p:spPr bwMode="auto">
          <a:xfrm>
            <a:off x="4419600" y="1676400"/>
            <a:ext cx="3124200" cy="1588"/>
          </a:xfrm>
          <a:prstGeom prst="line">
            <a:avLst/>
          </a:prstGeom>
          <a:noFill/>
          <a:ln w="9360" cap="sq">
            <a:solidFill>
              <a:srgbClr val="0000FF"/>
            </a:solidFill>
            <a:miter lim="800000"/>
            <a:headEnd/>
            <a:tailEnd/>
          </a:ln>
        </p:spPr>
        <p:txBody>
          <a:bodyPr/>
          <a:lstStyle/>
          <a:p>
            <a:endParaRPr lang="en-US"/>
          </a:p>
        </p:txBody>
      </p:sp>
      <p:sp>
        <p:nvSpPr>
          <p:cNvPr id="9232" name="Line 60"/>
          <p:cNvSpPr>
            <a:spLocks noChangeShapeType="1"/>
          </p:cNvSpPr>
          <p:nvPr/>
        </p:nvSpPr>
        <p:spPr bwMode="auto">
          <a:xfrm>
            <a:off x="4191000" y="1905000"/>
            <a:ext cx="3352800" cy="1588"/>
          </a:xfrm>
          <a:prstGeom prst="line">
            <a:avLst/>
          </a:prstGeom>
          <a:noFill/>
          <a:ln w="9360" cap="sq">
            <a:solidFill>
              <a:srgbClr val="0000FF"/>
            </a:solidFill>
            <a:miter lim="800000"/>
            <a:headEnd/>
            <a:tailEnd/>
          </a:ln>
        </p:spPr>
        <p:txBody>
          <a:bodyPr/>
          <a:lstStyle/>
          <a:p>
            <a:endParaRPr lang="en-US"/>
          </a:p>
        </p:txBody>
      </p:sp>
      <p:sp>
        <p:nvSpPr>
          <p:cNvPr id="9233" name="Line 61"/>
          <p:cNvSpPr>
            <a:spLocks noChangeShapeType="1"/>
          </p:cNvSpPr>
          <p:nvPr/>
        </p:nvSpPr>
        <p:spPr bwMode="auto">
          <a:xfrm>
            <a:off x="4038600" y="2133600"/>
            <a:ext cx="3505200" cy="1588"/>
          </a:xfrm>
          <a:prstGeom prst="line">
            <a:avLst/>
          </a:prstGeom>
          <a:noFill/>
          <a:ln w="9360" cap="sq">
            <a:solidFill>
              <a:srgbClr val="0000FF"/>
            </a:solidFill>
            <a:miter lim="800000"/>
            <a:headEnd/>
            <a:tailEnd/>
          </a:ln>
        </p:spPr>
        <p:txBody>
          <a:bodyPr/>
          <a:lstStyle/>
          <a:p>
            <a:endParaRPr lang="en-US"/>
          </a:p>
        </p:txBody>
      </p:sp>
      <p:sp>
        <p:nvSpPr>
          <p:cNvPr id="9234" name="Line 62"/>
          <p:cNvSpPr>
            <a:spLocks noChangeShapeType="1"/>
          </p:cNvSpPr>
          <p:nvPr/>
        </p:nvSpPr>
        <p:spPr bwMode="auto">
          <a:xfrm>
            <a:off x="4572000" y="2438400"/>
            <a:ext cx="2819400" cy="1588"/>
          </a:xfrm>
          <a:prstGeom prst="line">
            <a:avLst/>
          </a:prstGeom>
          <a:noFill/>
          <a:ln w="9360" cap="sq">
            <a:solidFill>
              <a:srgbClr val="0000FF"/>
            </a:solidFill>
            <a:miter lim="800000"/>
            <a:headEnd/>
            <a:tailEnd/>
          </a:ln>
        </p:spPr>
        <p:txBody>
          <a:bodyPr/>
          <a:lstStyle/>
          <a:p>
            <a:endParaRPr lang="en-US"/>
          </a:p>
        </p:txBody>
      </p:sp>
      <p:sp>
        <p:nvSpPr>
          <p:cNvPr id="9235" name="Line 63"/>
          <p:cNvSpPr>
            <a:spLocks noChangeShapeType="1"/>
          </p:cNvSpPr>
          <p:nvPr/>
        </p:nvSpPr>
        <p:spPr bwMode="auto">
          <a:xfrm>
            <a:off x="5638800" y="3810000"/>
            <a:ext cx="1905000" cy="1588"/>
          </a:xfrm>
          <a:prstGeom prst="line">
            <a:avLst/>
          </a:prstGeom>
          <a:noFill/>
          <a:ln w="9360" cap="sq">
            <a:solidFill>
              <a:srgbClr val="0000FF"/>
            </a:solidFill>
            <a:miter lim="800000"/>
            <a:headEnd/>
            <a:tailEnd/>
          </a:ln>
        </p:spPr>
        <p:txBody>
          <a:bodyPr/>
          <a:lstStyle/>
          <a:p>
            <a:endParaRPr lang="en-US"/>
          </a:p>
        </p:txBody>
      </p:sp>
      <p:sp>
        <p:nvSpPr>
          <p:cNvPr id="9236" name="Line 64"/>
          <p:cNvSpPr>
            <a:spLocks noChangeShapeType="1"/>
          </p:cNvSpPr>
          <p:nvPr/>
        </p:nvSpPr>
        <p:spPr bwMode="auto">
          <a:xfrm>
            <a:off x="4724400" y="2667000"/>
            <a:ext cx="2743200" cy="1588"/>
          </a:xfrm>
          <a:prstGeom prst="line">
            <a:avLst/>
          </a:prstGeom>
          <a:noFill/>
          <a:ln w="9360" cap="sq">
            <a:solidFill>
              <a:srgbClr val="0000FF"/>
            </a:solidFill>
            <a:miter lim="800000"/>
            <a:headEnd/>
            <a:tailEnd/>
          </a:ln>
        </p:spPr>
        <p:txBody>
          <a:bodyPr/>
          <a:lstStyle/>
          <a:p>
            <a:endParaRPr lang="en-US"/>
          </a:p>
        </p:txBody>
      </p:sp>
      <p:sp>
        <p:nvSpPr>
          <p:cNvPr id="9237" name="Line 65"/>
          <p:cNvSpPr>
            <a:spLocks noChangeShapeType="1"/>
          </p:cNvSpPr>
          <p:nvPr/>
        </p:nvSpPr>
        <p:spPr bwMode="auto">
          <a:xfrm>
            <a:off x="4724400" y="1676400"/>
            <a:ext cx="2819400" cy="1588"/>
          </a:xfrm>
          <a:prstGeom prst="line">
            <a:avLst/>
          </a:prstGeom>
          <a:noFill/>
          <a:ln w="9360" cap="sq">
            <a:solidFill>
              <a:srgbClr val="0000FF"/>
            </a:solidFill>
            <a:miter lim="800000"/>
            <a:headEnd/>
            <a:tailEnd/>
          </a:ln>
        </p:spPr>
        <p:txBody>
          <a:bodyPr/>
          <a:lstStyle/>
          <a:p>
            <a:endParaRPr lang="en-US"/>
          </a:p>
        </p:txBody>
      </p:sp>
      <p:sp>
        <p:nvSpPr>
          <p:cNvPr id="9238" name="Line 66"/>
          <p:cNvSpPr>
            <a:spLocks noChangeShapeType="1"/>
          </p:cNvSpPr>
          <p:nvPr/>
        </p:nvSpPr>
        <p:spPr bwMode="auto">
          <a:xfrm>
            <a:off x="6019800" y="4953000"/>
            <a:ext cx="1524000" cy="1588"/>
          </a:xfrm>
          <a:prstGeom prst="line">
            <a:avLst/>
          </a:prstGeom>
          <a:noFill/>
          <a:ln w="9360" cap="sq">
            <a:solidFill>
              <a:srgbClr val="0000FF"/>
            </a:solidFill>
            <a:miter lim="800000"/>
            <a:headEnd/>
            <a:tailEnd/>
          </a:ln>
        </p:spPr>
        <p:txBody>
          <a:bodyPr/>
          <a:lstStyle/>
          <a:p>
            <a:endParaRPr lang="en-US"/>
          </a:p>
        </p:txBody>
      </p:sp>
      <p:sp>
        <p:nvSpPr>
          <p:cNvPr id="9239" name="Line 67"/>
          <p:cNvSpPr>
            <a:spLocks noChangeShapeType="1"/>
          </p:cNvSpPr>
          <p:nvPr/>
        </p:nvSpPr>
        <p:spPr bwMode="auto">
          <a:xfrm>
            <a:off x="5791200" y="5257800"/>
            <a:ext cx="1752600" cy="1588"/>
          </a:xfrm>
          <a:prstGeom prst="line">
            <a:avLst/>
          </a:prstGeom>
          <a:noFill/>
          <a:ln w="9360" cap="sq">
            <a:solidFill>
              <a:srgbClr val="0000FF"/>
            </a:solidFill>
            <a:miter lim="800000"/>
            <a:headEnd/>
            <a:tailEnd/>
          </a:ln>
        </p:spPr>
        <p:txBody>
          <a:bodyPr/>
          <a:lstStyle/>
          <a:p>
            <a:endParaRPr lang="en-US"/>
          </a:p>
        </p:txBody>
      </p:sp>
      <p:sp>
        <p:nvSpPr>
          <p:cNvPr id="9240" name="Line 68"/>
          <p:cNvSpPr>
            <a:spLocks noChangeShapeType="1"/>
          </p:cNvSpPr>
          <p:nvPr/>
        </p:nvSpPr>
        <p:spPr bwMode="auto">
          <a:xfrm>
            <a:off x="4953000" y="2133600"/>
            <a:ext cx="2438400" cy="1588"/>
          </a:xfrm>
          <a:prstGeom prst="line">
            <a:avLst/>
          </a:prstGeom>
          <a:noFill/>
          <a:ln w="9360" cap="sq">
            <a:solidFill>
              <a:srgbClr val="0000FF"/>
            </a:solidFill>
            <a:miter lim="800000"/>
            <a:headEnd/>
            <a:tailEnd/>
          </a:ln>
        </p:spPr>
        <p:txBody>
          <a:bodyPr/>
          <a:lstStyle/>
          <a:p>
            <a:endParaRPr lang="en-US"/>
          </a:p>
        </p:txBody>
      </p:sp>
      <p:sp>
        <p:nvSpPr>
          <p:cNvPr id="9241" name="Line 69"/>
          <p:cNvSpPr>
            <a:spLocks noChangeShapeType="1"/>
          </p:cNvSpPr>
          <p:nvPr/>
        </p:nvSpPr>
        <p:spPr bwMode="auto">
          <a:xfrm>
            <a:off x="5943600" y="4572000"/>
            <a:ext cx="1600200" cy="1588"/>
          </a:xfrm>
          <a:prstGeom prst="line">
            <a:avLst/>
          </a:prstGeom>
          <a:noFill/>
          <a:ln w="9360" cap="sq">
            <a:solidFill>
              <a:srgbClr val="0000FF"/>
            </a:solidFill>
            <a:miter lim="800000"/>
            <a:headEnd/>
            <a:tailEnd/>
          </a:ln>
        </p:spPr>
        <p:txBody>
          <a:bodyPr/>
          <a:lstStyle/>
          <a:p>
            <a:endParaRPr lang="en-US"/>
          </a:p>
        </p:txBody>
      </p:sp>
      <p:sp>
        <p:nvSpPr>
          <p:cNvPr id="9242" name="Line 70"/>
          <p:cNvSpPr>
            <a:spLocks noChangeShapeType="1"/>
          </p:cNvSpPr>
          <p:nvPr/>
        </p:nvSpPr>
        <p:spPr bwMode="auto">
          <a:xfrm>
            <a:off x="5486400" y="2438400"/>
            <a:ext cx="2057400" cy="1588"/>
          </a:xfrm>
          <a:prstGeom prst="line">
            <a:avLst/>
          </a:prstGeom>
          <a:noFill/>
          <a:ln w="9360" cap="sq">
            <a:solidFill>
              <a:srgbClr val="0000FF"/>
            </a:solidFill>
            <a:miter lim="800000"/>
            <a:headEnd/>
            <a:tailEnd/>
          </a:ln>
        </p:spPr>
        <p:txBody>
          <a:bodyPr/>
          <a:lstStyle/>
          <a:p>
            <a:endParaRPr lang="en-US"/>
          </a:p>
        </p:txBody>
      </p:sp>
      <p:sp>
        <p:nvSpPr>
          <p:cNvPr id="9243" name="Line 71"/>
          <p:cNvSpPr>
            <a:spLocks noChangeShapeType="1"/>
          </p:cNvSpPr>
          <p:nvPr/>
        </p:nvSpPr>
        <p:spPr bwMode="auto">
          <a:xfrm>
            <a:off x="5791200" y="4191000"/>
            <a:ext cx="1752600" cy="1588"/>
          </a:xfrm>
          <a:prstGeom prst="line">
            <a:avLst/>
          </a:prstGeom>
          <a:noFill/>
          <a:ln w="9360" cap="sq">
            <a:solidFill>
              <a:srgbClr val="0000FF"/>
            </a:solidFill>
            <a:miter lim="800000"/>
            <a:headEnd/>
            <a:tailEnd/>
          </a:ln>
        </p:spPr>
        <p:txBody>
          <a:bodyPr/>
          <a:lstStyle/>
          <a:p>
            <a:endParaRPr lang="en-US"/>
          </a:p>
        </p:txBody>
      </p:sp>
      <p:sp>
        <p:nvSpPr>
          <p:cNvPr id="9244" name="Line 72"/>
          <p:cNvSpPr>
            <a:spLocks noChangeShapeType="1"/>
          </p:cNvSpPr>
          <p:nvPr/>
        </p:nvSpPr>
        <p:spPr bwMode="auto">
          <a:xfrm>
            <a:off x="3581400" y="6629400"/>
            <a:ext cx="3962400" cy="1588"/>
          </a:xfrm>
          <a:prstGeom prst="line">
            <a:avLst/>
          </a:prstGeom>
          <a:noFill/>
          <a:ln w="9360" cap="sq">
            <a:solidFill>
              <a:srgbClr val="0000FF"/>
            </a:solidFill>
            <a:miter lim="800000"/>
            <a:headEnd/>
            <a:tailEnd/>
          </a:ln>
        </p:spPr>
        <p:txBody>
          <a:bodyPr/>
          <a:lstStyle/>
          <a:p>
            <a:endParaRPr lang="en-US"/>
          </a:p>
        </p:txBody>
      </p:sp>
      <p:sp>
        <p:nvSpPr>
          <p:cNvPr id="9245" name="Line 73"/>
          <p:cNvSpPr>
            <a:spLocks noChangeShapeType="1"/>
          </p:cNvSpPr>
          <p:nvPr/>
        </p:nvSpPr>
        <p:spPr bwMode="auto">
          <a:xfrm>
            <a:off x="4267200" y="1676400"/>
            <a:ext cx="3124200" cy="1588"/>
          </a:xfrm>
          <a:prstGeom prst="line">
            <a:avLst/>
          </a:prstGeom>
          <a:noFill/>
          <a:ln w="9360" cap="sq">
            <a:solidFill>
              <a:srgbClr val="0000FF"/>
            </a:solidFill>
            <a:miter lim="800000"/>
            <a:headEnd/>
            <a:tailEnd/>
          </a:ln>
        </p:spPr>
        <p:txBody>
          <a:bodyPr/>
          <a:lstStyle/>
          <a:p>
            <a:endParaRPr lang="en-US"/>
          </a:p>
        </p:txBody>
      </p:sp>
      <p:sp>
        <p:nvSpPr>
          <p:cNvPr id="9246" name="Line 74"/>
          <p:cNvSpPr>
            <a:spLocks noChangeShapeType="1"/>
          </p:cNvSpPr>
          <p:nvPr/>
        </p:nvSpPr>
        <p:spPr bwMode="auto">
          <a:xfrm>
            <a:off x="4419600" y="6324600"/>
            <a:ext cx="3124200" cy="1588"/>
          </a:xfrm>
          <a:prstGeom prst="line">
            <a:avLst/>
          </a:prstGeom>
          <a:noFill/>
          <a:ln w="9360" cap="sq">
            <a:solidFill>
              <a:srgbClr val="0000FF"/>
            </a:solidFill>
            <a:miter lim="800000"/>
            <a:headEnd/>
            <a:tailEnd/>
          </a:ln>
        </p:spPr>
        <p:txBody>
          <a:bodyPr/>
          <a:lstStyle/>
          <a:p>
            <a:endParaRPr lang="en-US"/>
          </a:p>
        </p:txBody>
      </p:sp>
      <p:sp>
        <p:nvSpPr>
          <p:cNvPr id="9247" name="Line 75"/>
          <p:cNvSpPr>
            <a:spLocks noChangeShapeType="1"/>
          </p:cNvSpPr>
          <p:nvPr/>
        </p:nvSpPr>
        <p:spPr bwMode="auto">
          <a:xfrm>
            <a:off x="4419600" y="6019800"/>
            <a:ext cx="3124200" cy="1588"/>
          </a:xfrm>
          <a:prstGeom prst="line">
            <a:avLst/>
          </a:prstGeom>
          <a:noFill/>
          <a:ln w="9360" cap="sq">
            <a:solidFill>
              <a:srgbClr val="0000FF"/>
            </a:solidFill>
            <a:miter lim="800000"/>
            <a:headEnd/>
            <a:tailEnd/>
          </a:ln>
        </p:spPr>
        <p:txBody>
          <a:bodyPr/>
          <a:lstStyle/>
          <a:p>
            <a:endParaRPr lang="en-US"/>
          </a:p>
        </p:txBody>
      </p:sp>
      <p:sp>
        <p:nvSpPr>
          <p:cNvPr id="9248" name="Freeform 76"/>
          <p:cNvSpPr>
            <a:spLocks noChangeArrowheads="1"/>
          </p:cNvSpPr>
          <p:nvPr/>
        </p:nvSpPr>
        <p:spPr bwMode="auto">
          <a:xfrm rot="1020000">
            <a:off x="1601788" y="5254625"/>
            <a:ext cx="1689100" cy="477838"/>
          </a:xfrm>
          <a:custGeom>
            <a:avLst/>
            <a:gdLst>
              <a:gd name="T0" fmla="*/ 0 w 1064"/>
              <a:gd name="T1" fmla="*/ 2147483647 h 301"/>
              <a:gd name="T2" fmla="*/ 2147483647 w 1064"/>
              <a:gd name="T3" fmla="*/ 2147483647 h 301"/>
              <a:gd name="T4" fmla="*/ 2147483647 w 1064"/>
              <a:gd name="T5" fmla="*/ 2147483647 h 301"/>
              <a:gd name="T6" fmla="*/ 2147483647 w 1064"/>
              <a:gd name="T7" fmla="*/ 2147483647 h 301"/>
              <a:gd name="T8" fmla="*/ 2147483647 w 1064"/>
              <a:gd name="T9" fmla="*/ 2147483647 h 301"/>
              <a:gd name="T10" fmla="*/ 2147483647 w 1064"/>
              <a:gd name="T11" fmla="*/ 2147483647 h 301"/>
              <a:gd name="T12" fmla="*/ 2147483647 w 1064"/>
              <a:gd name="T13" fmla="*/ 2147483647 h 301"/>
              <a:gd name="T14" fmla="*/ 2147483647 w 1064"/>
              <a:gd name="T15" fmla="*/ 2147483647 h 301"/>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301"/>
              <a:gd name="T26" fmla="*/ 1064 w 1064"/>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301">
                <a:moveTo>
                  <a:pt x="0" y="15"/>
                </a:moveTo>
                <a:cubicBezTo>
                  <a:pt x="90" y="19"/>
                  <a:pt x="237" y="0"/>
                  <a:pt x="320" y="55"/>
                </a:cubicBezTo>
                <a:cubicBezTo>
                  <a:pt x="339" y="84"/>
                  <a:pt x="357" y="118"/>
                  <a:pt x="368" y="151"/>
                </a:cubicBezTo>
                <a:cubicBezTo>
                  <a:pt x="376" y="284"/>
                  <a:pt x="348" y="301"/>
                  <a:pt x="464" y="287"/>
                </a:cubicBezTo>
                <a:cubicBezTo>
                  <a:pt x="495" y="241"/>
                  <a:pt x="535" y="223"/>
                  <a:pt x="584" y="199"/>
                </a:cubicBezTo>
                <a:cubicBezTo>
                  <a:pt x="627" y="202"/>
                  <a:pt x="669" y="203"/>
                  <a:pt x="712" y="207"/>
                </a:cubicBezTo>
                <a:cubicBezTo>
                  <a:pt x="764" y="212"/>
                  <a:pt x="807" y="247"/>
                  <a:pt x="856" y="263"/>
                </a:cubicBezTo>
                <a:cubicBezTo>
                  <a:pt x="995" y="252"/>
                  <a:pt x="925" y="255"/>
                  <a:pt x="1064" y="255"/>
                </a:cubicBezTo>
              </a:path>
            </a:pathLst>
          </a:custGeom>
          <a:noFill/>
          <a:ln w="9360" cap="sq">
            <a:solidFill>
              <a:srgbClr val="000000"/>
            </a:solidFill>
            <a:round/>
            <a:headEnd/>
            <a:tailEnd/>
          </a:ln>
        </p:spPr>
        <p:txBody>
          <a:bodyPr wrap="none" anchor="ctr"/>
          <a:lstStyle/>
          <a:p>
            <a:endParaRPr lang="en-US"/>
          </a:p>
        </p:txBody>
      </p:sp>
      <p:sp>
        <p:nvSpPr>
          <p:cNvPr id="9249" name="Line 77"/>
          <p:cNvSpPr>
            <a:spLocks noChangeShapeType="1"/>
          </p:cNvSpPr>
          <p:nvPr/>
        </p:nvSpPr>
        <p:spPr bwMode="auto">
          <a:xfrm>
            <a:off x="1752600" y="6629400"/>
            <a:ext cx="1524000" cy="1588"/>
          </a:xfrm>
          <a:prstGeom prst="line">
            <a:avLst/>
          </a:prstGeom>
          <a:noFill/>
          <a:ln w="9360" cap="sq">
            <a:solidFill>
              <a:srgbClr val="0000FF"/>
            </a:solidFill>
            <a:miter lim="800000"/>
            <a:headEnd/>
            <a:tailEnd/>
          </a:ln>
        </p:spPr>
        <p:txBody>
          <a:bodyPr/>
          <a:lstStyle/>
          <a:p>
            <a:endParaRPr lang="en-US"/>
          </a:p>
        </p:txBody>
      </p:sp>
      <p:sp>
        <p:nvSpPr>
          <p:cNvPr id="9250" name="Line 78"/>
          <p:cNvSpPr>
            <a:spLocks noChangeShapeType="1"/>
          </p:cNvSpPr>
          <p:nvPr/>
        </p:nvSpPr>
        <p:spPr bwMode="auto">
          <a:xfrm>
            <a:off x="6324600" y="5257800"/>
            <a:ext cx="1219200" cy="0"/>
          </a:xfrm>
          <a:prstGeom prst="line">
            <a:avLst/>
          </a:prstGeom>
          <a:noFill/>
          <a:ln w="9360" cap="sq">
            <a:solidFill>
              <a:srgbClr val="0000FF"/>
            </a:solidFill>
            <a:miter lim="800000"/>
            <a:headEnd/>
            <a:tailEnd/>
          </a:ln>
        </p:spPr>
        <p:txBody>
          <a:bodyPr/>
          <a:lstStyle/>
          <a:p>
            <a:endParaRPr lang="en-US"/>
          </a:p>
        </p:txBody>
      </p:sp>
      <p:sp>
        <p:nvSpPr>
          <p:cNvPr id="9251" name="Line 79"/>
          <p:cNvSpPr>
            <a:spLocks noChangeShapeType="1"/>
          </p:cNvSpPr>
          <p:nvPr/>
        </p:nvSpPr>
        <p:spPr bwMode="auto">
          <a:xfrm>
            <a:off x="1524000" y="5867400"/>
            <a:ext cx="1524000" cy="1588"/>
          </a:xfrm>
          <a:prstGeom prst="line">
            <a:avLst/>
          </a:prstGeom>
          <a:noFill/>
          <a:ln w="9360" cap="sq">
            <a:solidFill>
              <a:srgbClr val="0000FF"/>
            </a:solidFill>
            <a:miter lim="800000"/>
            <a:headEnd/>
            <a:tailEnd/>
          </a:ln>
        </p:spPr>
        <p:txBody>
          <a:bodyPr/>
          <a:lstStyle/>
          <a:p>
            <a:endParaRPr lang="en-US"/>
          </a:p>
        </p:txBody>
      </p:sp>
      <p:sp>
        <p:nvSpPr>
          <p:cNvPr id="9252" name="Line 80"/>
          <p:cNvSpPr>
            <a:spLocks noChangeShapeType="1"/>
          </p:cNvSpPr>
          <p:nvPr/>
        </p:nvSpPr>
        <p:spPr bwMode="auto">
          <a:xfrm>
            <a:off x="1524000" y="6248400"/>
            <a:ext cx="1676400" cy="1588"/>
          </a:xfrm>
          <a:prstGeom prst="line">
            <a:avLst/>
          </a:prstGeom>
          <a:noFill/>
          <a:ln w="9360" cap="sq">
            <a:solidFill>
              <a:srgbClr val="0000FF"/>
            </a:solidFill>
            <a:miter lim="800000"/>
            <a:headEnd/>
            <a:tailEnd/>
          </a:ln>
        </p:spPr>
        <p:txBody>
          <a:bodyPr/>
          <a:lstStyle/>
          <a:p>
            <a:endParaRPr lang="en-US"/>
          </a:p>
        </p:txBody>
      </p:sp>
      <p:sp>
        <p:nvSpPr>
          <p:cNvPr id="9253" name="Line 81"/>
          <p:cNvSpPr>
            <a:spLocks noChangeShapeType="1"/>
          </p:cNvSpPr>
          <p:nvPr/>
        </p:nvSpPr>
        <p:spPr bwMode="auto">
          <a:xfrm>
            <a:off x="1524000" y="5410200"/>
            <a:ext cx="609600" cy="1588"/>
          </a:xfrm>
          <a:prstGeom prst="line">
            <a:avLst/>
          </a:prstGeom>
          <a:noFill/>
          <a:ln w="9360" cap="sq">
            <a:solidFill>
              <a:srgbClr val="0000FF"/>
            </a:solidFill>
            <a:miter lim="800000"/>
            <a:headEnd/>
            <a:tailEnd/>
          </a:ln>
        </p:spPr>
        <p:txBody>
          <a:bodyPr/>
          <a:lstStyle/>
          <a:p>
            <a:endParaRPr lang="en-US"/>
          </a:p>
        </p:txBody>
      </p:sp>
      <p:sp>
        <p:nvSpPr>
          <p:cNvPr id="9254" name="Line 82"/>
          <p:cNvSpPr>
            <a:spLocks noChangeShapeType="1"/>
          </p:cNvSpPr>
          <p:nvPr/>
        </p:nvSpPr>
        <p:spPr bwMode="auto">
          <a:xfrm>
            <a:off x="6629400" y="838200"/>
            <a:ext cx="914400" cy="1588"/>
          </a:xfrm>
          <a:prstGeom prst="line">
            <a:avLst/>
          </a:prstGeom>
          <a:noFill/>
          <a:ln w="9360" cap="sq">
            <a:solidFill>
              <a:srgbClr val="0000FF"/>
            </a:solidFill>
            <a:miter lim="800000"/>
            <a:headEnd/>
            <a:tailEnd/>
          </a:ln>
        </p:spPr>
        <p:txBody>
          <a:bodyPr/>
          <a:lstStyle/>
          <a:p>
            <a:endParaRPr lang="en-US"/>
          </a:p>
        </p:txBody>
      </p:sp>
      <p:sp>
        <p:nvSpPr>
          <p:cNvPr id="9255" name="Line 83"/>
          <p:cNvSpPr>
            <a:spLocks noChangeShapeType="1"/>
          </p:cNvSpPr>
          <p:nvPr/>
        </p:nvSpPr>
        <p:spPr bwMode="auto">
          <a:xfrm>
            <a:off x="6553200" y="1143000"/>
            <a:ext cx="914400" cy="1588"/>
          </a:xfrm>
          <a:prstGeom prst="line">
            <a:avLst/>
          </a:prstGeom>
          <a:noFill/>
          <a:ln w="9360" cap="sq">
            <a:solidFill>
              <a:srgbClr val="0000FF"/>
            </a:solidFill>
            <a:miter lim="800000"/>
            <a:headEnd/>
            <a:tailEnd/>
          </a:ln>
        </p:spPr>
        <p:txBody>
          <a:bodyPr/>
          <a:lstStyle/>
          <a:p>
            <a:endParaRPr lang="en-US"/>
          </a:p>
        </p:txBody>
      </p:sp>
      <p:sp>
        <p:nvSpPr>
          <p:cNvPr id="233556" name="AutoShape 84"/>
          <p:cNvSpPr>
            <a:spLocks noChangeArrowheads="1"/>
          </p:cNvSpPr>
          <p:nvPr/>
        </p:nvSpPr>
        <p:spPr bwMode="auto">
          <a:xfrm>
            <a:off x="3505200" y="914400"/>
            <a:ext cx="381000" cy="304800"/>
          </a:xfrm>
          <a:prstGeom prst="star5">
            <a:avLst/>
          </a:prstGeom>
          <a:solidFill>
            <a:srgbClr val="FF0000"/>
          </a:solidFill>
          <a:ln w="9360" cap="sq">
            <a:solidFill>
              <a:srgbClr val="FF0000"/>
            </a:solidFill>
            <a:miter lim="800000"/>
            <a:headEnd/>
            <a:tailEnd/>
          </a:ln>
          <a:effectLst/>
        </p:spPr>
        <p:txBody>
          <a:bodyPr wrap="none" anchor="ctr"/>
          <a:lstStyle/>
          <a:p>
            <a:pPr>
              <a:defRPr/>
            </a:pPr>
            <a:endParaRPr lang="en-US"/>
          </a:p>
        </p:txBody>
      </p:sp>
      <p:sp>
        <p:nvSpPr>
          <p:cNvPr id="9257" name="Rectangle 85"/>
          <p:cNvSpPr>
            <a:spLocks noChangeArrowheads="1"/>
          </p:cNvSpPr>
          <p:nvPr/>
        </p:nvSpPr>
        <p:spPr bwMode="auto">
          <a:xfrm>
            <a:off x="3810000" y="1143000"/>
            <a:ext cx="685800" cy="304800"/>
          </a:xfrm>
          <a:prstGeom prst="rect">
            <a:avLst/>
          </a:prstGeom>
          <a:noFill/>
          <a:ln w="9525">
            <a:noFill/>
            <a:round/>
            <a:headEnd/>
            <a:tailEnd/>
          </a:ln>
        </p:spPr>
        <p:txBody>
          <a:bodyPr wrap="none" lIns="90000" tIns="46800" rIns="90000" bIns="468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1800" b="1" dirty="0">
                <a:solidFill>
                  <a:srgbClr val="002060"/>
                </a:solidFill>
                <a:latin typeface="+mj-lt"/>
                <a:cs typeface="Times New Roman" pitchFamily="18" charset="0"/>
              </a:rPr>
              <a:t>HÀ NỘI</a:t>
            </a:r>
          </a:p>
        </p:txBody>
      </p:sp>
      <p:sp>
        <p:nvSpPr>
          <p:cNvPr id="233558" name="Line 86"/>
          <p:cNvSpPr>
            <a:spLocks noChangeShapeType="1"/>
          </p:cNvSpPr>
          <p:nvPr/>
        </p:nvSpPr>
        <p:spPr bwMode="auto">
          <a:xfrm>
            <a:off x="3886200" y="3276600"/>
            <a:ext cx="2438400" cy="1588"/>
          </a:xfrm>
          <a:prstGeom prst="line">
            <a:avLst/>
          </a:prstGeom>
          <a:noFill/>
          <a:ln w="34920" cap="sq">
            <a:solidFill>
              <a:srgbClr val="FF0000"/>
            </a:solidFill>
            <a:miter lim="800000"/>
            <a:headEnd/>
            <a:tailEnd/>
          </a:ln>
        </p:spPr>
        <p:txBody>
          <a:bodyPr/>
          <a:lstStyle/>
          <a:p>
            <a:endParaRPr lang="en-US"/>
          </a:p>
        </p:txBody>
      </p:sp>
      <p:sp>
        <p:nvSpPr>
          <p:cNvPr id="9259" name="Rectangle 87"/>
          <p:cNvSpPr>
            <a:spLocks noChangeArrowheads="1"/>
          </p:cNvSpPr>
          <p:nvPr/>
        </p:nvSpPr>
        <p:spPr bwMode="auto">
          <a:xfrm>
            <a:off x="5638800" y="3048000"/>
            <a:ext cx="1447800" cy="228600"/>
          </a:xfrm>
          <a:prstGeom prst="rect">
            <a:avLst/>
          </a:prstGeom>
          <a:noFill/>
          <a:ln w="9525">
            <a:noFill/>
            <a:round/>
            <a:headEnd/>
            <a:tailEnd/>
          </a:ln>
        </p:spPr>
        <p:txBody>
          <a:bodyPr wrap="none" lIns="90000" tIns="46800" rIns="90000" bIns="468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dirty="0" err="1">
                <a:solidFill>
                  <a:srgbClr val="000000"/>
                </a:solidFill>
                <a:latin typeface="Times New Roman" pitchFamily="18" charset="0"/>
                <a:cs typeface="Times New Roman" pitchFamily="18" charset="0"/>
              </a:rPr>
              <a:t>Vĩ</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tuyến</a:t>
            </a:r>
            <a:r>
              <a:rPr lang="en-US" sz="2400" b="1" i="1" dirty="0">
                <a:solidFill>
                  <a:srgbClr val="000000"/>
                </a:solidFill>
                <a:latin typeface="Times New Roman" pitchFamily="18" charset="0"/>
                <a:cs typeface="Times New Roman" pitchFamily="18" charset="0"/>
              </a:rPr>
              <a:t> 16</a:t>
            </a:r>
          </a:p>
        </p:txBody>
      </p:sp>
      <p:sp>
        <p:nvSpPr>
          <p:cNvPr id="233560" name="Freeform 88"/>
          <p:cNvSpPr>
            <a:spLocks noChangeArrowheads="1"/>
          </p:cNvSpPr>
          <p:nvPr/>
        </p:nvSpPr>
        <p:spPr bwMode="auto">
          <a:xfrm rot="16320000" flipH="1">
            <a:off x="4459288" y="5753100"/>
            <a:ext cx="838200" cy="914400"/>
          </a:xfrm>
          <a:custGeom>
            <a:avLst/>
            <a:gdLst>
              <a:gd name="T0" fmla="*/ 0 w 200"/>
              <a:gd name="T1" fmla="*/ 2147483647 h 291"/>
              <a:gd name="T2" fmla="*/ 2147483647 w 200"/>
              <a:gd name="T3" fmla="*/ 2147483647 h 291"/>
              <a:gd name="T4" fmla="*/ 2147483647 w 200"/>
              <a:gd name="T5" fmla="*/ 2147483647 h 291"/>
              <a:gd name="T6" fmla="*/ 2147483647 w 200"/>
              <a:gd name="T7" fmla="*/ 2147483647 h 291"/>
              <a:gd name="T8" fmla="*/ 2147483647 w 200"/>
              <a:gd name="T9" fmla="*/ 2147483647 h 291"/>
              <a:gd name="T10" fmla="*/ 2147483647 w 200"/>
              <a:gd name="T11" fmla="*/ 2147483647 h 291"/>
              <a:gd name="T12" fmla="*/ 2147483647 w 200"/>
              <a:gd name="T13" fmla="*/ 2147483647 h 291"/>
              <a:gd name="T14" fmla="*/ 2147483647 w 200"/>
              <a:gd name="T15" fmla="*/ 2147483647 h 291"/>
              <a:gd name="T16" fmla="*/ 2147483647 w 200"/>
              <a:gd name="T17" fmla="*/ 2147483647 h 291"/>
              <a:gd name="T18" fmla="*/ 2147483647 w 200"/>
              <a:gd name="T19" fmla="*/ 2147483647 h 291"/>
              <a:gd name="T20" fmla="*/ 2147483647 w 200"/>
              <a:gd name="T21" fmla="*/ 0 h 291"/>
              <a:gd name="T22" fmla="*/ 2147483647 w 200"/>
              <a:gd name="T23" fmla="*/ 2147483647 h 291"/>
              <a:gd name="T24" fmla="*/ 0 w 200"/>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6800"/>
          </a:solidFill>
          <a:ln w="38160">
            <a:solidFill>
              <a:srgbClr val="008000"/>
            </a:solidFill>
            <a:round/>
            <a:headEnd/>
            <a:tailEnd/>
          </a:ln>
        </p:spPr>
        <p:txBody>
          <a:bodyPr wrap="none" anchor="ctr"/>
          <a:lstStyle/>
          <a:p>
            <a:endParaRPr lang="en-US"/>
          </a:p>
        </p:txBody>
      </p:sp>
      <p:sp>
        <p:nvSpPr>
          <p:cNvPr id="233561" name="Freeform 89"/>
          <p:cNvSpPr>
            <a:spLocks noChangeArrowheads="1"/>
          </p:cNvSpPr>
          <p:nvPr/>
        </p:nvSpPr>
        <p:spPr bwMode="auto">
          <a:xfrm rot="11700000" flipH="1">
            <a:off x="3912299" y="341993"/>
            <a:ext cx="966977" cy="689200"/>
          </a:xfrm>
          <a:custGeom>
            <a:avLst/>
            <a:gdLst>
              <a:gd name="T0" fmla="*/ 0 w 200"/>
              <a:gd name="T1" fmla="*/ 2147483647 h 291"/>
              <a:gd name="T2" fmla="*/ 2147483647 w 200"/>
              <a:gd name="T3" fmla="*/ 2147483647 h 291"/>
              <a:gd name="T4" fmla="*/ 2147483647 w 200"/>
              <a:gd name="T5" fmla="*/ 2147483647 h 291"/>
              <a:gd name="T6" fmla="*/ 2147483647 w 200"/>
              <a:gd name="T7" fmla="*/ 2147483647 h 291"/>
              <a:gd name="T8" fmla="*/ 2147483647 w 200"/>
              <a:gd name="T9" fmla="*/ 2147483647 h 291"/>
              <a:gd name="T10" fmla="*/ 2147483647 w 200"/>
              <a:gd name="T11" fmla="*/ 2147483647 h 291"/>
              <a:gd name="T12" fmla="*/ 2147483647 w 200"/>
              <a:gd name="T13" fmla="*/ 2147483647 h 291"/>
              <a:gd name="T14" fmla="*/ 2147483647 w 200"/>
              <a:gd name="T15" fmla="*/ 2147483647 h 291"/>
              <a:gd name="T16" fmla="*/ 2147483647 w 200"/>
              <a:gd name="T17" fmla="*/ 2147483647 h 291"/>
              <a:gd name="T18" fmla="*/ 2147483647 w 200"/>
              <a:gd name="T19" fmla="*/ 2147483647 h 291"/>
              <a:gd name="T20" fmla="*/ 2147483647 w 200"/>
              <a:gd name="T21" fmla="*/ 0 h 291"/>
              <a:gd name="T22" fmla="*/ 2147483647 w 200"/>
              <a:gd name="T23" fmla="*/ 2147483647 h 291"/>
              <a:gd name="T24" fmla="*/ 0 w 200"/>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0000"/>
          </a:solidFill>
          <a:ln w="38160">
            <a:solidFill>
              <a:srgbClr val="008000"/>
            </a:solidFill>
            <a:round/>
            <a:headEnd/>
            <a:tailEnd/>
          </a:ln>
        </p:spPr>
        <p:txBody>
          <a:bodyPr wrap="none" anchor="ctr"/>
          <a:lstStyle/>
          <a:p>
            <a:endParaRPr lang="en-US"/>
          </a:p>
        </p:txBody>
      </p:sp>
      <p:sp>
        <p:nvSpPr>
          <p:cNvPr id="233564" name="AutoShape 92"/>
          <p:cNvSpPr>
            <a:spLocks/>
          </p:cNvSpPr>
          <p:nvPr/>
        </p:nvSpPr>
        <p:spPr bwMode="auto">
          <a:xfrm>
            <a:off x="3048000" y="381000"/>
            <a:ext cx="762000" cy="6019800"/>
          </a:xfrm>
          <a:prstGeom prst="leftBrace">
            <a:avLst>
              <a:gd name="adj1" fmla="val 65833"/>
              <a:gd name="adj2" fmla="val 50000"/>
            </a:avLst>
          </a:prstGeom>
          <a:noFill/>
          <a:ln w="9360" cap="sq">
            <a:solidFill>
              <a:srgbClr val="000000"/>
            </a:solidFill>
            <a:miter lim="800000"/>
            <a:headEnd/>
            <a:tailEnd/>
          </a:ln>
          <a:scene3d>
            <a:camera prst="legacyObliqueRight"/>
            <a:lightRig rig="legacyHarsh3" dir="t"/>
          </a:scene3d>
          <a:sp3d extrusionH="100000" prstMaterial="legacyMatte">
            <a:bevelT w="13500" h="13500" prst="angle"/>
            <a:bevelB w="13500" h="13500" prst="angle"/>
            <a:extrusionClr>
              <a:srgbClr val="663300"/>
            </a:extrusionClr>
          </a:sp3d>
        </p:spPr>
        <p:txBody>
          <a:bodyPr wrap="none" anchor="ctr">
            <a:flatTx/>
          </a:bodyPr>
          <a:lstStyle/>
          <a:p>
            <a:endParaRPr lang="en-US"/>
          </a:p>
        </p:txBody>
      </p:sp>
      <p:sp>
        <p:nvSpPr>
          <p:cNvPr id="233565" name="Text Box 93"/>
          <p:cNvSpPr txBox="1">
            <a:spLocks noChangeArrowheads="1"/>
          </p:cNvSpPr>
          <p:nvPr/>
        </p:nvSpPr>
        <p:spPr bwMode="auto">
          <a:xfrm>
            <a:off x="1371600" y="1828800"/>
            <a:ext cx="1676400" cy="2249488"/>
          </a:xfrm>
          <a:prstGeom prst="rect">
            <a:avLst/>
          </a:prstGeom>
          <a:noFill/>
          <a:ln w="9525">
            <a:noFill/>
            <a:round/>
            <a:headEnd/>
            <a:tailEnd/>
          </a:ln>
        </p:spPr>
        <p:txBody>
          <a:bodyPr lIns="90000" tIns="46800" rIns="90000" bIns="46800">
            <a:spAutoFit/>
          </a:bodyPr>
          <a:lstStyle/>
          <a:p>
            <a:pPr marL="571500" indent="-566738" defTabSz="449263">
              <a:buSzPct val="10000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pPr>
            <a:endParaRPr lang="en-US" sz="2800" b="1" dirty="0">
              <a:solidFill>
                <a:srgbClr val="0000FF"/>
              </a:solidFill>
              <a:latin typeface="Arial" charset="0"/>
              <a:cs typeface="Arial" charset="0"/>
            </a:endParaRPr>
          </a:p>
          <a:p>
            <a:pPr marL="571500" indent="-566738" defTabSz="449263">
              <a:buSzPct val="10000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pPr>
            <a:r>
              <a:rPr lang="en-US" sz="2800" b="1" dirty="0">
                <a:solidFill>
                  <a:srgbClr val="0000FF"/>
                </a:solidFill>
                <a:latin typeface="Arial" charset="0"/>
                <a:cs typeface="Arial" charset="0"/>
              </a:rPr>
              <a:t>       </a:t>
            </a:r>
            <a:r>
              <a:rPr lang="en-US" sz="2800" b="1" dirty="0" err="1">
                <a:solidFill>
                  <a:srgbClr val="002060"/>
                </a:solidFill>
                <a:latin typeface="Times New Roman" pitchFamily="18" charset="0"/>
                <a:cs typeface="Times New Roman" pitchFamily="18" charset="0"/>
              </a:rPr>
              <a:t>Hơn</a:t>
            </a:r>
            <a:r>
              <a:rPr lang="en-US" sz="2800" b="1" dirty="0">
                <a:solidFill>
                  <a:srgbClr val="002060"/>
                </a:solidFill>
                <a:latin typeface="Times New Roman" pitchFamily="18" charset="0"/>
                <a:cs typeface="Times New Roman" pitchFamily="18" charset="0"/>
              </a:rPr>
              <a:t> 6 </a:t>
            </a:r>
            <a:r>
              <a:rPr lang="en-US" sz="2800" b="1" dirty="0" err="1">
                <a:solidFill>
                  <a:srgbClr val="002060"/>
                </a:solidFill>
                <a:latin typeface="Times New Roman" pitchFamily="18" charset="0"/>
                <a:cs typeface="Times New Roman" pitchFamily="18" charset="0"/>
              </a:rPr>
              <a:t>vạn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Nhật</a:t>
            </a:r>
            <a:endParaRPr lang="en-US" sz="2800" b="1" dirty="0">
              <a:solidFill>
                <a:srgbClr val="002060"/>
              </a:solidFill>
              <a:latin typeface="Times New Roman" pitchFamily="18" charset="0"/>
              <a:cs typeface="Times New Roman" pitchFamily="18" charset="0"/>
            </a:endParaRPr>
          </a:p>
        </p:txBody>
      </p:sp>
      <p:sp>
        <p:nvSpPr>
          <p:cNvPr id="94" name="TextBox 93"/>
          <p:cNvSpPr txBox="1">
            <a:spLocks noChangeArrowheads="1"/>
          </p:cNvSpPr>
          <p:nvPr/>
        </p:nvSpPr>
        <p:spPr bwMode="auto">
          <a:xfrm>
            <a:off x="5029200" y="838200"/>
            <a:ext cx="3124200" cy="461963"/>
          </a:xfrm>
          <a:prstGeom prst="rect">
            <a:avLst/>
          </a:prstGeom>
          <a:solidFill>
            <a:srgbClr val="FFFFFF"/>
          </a:solidFill>
          <a:ln w="9525">
            <a:noFill/>
            <a:miter lim="800000"/>
            <a:headEnd/>
            <a:tailEnd/>
          </a:ln>
        </p:spPr>
        <p:txBody>
          <a:bodyPr>
            <a:spAutoFit/>
          </a:bodyPr>
          <a:lstStyle/>
          <a:p>
            <a:r>
              <a:rPr lang="en-US" sz="2400" b="1" dirty="0">
                <a:solidFill>
                  <a:srgbClr val="002060"/>
                </a:solidFill>
                <a:latin typeface="Times New Roman" pitchFamily="18" charset="0"/>
                <a:cs typeface="Times New Roman" pitchFamily="18" charset="0"/>
              </a:rPr>
              <a:t>20 </a:t>
            </a:r>
            <a:r>
              <a:rPr lang="en-US" sz="2400" b="1" dirty="0" err="1">
                <a:solidFill>
                  <a:srgbClr val="002060"/>
                </a:solidFill>
                <a:latin typeface="Times New Roman" pitchFamily="18" charset="0"/>
                <a:cs typeface="Times New Roman" pitchFamily="18" charset="0"/>
              </a:rPr>
              <a:t>vạn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quânTưởng</a:t>
            </a:r>
            <a:endParaRPr lang="en-US" sz="2400" b="1" dirty="0">
              <a:solidFill>
                <a:srgbClr val="002060"/>
              </a:solidFill>
              <a:latin typeface="Times New Roman" pitchFamily="18" charset="0"/>
              <a:cs typeface="Times New Roman" pitchFamily="18" charset="0"/>
            </a:endParaRPr>
          </a:p>
        </p:txBody>
      </p:sp>
      <p:sp>
        <p:nvSpPr>
          <p:cNvPr id="95" name="TextBox 94"/>
          <p:cNvSpPr txBox="1">
            <a:spLocks noChangeArrowheads="1"/>
          </p:cNvSpPr>
          <p:nvPr/>
        </p:nvSpPr>
        <p:spPr bwMode="auto">
          <a:xfrm>
            <a:off x="5181600" y="6019800"/>
            <a:ext cx="2286000" cy="461665"/>
          </a:xfrm>
          <a:prstGeom prst="rect">
            <a:avLst/>
          </a:prstGeom>
          <a:solidFill>
            <a:srgbClr val="FFFFFF"/>
          </a:solidFill>
          <a:ln w="9525">
            <a:noFill/>
            <a:miter lim="800000"/>
            <a:headEnd/>
            <a:tailEnd/>
          </a:ln>
        </p:spPr>
        <p:txBody>
          <a:bodyPr wrap="square">
            <a:spAutoFit/>
          </a:bodyPr>
          <a:lstStyle/>
          <a:p>
            <a:pPr algn="just"/>
            <a:r>
              <a:rPr lang="en-US" sz="2400" b="1" dirty="0">
                <a:solidFill>
                  <a:srgbClr val="002060"/>
                </a:solidFill>
                <a:latin typeface="Times New Roman" pitchFamily="18" charset="0"/>
                <a:cs typeface="Times New Roman" pitchFamily="18" charset="0"/>
              </a:rPr>
              <a:t>1 </a:t>
            </a:r>
            <a:r>
              <a:rPr lang="en-US" sz="2400" b="1" dirty="0" err="1">
                <a:solidFill>
                  <a:srgbClr val="002060"/>
                </a:solidFill>
                <a:latin typeface="Times New Roman" pitchFamily="18" charset="0"/>
                <a:cs typeface="Times New Roman" pitchFamily="18" charset="0"/>
              </a:rPr>
              <a:t>vạn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quânAnh</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repeatCount="3000" fill="hold" grpId="0" nodeType="afterEffect">
                                  <p:stCondLst>
                                    <p:cond delay="0"/>
                                  </p:stCondLst>
                                  <p:childTnLst>
                                    <p:animScale>
                                      <p:cBhvr additive="repl">
                                        <p:cTn id="6" dur="1000" fill="hold"/>
                                        <p:tgtEl>
                                          <p:spTgt spid="233558"/>
                                        </p:tgtEl>
                                      </p:cBhvr>
                                      <p:to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checkerboard(across)">
                                      <p:cBhvr>
                                        <p:cTn id="11" dur="500"/>
                                        <p:tgtEl>
                                          <p:spTgt spid="94"/>
                                        </p:tgtEl>
                                      </p:cBhvr>
                                    </p:animEffect>
                                  </p:childTnLst>
                                </p:cTn>
                              </p:par>
                              <p:par>
                                <p:cTn id="12" presetID="13" presetClass="entr" presetSubtype="16" repeatCount="3000" fill="hold" grpId="0" nodeType="withEffect">
                                  <p:stCondLst>
                                    <p:cond delay="0"/>
                                  </p:stCondLst>
                                  <p:childTnLst>
                                    <p:set>
                                      <p:cBhvr additive="repl">
                                        <p:cTn id="13" dur="1" fill="hold">
                                          <p:stCondLst>
                                            <p:cond delay="0"/>
                                          </p:stCondLst>
                                        </p:cTn>
                                        <p:tgtEl>
                                          <p:spTgt spid="233561"/>
                                        </p:tgtEl>
                                        <p:attrNameLst>
                                          <p:attrName>style.visibility</p:attrName>
                                        </p:attrNameLst>
                                      </p:cBhvr>
                                      <p:to>
                                        <p:strVal val="visible"/>
                                      </p:to>
                                    </p:set>
                                    <p:animEffect transition="in" filter="plus(in)">
                                      <p:cBhvr additive="repl">
                                        <p:cTn id="14" dur="500"/>
                                        <p:tgtEl>
                                          <p:spTgt spid="23356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checkerboard(across)">
                                      <p:cBhvr>
                                        <p:cTn id="19" dur="500"/>
                                        <p:tgtEl>
                                          <p:spTgt spid="95"/>
                                        </p:tgtEl>
                                      </p:cBhvr>
                                    </p:animEffect>
                                  </p:childTnLst>
                                </p:cTn>
                              </p:par>
                              <p:par>
                                <p:cTn id="20" presetID="5" presetClass="entr" presetSubtype="10" repeatCount="3000" fill="hold" grpId="0" nodeType="withEffect">
                                  <p:stCondLst>
                                    <p:cond delay="0"/>
                                  </p:stCondLst>
                                  <p:childTnLst>
                                    <p:set>
                                      <p:cBhvr additive="repl">
                                        <p:cTn id="21" dur="1" fill="hold">
                                          <p:stCondLst>
                                            <p:cond delay="0"/>
                                          </p:stCondLst>
                                        </p:cTn>
                                        <p:tgtEl>
                                          <p:spTgt spid="233560"/>
                                        </p:tgtEl>
                                        <p:attrNameLst>
                                          <p:attrName>style.visibility</p:attrName>
                                        </p:attrNameLst>
                                      </p:cBhvr>
                                      <p:to>
                                        <p:strVal val="visible"/>
                                      </p:to>
                                    </p:set>
                                    <p:animEffect transition="in" filter="checkerboard(across)">
                                      <p:cBhvr additive="repl">
                                        <p:cTn id="22" dur="500"/>
                                        <p:tgtEl>
                                          <p:spTgt spid="23356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additive="repl">
                                        <p:cTn id="26" dur="1" fill="hold">
                                          <p:stCondLst>
                                            <p:cond delay="0"/>
                                          </p:stCondLst>
                                        </p:cTn>
                                        <p:tgtEl>
                                          <p:spTgt spid="233564"/>
                                        </p:tgtEl>
                                        <p:attrNameLst>
                                          <p:attrName>style.visibility</p:attrName>
                                        </p:attrNameLst>
                                      </p:cBhvr>
                                      <p:to>
                                        <p:strVal val="visible"/>
                                      </p:to>
                                    </p:set>
                                    <p:animEffect transition="in" filter="checkerboard(across)">
                                      <p:cBhvr additive="repl">
                                        <p:cTn id="27" dur="500"/>
                                        <p:tgtEl>
                                          <p:spTgt spid="233564"/>
                                        </p:tgtEl>
                                      </p:cBhvr>
                                    </p:animEffect>
                                  </p:childTnLst>
                                </p:cTn>
                              </p:par>
                              <p:par>
                                <p:cTn id="28" presetID="8" presetClass="entr" presetSubtype="16" fill="hold" nodeType="withEffect">
                                  <p:stCondLst>
                                    <p:cond delay="0"/>
                                  </p:stCondLst>
                                  <p:childTnLst>
                                    <p:set>
                                      <p:cBhvr additive="repl">
                                        <p:cTn id="29" dur="1" fill="hold">
                                          <p:stCondLst>
                                            <p:cond delay="0"/>
                                          </p:stCondLst>
                                        </p:cTn>
                                        <p:tgtEl>
                                          <p:spTgt spid="233565"/>
                                        </p:tgtEl>
                                        <p:attrNameLst>
                                          <p:attrName>style.visibility</p:attrName>
                                        </p:attrNameLst>
                                      </p:cBhvr>
                                      <p:to>
                                        <p:strVal val="visible"/>
                                      </p:to>
                                    </p:set>
                                    <p:animEffect transition="in" filter="diamond(in)">
                                      <p:cBhvr additive="repl">
                                        <p:cTn id="30" dur="2000"/>
                                        <p:tgtEl>
                                          <p:spTgt spid="23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58" grpId="0" animBg="1"/>
      <p:bldP spid="233560" grpId="0" animBg="1"/>
      <p:bldP spid="233561" grpId="0" animBg="1"/>
      <p:bldP spid="233564" grpId="0" animBg="1"/>
      <p:bldP spid="94" grpId="0" animBg="1"/>
      <p:bldP spid="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62000" y="1600200"/>
            <a:ext cx="7924800" cy="2063750"/>
          </a:xfrm>
          <a:prstGeom prst="rect">
            <a:avLst/>
          </a:prstGeom>
          <a:noFill/>
          <a:ln w="9525">
            <a:noFill/>
            <a:round/>
            <a:headEnd/>
            <a:tailEnd/>
          </a:ln>
        </p:spPr>
        <p:txBody>
          <a:bodyPr wrap="square"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FF0066"/>
                </a:solidFill>
                <a:latin typeface="Times New Roman" pitchFamily="18" charset="0"/>
                <a:cs typeface="Times New Roman" pitchFamily="18" charset="0"/>
              </a:rPr>
              <a:t>KẾT QUẢ</a:t>
            </a: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0000FF"/>
                </a:solidFill>
                <a:cs typeface="Times New Roman" pitchFamily="18" charset="0"/>
              </a:rPr>
              <a:t> </a:t>
            </a:r>
            <a:r>
              <a:rPr lang="en-US" sz="3200" dirty="0" err="1">
                <a:solidFill>
                  <a:srgbClr val="0000FF"/>
                </a:solidFill>
                <a:latin typeface="Times New Roman" pitchFamily="18" charset="0"/>
                <a:cs typeface="Times New Roman" pitchFamily="18" charset="0"/>
              </a:rPr>
              <a:t>Nhân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ủng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370 kg </a:t>
            </a:r>
            <a:r>
              <a:rPr lang="en-US" sz="3200" dirty="0" err="1">
                <a:solidFill>
                  <a:srgbClr val="FF0000"/>
                </a:solidFill>
                <a:latin typeface="Times New Roman" pitchFamily="18" charset="0"/>
                <a:cs typeface="Times New Roman" pitchFamily="18" charset="0"/>
              </a:rPr>
              <a:t>vàng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a:solidFill>
                  <a:srgbClr val="CC0000"/>
                </a:solidFill>
                <a:latin typeface="Times New Roman" pitchFamily="18" charset="0"/>
                <a:cs typeface="Times New Roman" pitchFamily="18" charset="0"/>
              </a:rPr>
              <a:t>20 </a:t>
            </a:r>
            <a:r>
              <a:rPr lang="en-US" sz="3200" dirty="0" err="1">
                <a:solidFill>
                  <a:srgbClr val="CC0000"/>
                </a:solidFill>
                <a:latin typeface="Times New Roman" pitchFamily="18" charset="0"/>
                <a:cs typeface="Times New Roman" pitchFamily="18" charset="0"/>
              </a:rPr>
              <a:t>triệu</a:t>
            </a:r>
            <a:r>
              <a:rPr lang="en-US" sz="3200" dirty="0">
                <a:solidFill>
                  <a:srgbClr val="CC0000"/>
                </a:solidFill>
                <a:latin typeface="Times New Roman" pitchFamily="18" charset="0"/>
                <a:cs typeface="Times New Roman" pitchFamily="18" charset="0"/>
              </a:rPr>
              <a:t> </a:t>
            </a:r>
            <a:r>
              <a:rPr lang="en-US" sz="3200" dirty="0" err="1">
                <a:solidFill>
                  <a:srgbClr val="CC0000"/>
                </a:solidFill>
                <a:latin typeface="Times New Roman" pitchFamily="18" charset="0"/>
                <a:cs typeface="Times New Roman" pitchFamily="18" charset="0"/>
              </a:rPr>
              <a:t>đồng</a:t>
            </a:r>
            <a:r>
              <a:rPr lang="en-US" sz="3200" dirty="0">
                <a:solidFill>
                  <a:srgbClr val="FF0000"/>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Quỹ</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lập</a:t>
            </a:r>
            <a:r>
              <a:rPr lang="en-US" sz="3200" dirty="0">
                <a:solidFill>
                  <a:srgbClr val="0000FF"/>
                </a:solidFill>
                <a:latin typeface="Times New Roman" pitchFamily="18" charset="0"/>
                <a:cs typeface="Times New Roman" pitchFamily="18" charset="0"/>
              </a:rPr>
              <a:t>”, </a:t>
            </a:r>
            <a:r>
              <a:rPr lang="en-US" sz="3200" dirty="0">
                <a:solidFill>
                  <a:srgbClr val="CC0000"/>
                </a:solidFill>
                <a:latin typeface="Times New Roman" pitchFamily="18" charset="0"/>
                <a:cs typeface="Times New Roman" pitchFamily="18" charset="0"/>
              </a:rPr>
              <a:t>40 </a:t>
            </a:r>
            <a:r>
              <a:rPr lang="en-US" sz="3200" dirty="0" err="1">
                <a:solidFill>
                  <a:srgbClr val="CC0000"/>
                </a:solidFill>
                <a:latin typeface="Times New Roman" pitchFamily="18" charset="0"/>
                <a:cs typeface="Times New Roman" pitchFamily="18" charset="0"/>
              </a:rPr>
              <a:t>triệu</a:t>
            </a:r>
            <a:r>
              <a:rPr lang="en-US" sz="3200" dirty="0">
                <a:solidFill>
                  <a:srgbClr val="CC0000"/>
                </a:solidFill>
                <a:latin typeface="Times New Roman" pitchFamily="18" charset="0"/>
                <a:cs typeface="Times New Roman" pitchFamily="18" charset="0"/>
              </a:rPr>
              <a:t> </a:t>
            </a:r>
            <a:r>
              <a:rPr lang="en-US" sz="3200" dirty="0" err="1">
                <a:solidFill>
                  <a:srgbClr val="CC0000"/>
                </a:solidFill>
                <a:latin typeface="Times New Roman" pitchFamily="18" charset="0"/>
                <a:cs typeface="Times New Roman" pitchFamily="18" charset="0"/>
              </a:rPr>
              <a:t>đồng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Quỹ</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phụ</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quốc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phòng</a:t>
            </a:r>
            <a:r>
              <a:rPr lang="en-US" sz="3200" dirty="0">
                <a:solidFill>
                  <a:srgbClr val="0000FF"/>
                </a:solidFill>
                <a:latin typeface="Times New Roman" pitchFamily="18" charset="0"/>
                <a:cs typeface="Times New Roman"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srcRect/>
          <a:stretch>
            <a:fillRect/>
          </a:stretch>
        </p:blipFill>
        <p:spPr bwMode="auto">
          <a:xfrm>
            <a:off x="2133600" y="76200"/>
            <a:ext cx="2590800" cy="2590800"/>
          </a:xfrm>
          <a:prstGeom prst="rect">
            <a:avLst/>
          </a:prstGeom>
          <a:noFill/>
          <a:ln w="9525">
            <a:noFill/>
            <a:round/>
            <a:headEnd/>
            <a:tailEnd/>
          </a:ln>
        </p:spPr>
      </p:pic>
      <p:pic>
        <p:nvPicPr>
          <p:cNvPr id="25604" name="Picture 4"/>
          <p:cNvPicPr>
            <a:picLocks noChangeAspect="1" noChangeArrowheads="1"/>
          </p:cNvPicPr>
          <p:nvPr/>
        </p:nvPicPr>
        <p:blipFill>
          <a:blip r:embed="rId4"/>
          <a:srcRect/>
          <a:stretch>
            <a:fillRect/>
          </a:stretch>
        </p:blipFill>
        <p:spPr bwMode="auto">
          <a:xfrm>
            <a:off x="5410200" y="76200"/>
            <a:ext cx="2590800" cy="2590800"/>
          </a:xfrm>
          <a:prstGeom prst="rect">
            <a:avLst/>
          </a:prstGeom>
          <a:noFill/>
          <a:ln w="9525">
            <a:noFill/>
            <a:round/>
            <a:headEnd/>
            <a:tailEnd/>
          </a:ln>
        </p:spPr>
      </p:pic>
      <p:pic>
        <p:nvPicPr>
          <p:cNvPr id="202757" name="Picture 5"/>
          <p:cNvPicPr>
            <a:picLocks noChangeAspect="1" noChangeArrowheads="1"/>
          </p:cNvPicPr>
          <p:nvPr/>
        </p:nvPicPr>
        <p:blipFill>
          <a:blip r:embed="rId5"/>
          <a:srcRect/>
          <a:stretch>
            <a:fillRect/>
          </a:stretch>
        </p:blipFill>
        <p:spPr bwMode="auto">
          <a:xfrm>
            <a:off x="506413" y="2667000"/>
            <a:ext cx="8408987" cy="3657600"/>
          </a:xfrm>
          <a:prstGeom prst="rect">
            <a:avLst/>
          </a:prstGeom>
          <a:noFill/>
          <a:ln w="9525">
            <a:noFill/>
            <a:round/>
            <a:headEnd/>
            <a:tailEnd/>
          </a:ln>
        </p:spPr>
      </p:pic>
      <p:sp>
        <p:nvSpPr>
          <p:cNvPr id="6" name="Text Box 8"/>
          <p:cNvSpPr txBox="1">
            <a:spLocks noChangeArrowheads="1"/>
          </p:cNvSpPr>
          <p:nvPr/>
        </p:nvSpPr>
        <p:spPr bwMode="auto">
          <a:xfrm>
            <a:off x="304800" y="6248400"/>
            <a:ext cx="8839200" cy="463846"/>
          </a:xfrm>
          <a:prstGeom prst="rect">
            <a:avLst/>
          </a:prstGeom>
          <a:noFill/>
          <a:ln w="9525">
            <a:noFill/>
            <a:round/>
            <a:headEnd/>
            <a:tailEnd/>
          </a:ln>
        </p:spPr>
        <p:txBody>
          <a:bodyPr wrap="square" lIns="90000" tIns="46800" rIns="90000" bIns="46800">
            <a:spAutoFit/>
          </a:bodyPr>
          <a:lstStyle/>
          <a:p>
            <a:pPr defTabSz="449263">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đầu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Dân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Chủ</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Hòa</a:t>
            </a:r>
            <a:endParaRPr lang="en-US" sz="2400" b="1" dirty="0">
              <a:solidFill>
                <a:srgbClr val="0000FF"/>
              </a:solidFill>
              <a:latin typeface="Times New Roman" pitchFamily="18" charset="0"/>
              <a:cs typeface="Times New Roman"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ph/>
            <p:extLst>
              <p:ext uri="{D42A27DB-BD31-4B8C-83A1-F6EECF244321}">
                <p14:modId xmlns:p14="http://schemas.microsoft.com/office/powerpoint/2010/main" val="3900350871"/>
              </p:ext>
            </p:extLst>
          </p:nvPr>
        </p:nvGraphicFramePr>
        <p:xfrm>
          <a:off x="457200" y="2015589"/>
          <a:ext cx="8382000" cy="4537611"/>
        </p:xfrm>
        <a:graphic>
          <a:graphicData uri="http://schemas.openxmlformats.org/drawingml/2006/table">
            <a:tbl>
              <a:tblPr/>
              <a:tblGrid>
                <a:gridCol w="990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680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KHÓ KHĂN</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BIỆN PHÁP KHẮC PHỤC </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FF0000"/>
                          </a:solidFill>
                          <a:effectLst/>
                          <a:latin typeface="Times New Roman" pitchFamily="18" charset="0"/>
                          <a:ea typeface="ＭＳ Ｐゴシック" charset="-128"/>
                        </a:rPr>
                        <a:t>KẾT QUẢ</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3565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GIẶC ĐÓI</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9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GIẶC DỐT</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1"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2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1800" b="1" i="0" u="none" strike="noStrike" cap="none" normalizeH="0" baseline="0" dirty="0">
                        <a:ln>
                          <a:noFill/>
                        </a:ln>
                        <a:solidFill>
                          <a:srgbClr val="009900"/>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800" b="1" i="0" u="none" strike="noStrike" cap="none" normalizeH="0" baseline="0" dirty="0">
                          <a:ln>
                            <a:noFill/>
                          </a:ln>
                          <a:solidFill>
                            <a:srgbClr val="009900"/>
                          </a:solidFill>
                          <a:effectLst/>
                          <a:latin typeface="Times New Roman" pitchFamily="18" charset="0"/>
                          <a:ea typeface="ＭＳ Ｐゴシック" charset="-128"/>
                        </a:rPr>
                        <a:t>TÀI CHÍNH  </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ja-JP" sz="2200" b="1" i="0" u="none" strike="noStrike" cap="none" normalizeH="0" baseline="0" dirty="0">
                        <a:ln>
                          <a:noFill/>
                        </a:ln>
                        <a:solidFill>
                          <a:srgbClr val="0000CC"/>
                        </a:solidFill>
                        <a:effectLst/>
                        <a:latin typeface="Times New Roman" pitchFamily="18" charset="0"/>
                        <a:ea typeface="ＭＳ Ｐゴシック" charset="-128"/>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vi-VN" sz="2200" b="1" i="0" u="none" strike="noStrike" cap="none" normalizeH="0" baseline="0" dirty="0">
                        <a:ln>
                          <a:noFill/>
                        </a:ln>
                        <a:solidFill>
                          <a:srgbClr val="0000CC"/>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52" name="Text Box 24"/>
          <p:cNvSpPr txBox="1">
            <a:spLocks noChangeArrowheads="1"/>
          </p:cNvSpPr>
          <p:nvPr/>
        </p:nvSpPr>
        <p:spPr bwMode="auto">
          <a:xfrm>
            <a:off x="1524000" y="2797314"/>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solidFill>
                  <a:srgbClr val="0000CC"/>
                </a:solidFill>
              </a:rPr>
              <a:t>- </a:t>
            </a:r>
            <a:r>
              <a:rPr lang="en-US" altLang="ja-JP" b="1" dirty="0" err="1">
                <a:solidFill>
                  <a:srgbClr val="0000CC"/>
                </a:solidFill>
              </a:rPr>
              <a:t>Lập</a:t>
            </a:r>
            <a:r>
              <a:rPr lang="en-US" altLang="ja-JP" b="1" dirty="0">
                <a:solidFill>
                  <a:srgbClr val="0000CC"/>
                </a:solidFill>
              </a:rPr>
              <a:t> </a:t>
            </a:r>
            <a:r>
              <a:rPr lang="en-US" altLang="ja-JP" b="1" dirty="0" err="1">
                <a:solidFill>
                  <a:srgbClr val="0000CC"/>
                </a:solidFill>
              </a:rPr>
              <a:t>hũ</a:t>
            </a:r>
            <a:r>
              <a:rPr lang="en-US" altLang="ja-JP" b="1" dirty="0">
                <a:solidFill>
                  <a:srgbClr val="0000CC"/>
                </a:solidFill>
              </a:rPr>
              <a:t> </a:t>
            </a:r>
            <a:r>
              <a:rPr lang="en-US" altLang="ja-JP" b="1" dirty="0" err="1">
                <a:solidFill>
                  <a:srgbClr val="0000CC"/>
                </a:solidFill>
              </a:rPr>
              <a:t>gạo</a:t>
            </a:r>
            <a:r>
              <a:rPr lang="en-US" altLang="ja-JP" b="1" dirty="0">
                <a:solidFill>
                  <a:srgbClr val="0000CC"/>
                </a:solidFill>
              </a:rPr>
              <a:t> </a:t>
            </a:r>
            <a:r>
              <a:rPr lang="en-US" altLang="ja-JP" b="1" dirty="0" err="1">
                <a:solidFill>
                  <a:srgbClr val="0000CC"/>
                </a:solidFill>
              </a:rPr>
              <a:t>cứu</a:t>
            </a:r>
            <a:r>
              <a:rPr lang="en-US" altLang="ja-JP" b="1" dirty="0">
                <a:solidFill>
                  <a:srgbClr val="0000CC"/>
                </a:solidFill>
              </a:rPr>
              <a:t> </a:t>
            </a:r>
            <a:r>
              <a:rPr lang="en-US" altLang="ja-JP" b="1" dirty="0" err="1">
                <a:solidFill>
                  <a:srgbClr val="0000CC"/>
                </a:solidFill>
              </a:rPr>
              <a:t>đói</a:t>
            </a:r>
            <a:r>
              <a:rPr lang="en-US" altLang="ja-JP" b="1" dirty="0">
                <a:solidFill>
                  <a:srgbClr val="0000CC"/>
                </a:solidFill>
              </a:rPr>
              <a:t>, </a:t>
            </a:r>
            <a:r>
              <a:rPr lang="en-US" altLang="ja-JP" b="1" dirty="0" err="1">
                <a:solidFill>
                  <a:srgbClr val="0000CC"/>
                </a:solidFill>
              </a:rPr>
              <a:t>tổ</a:t>
            </a:r>
            <a:r>
              <a:rPr lang="en-US" altLang="ja-JP" b="1" dirty="0">
                <a:solidFill>
                  <a:srgbClr val="0000CC"/>
                </a:solidFill>
              </a:rPr>
              <a:t> </a:t>
            </a:r>
            <a:r>
              <a:rPr lang="en-US" altLang="ja-JP" b="1" dirty="0" err="1">
                <a:solidFill>
                  <a:srgbClr val="0000CC"/>
                </a:solidFill>
              </a:rPr>
              <a:t>chức</a:t>
            </a:r>
            <a:r>
              <a:rPr lang="en-US" altLang="ja-JP" b="1" dirty="0">
                <a:solidFill>
                  <a:srgbClr val="0000CC"/>
                </a:solidFill>
              </a:rPr>
              <a:t> “</a:t>
            </a:r>
            <a:r>
              <a:rPr lang="en-US" altLang="ja-JP" b="1" dirty="0" err="1">
                <a:solidFill>
                  <a:srgbClr val="0000CC"/>
                </a:solidFill>
              </a:rPr>
              <a:t>Ngày</a:t>
            </a:r>
            <a:r>
              <a:rPr lang="vi-VN" altLang="ja-JP" b="1" dirty="0">
                <a:solidFill>
                  <a:srgbClr val="0000CC"/>
                </a:solidFill>
              </a:rPr>
              <a:t> </a:t>
            </a:r>
            <a:r>
              <a:rPr lang="en-US" altLang="ja-JP" b="1" dirty="0" err="1">
                <a:solidFill>
                  <a:srgbClr val="0000CC"/>
                </a:solidFill>
              </a:rPr>
              <a:t>đồng</a:t>
            </a:r>
            <a:r>
              <a:rPr lang="en-US" altLang="ja-JP" b="1" dirty="0">
                <a:solidFill>
                  <a:srgbClr val="0000CC"/>
                </a:solidFill>
              </a:rPr>
              <a:t> </a:t>
            </a:r>
            <a:r>
              <a:rPr lang="en-US" altLang="ja-JP" b="1" dirty="0" err="1">
                <a:solidFill>
                  <a:srgbClr val="0000CC"/>
                </a:solidFill>
              </a:rPr>
              <a:t>tâm</a:t>
            </a:r>
            <a:r>
              <a:rPr lang="en-US" altLang="ja-JP" b="1" dirty="0">
                <a:solidFill>
                  <a:srgbClr val="0000CC"/>
                </a:solidFill>
              </a:rPr>
              <a:t>”, </a:t>
            </a:r>
            <a:r>
              <a:rPr lang="en-US" altLang="ja-JP" b="1" dirty="0" err="1">
                <a:solidFill>
                  <a:srgbClr val="0000CC"/>
                </a:solidFill>
              </a:rPr>
              <a:t>kêu</a:t>
            </a:r>
            <a:r>
              <a:rPr lang="en-US" altLang="ja-JP" b="1" dirty="0">
                <a:solidFill>
                  <a:srgbClr val="0000CC"/>
                </a:solidFill>
              </a:rPr>
              <a:t> </a:t>
            </a:r>
            <a:r>
              <a:rPr lang="en-US" altLang="ja-JP" b="1" dirty="0" err="1">
                <a:solidFill>
                  <a:srgbClr val="0000CC"/>
                </a:solidFill>
              </a:rPr>
              <a:t>gọi</a:t>
            </a:r>
            <a:r>
              <a:rPr lang="en-US" altLang="ja-JP" b="1" dirty="0">
                <a:solidFill>
                  <a:srgbClr val="0000CC"/>
                </a:solidFill>
              </a:rPr>
              <a:t> </a:t>
            </a:r>
            <a:r>
              <a:rPr lang="en-US" altLang="ja-JP" b="1" dirty="0" err="1">
                <a:solidFill>
                  <a:srgbClr val="0000CC"/>
                </a:solidFill>
              </a:rPr>
              <a:t>nhường</a:t>
            </a:r>
            <a:r>
              <a:rPr lang="en-US" altLang="ja-JP" b="1" dirty="0">
                <a:solidFill>
                  <a:srgbClr val="0000CC"/>
                </a:solidFill>
              </a:rPr>
              <a:t> </a:t>
            </a:r>
            <a:r>
              <a:rPr lang="en-US" altLang="ja-JP" b="1" dirty="0" err="1">
                <a:solidFill>
                  <a:srgbClr val="0000CC"/>
                </a:solidFill>
              </a:rPr>
              <a:t>cơm</a:t>
            </a:r>
            <a:r>
              <a:rPr lang="en-US" altLang="ja-JP" b="1" dirty="0">
                <a:solidFill>
                  <a:srgbClr val="0000CC"/>
                </a:solidFill>
              </a:rPr>
              <a:t> </a:t>
            </a:r>
            <a:r>
              <a:rPr lang="en-US" altLang="ja-JP" b="1" dirty="0" err="1">
                <a:solidFill>
                  <a:srgbClr val="0000CC"/>
                </a:solidFill>
              </a:rPr>
              <a:t>sẻ</a:t>
            </a:r>
            <a:r>
              <a:rPr lang="en-US" altLang="ja-JP" b="1" dirty="0">
                <a:solidFill>
                  <a:srgbClr val="0000CC"/>
                </a:solidFill>
              </a:rPr>
              <a:t> </a:t>
            </a:r>
            <a:r>
              <a:rPr lang="en-US" altLang="ja-JP" b="1" dirty="0" err="1">
                <a:solidFill>
                  <a:srgbClr val="0000CC"/>
                </a:solidFill>
              </a:rPr>
              <a:t>áo</a:t>
            </a:r>
            <a:endParaRPr lang="en-US" altLang="ja-JP" b="1" dirty="0">
              <a:solidFill>
                <a:srgbClr val="0000CC"/>
              </a:solidFill>
            </a:endParaRPr>
          </a:p>
        </p:txBody>
      </p:sp>
      <p:sp>
        <p:nvSpPr>
          <p:cNvPr id="48153"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4" name="TextBox 23"/>
          <p:cNvSpPr txBox="1">
            <a:spLocks noChangeArrowheads="1"/>
          </p:cNvSpPr>
          <p:nvPr/>
        </p:nvSpPr>
        <p:spPr bwMode="auto">
          <a:xfrm>
            <a:off x="1524000" y="3562290"/>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b="1" dirty="0">
                <a:cs typeface="Times New Roman" pitchFamily="18" charset="0"/>
              </a:rPr>
              <a:t>- </a:t>
            </a:r>
            <a:r>
              <a:rPr lang="en-US" altLang="ja-JP" b="1" dirty="0" err="1">
                <a:solidFill>
                  <a:srgbClr val="0000CC"/>
                </a:solidFill>
                <a:cs typeface="Times New Roman" pitchFamily="18" charset="0"/>
              </a:rPr>
              <a:t>Tăng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gia</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sản</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xuất</a:t>
            </a:r>
            <a:r>
              <a:rPr lang="en-US" altLang="ja-JP" b="1" dirty="0">
                <a:solidFill>
                  <a:srgbClr val="0000CC"/>
                </a:solidFill>
                <a:cs typeface="Times New Roman" pitchFamily="18" charset="0"/>
              </a:rPr>
              <a:t>, chia </a:t>
            </a:r>
            <a:r>
              <a:rPr lang="en-US" altLang="ja-JP" b="1" dirty="0" err="1">
                <a:solidFill>
                  <a:srgbClr val="0000CC"/>
                </a:solidFill>
                <a:cs typeface="Times New Roman" pitchFamily="18" charset="0"/>
              </a:rPr>
              <a:t>ruộng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đất</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cho</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nông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dân</a:t>
            </a:r>
            <a:r>
              <a:rPr lang="en-US" altLang="ja-JP" b="1" dirty="0">
                <a:solidFill>
                  <a:srgbClr val="0000CC"/>
                </a:solidFill>
                <a:cs typeface="Times New Roman" pitchFamily="18" charset="0"/>
              </a:rPr>
              <a:t>.</a:t>
            </a:r>
            <a:r>
              <a:rPr lang="vi-VN" altLang="ja-JP" b="1" dirty="0">
                <a:solidFill>
                  <a:srgbClr val="0000CC"/>
                </a:solidFill>
                <a:cs typeface="Times New Roman" pitchFamily="18" charset="0"/>
              </a:rPr>
              <a:t>..</a:t>
            </a:r>
            <a:endParaRPr lang="en-US" altLang="ja-JP" b="1" dirty="0">
              <a:solidFill>
                <a:srgbClr val="0000CC"/>
              </a:solidFill>
              <a:cs typeface="Times New Roman" pitchFamily="18" charset="0"/>
            </a:endParaRPr>
          </a:p>
        </p:txBody>
      </p:sp>
      <p:sp>
        <p:nvSpPr>
          <p:cNvPr id="48155"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6" name="Rectangle 10"/>
          <p:cNvSpPr>
            <a:spLocks noChangeArrowheads="1"/>
          </p:cNvSpPr>
          <p:nvPr/>
        </p:nvSpPr>
        <p:spPr bwMode="auto">
          <a:xfrm>
            <a:off x="7315200" y="27432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p>
            <a:pPr algn="just">
              <a:spcBef>
                <a:spcPct val="20000"/>
              </a:spcBef>
            </a:pP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Nạn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đói</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được</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đẩy</a:t>
            </a:r>
            <a:r>
              <a:rPr lang="en-US" altLang="ja-JP" sz="2000" b="1" dirty="0">
                <a:solidFill>
                  <a:srgbClr val="0000CC"/>
                </a:solidFill>
                <a:latin typeface="Times New Roman" pitchFamily="18" charset="0"/>
                <a:cs typeface="Times New Roman" pitchFamily="18" charset="0"/>
              </a:rPr>
              <a:t> </a:t>
            </a:r>
            <a:r>
              <a:rPr lang="en-US" altLang="ja-JP" b="1" dirty="0" err="1">
                <a:solidFill>
                  <a:srgbClr val="0000CC"/>
                </a:solidFill>
                <a:latin typeface="Times New Roman" pitchFamily="18" charset="0"/>
                <a:cs typeface="Times New Roman" pitchFamily="18" charset="0"/>
              </a:rPr>
              <a:t>lùi</a:t>
            </a:r>
            <a:endParaRPr lang="en-US" altLang="ja-JP" b="1" dirty="0">
              <a:solidFill>
                <a:srgbClr val="0000CC"/>
              </a:solidFill>
              <a:latin typeface="Times New Roman" pitchFamily="18" charset="0"/>
              <a:cs typeface="Times New Roman" pitchFamily="18" charset="0"/>
            </a:endParaRPr>
          </a:p>
        </p:txBody>
      </p:sp>
      <p:sp>
        <p:nvSpPr>
          <p:cNvPr id="48157"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58" name="Rectangle 8"/>
          <p:cNvSpPr>
            <a:spLocks noChangeArrowheads="1"/>
          </p:cNvSpPr>
          <p:nvPr/>
        </p:nvSpPr>
        <p:spPr bwMode="auto">
          <a:xfrm>
            <a:off x="1524000" y="41148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spcBef>
                <a:spcPct val="20000"/>
              </a:spcBef>
              <a:buFontTx/>
              <a:buChar char="-"/>
            </a:pPr>
            <a:r>
              <a:rPr lang="en-US" altLang="ja-JP" sz="2000" b="1" dirty="0">
                <a:solidFill>
                  <a:srgbClr val="0000CC"/>
                </a:solidFill>
                <a:cs typeface="Times New Roman" pitchFamily="18" charset="0"/>
              </a:rPr>
              <a:t> </a:t>
            </a:r>
            <a:r>
              <a:rPr lang="en-US" altLang="ja-JP" sz="2000" b="1" dirty="0">
                <a:solidFill>
                  <a:srgbClr val="0000CC"/>
                </a:solidFill>
                <a:latin typeface="Times New Roman" pitchFamily="18" charset="0"/>
                <a:cs typeface="Times New Roman" pitchFamily="18" charset="0"/>
              </a:rPr>
              <a:t>8/9/1945, </a:t>
            </a:r>
            <a:r>
              <a:rPr lang="en-US" altLang="ja-JP" sz="2000" b="1" dirty="0" err="1">
                <a:solidFill>
                  <a:srgbClr val="0000CC"/>
                </a:solidFill>
                <a:latin typeface="Times New Roman" pitchFamily="18" charset="0"/>
                <a:cs typeface="Times New Roman" pitchFamily="18" charset="0"/>
              </a:rPr>
              <a:t>thành</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lập</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Nha</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bình</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dân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học</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vụ</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xóa</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nạn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mù</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chữ</a:t>
            </a:r>
            <a:r>
              <a:rPr lang="en-US" altLang="ja-JP" sz="2000" b="1" dirty="0">
                <a:solidFill>
                  <a:srgbClr val="0000CC"/>
                </a:solidFill>
                <a:latin typeface="Times New Roman" pitchFamily="18" charset="0"/>
                <a:cs typeface="Times New Roman" pitchFamily="18" charset="0"/>
              </a:rPr>
              <a:t>.</a:t>
            </a:r>
          </a:p>
        </p:txBody>
      </p:sp>
      <p:sp>
        <p:nvSpPr>
          <p:cNvPr id="48159"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0"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1" name="TextBox 24"/>
          <p:cNvSpPr txBox="1">
            <a:spLocks noChangeArrowheads="1"/>
          </p:cNvSpPr>
          <p:nvPr/>
        </p:nvSpPr>
        <p:spPr bwMode="auto">
          <a:xfrm>
            <a:off x="1524000" y="4796135"/>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sz="2400" b="1" dirty="0">
                <a:solidFill>
                  <a:srgbClr val="0000CC"/>
                </a:solidFill>
                <a:cs typeface="Times New Roman" pitchFamily="18" charset="0"/>
              </a:rPr>
              <a:t> </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Đổi</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mới</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nội</a:t>
            </a:r>
            <a:r>
              <a:rPr lang="en-US" altLang="ja-JP" b="1" dirty="0">
                <a:solidFill>
                  <a:srgbClr val="0000CC"/>
                </a:solidFill>
                <a:cs typeface="Times New Roman" pitchFamily="18" charset="0"/>
              </a:rPr>
              <a:t> dung, </a:t>
            </a:r>
            <a:r>
              <a:rPr lang="en-US" altLang="ja-JP" b="1" dirty="0" err="1">
                <a:solidFill>
                  <a:srgbClr val="0000CC"/>
                </a:solidFill>
                <a:cs typeface="Times New Roman" pitchFamily="18" charset="0"/>
              </a:rPr>
              <a:t>phương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pháp</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giáo</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dục</a:t>
            </a:r>
            <a:r>
              <a:rPr lang="vi-VN" altLang="ja-JP" b="1" dirty="0">
                <a:solidFill>
                  <a:srgbClr val="0000CC"/>
                </a:solidFill>
                <a:cs typeface="Times New Roman" pitchFamily="18" charset="0"/>
              </a:rPr>
              <a:t>...</a:t>
            </a:r>
            <a:r>
              <a:rPr lang="en-US" altLang="ja-JP" b="1" dirty="0">
                <a:solidFill>
                  <a:srgbClr val="0000CC"/>
                </a:solidFill>
                <a:cs typeface="Times New Roman" pitchFamily="18" charset="0"/>
              </a:rPr>
              <a:t> </a:t>
            </a:r>
          </a:p>
        </p:txBody>
      </p:sp>
      <p:sp>
        <p:nvSpPr>
          <p:cNvPr id="48162"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48163" name="Rectangle 7"/>
          <p:cNvSpPr>
            <a:spLocks noChangeArrowheads="1"/>
          </p:cNvSpPr>
          <p:nvPr/>
        </p:nvSpPr>
        <p:spPr bwMode="auto">
          <a:xfrm>
            <a:off x="7239000" y="38100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spcBef>
                <a:spcPct val="20000"/>
              </a:spcBef>
            </a:pPr>
            <a:r>
              <a:rPr lang="en-US" altLang="ja-JP"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Hơn</a:t>
            </a:r>
            <a:r>
              <a:rPr lang="en-US" altLang="ja-JP" sz="1900" b="1" dirty="0">
                <a:solidFill>
                  <a:srgbClr val="0000CC"/>
                </a:solidFill>
                <a:latin typeface="Times New Roman" pitchFamily="18" charset="0"/>
                <a:cs typeface="Times New Roman" pitchFamily="18" charset="0"/>
              </a:rPr>
              <a:t> 2,5 </a:t>
            </a:r>
            <a:r>
              <a:rPr lang="en-US" altLang="ja-JP" sz="1900" b="1" dirty="0" err="1">
                <a:solidFill>
                  <a:srgbClr val="0000CC"/>
                </a:solidFill>
                <a:latin typeface="Times New Roman" pitchFamily="18" charset="0"/>
                <a:cs typeface="Times New Roman" pitchFamily="18" charset="0"/>
              </a:rPr>
              <a:t>triệu</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người</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biết</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đọc</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biết</a:t>
            </a:r>
            <a:r>
              <a:rPr lang="en-US" altLang="ja-JP" sz="1900" b="1" dirty="0">
                <a:solidFill>
                  <a:srgbClr val="0000CC"/>
                </a:solidFill>
                <a:latin typeface="Times New Roman" pitchFamily="18" charset="0"/>
                <a:cs typeface="Times New Roman" pitchFamily="18" charset="0"/>
              </a:rPr>
              <a:t> </a:t>
            </a:r>
            <a:r>
              <a:rPr lang="en-US" altLang="ja-JP" sz="1900" b="1" dirty="0" err="1">
                <a:solidFill>
                  <a:srgbClr val="0000CC"/>
                </a:solidFill>
                <a:latin typeface="Times New Roman" pitchFamily="18" charset="0"/>
                <a:cs typeface="Times New Roman" pitchFamily="18" charset="0"/>
              </a:rPr>
              <a:t>viết</a:t>
            </a:r>
            <a:endParaRPr lang="en-US" altLang="ja-JP" sz="1900" b="1" dirty="0">
              <a:solidFill>
                <a:srgbClr val="0000CC"/>
              </a:solidFill>
              <a:latin typeface="Times New Roman" pitchFamily="18" charset="0"/>
              <a:cs typeface="Times New Roman" pitchFamily="18" charset="0"/>
            </a:endParaRPr>
          </a:p>
        </p:txBody>
      </p:sp>
      <p:sp>
        <p:nvSpPr>
          <p:cNvPr id="122916" name="Text Box 36"/>
          <p:cNvSpPr txBox="1">
            <a:spLocks noChangeArrowheads="1"/>
          </p:cNvSpPr>
          <p:nvPr/>
        </p:nvSpPr>
        <p:spPr bwMode="auto">
          <a:xfrm>
            <a:off x="1600200" y="5338227"/>
            <a:ext cx="5638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20000"/>
              </a:spcBef>
              <a:buFontTx/>
              <a:buChar char="-"/>
            </a:pPr>
            <a:r>
              <a:rPr lang="en-US" altLang="ja-JP" sz="2400" b="1" dirty="0">
                <a:solidFill>
                  <a:srgbClr val="0000CC"/>
                </a:solidFill>
              </a:rPr>
              <a:t> </a:t>
            </a:r>
            <a:r>
              <a:rPr lang="en-US" altLang="ja-JP" b="1" dirty="0" err="1">
                <a:solidFill>
                  <a:srgbClr val="0000CC"/>
                </a:solidFill>
              </a:rPr>
              <a:t>Phát</a:t>
            </a:r>
            <a:r>
              <a:rPr lang="en-US" altLang="ja-JP" b="1" dirty="0">
                <a:solidFill>
                  <a:srgbClr val="0000CC"/>
                </a:solidFill>
              </a:rPr>
              <a:t> </a:t>
            </a:r>
            <a:r>
              <a:rPr lang="en-US" altLang="ja-JP" b="1" dirty="0" err="1">
                <a:solidFill>
                  <a:srgbClr val="0000CC"/>
                </a:solidFill>
              </a:rPr>
              <a:t>động</a:t>
            </a:r>
            <a:r>
              <a:rPr lang="en-US" altLang="ja-JP" b="1" dirty="0">
                <a:solidFill>
                  <a:srgbClr val="0000CC"/>
                </a:solidFill>
              </a:rPr>
              <a:t> </a:t>
            </a:r>
            <a:r>
              <a:rPr lang="en-US" altLang="ja-JP" b="1" dirty="0" err="1">
                <a:solidFill>
                  <a:srgbClr val="0000CC"/>
                </a:solidFill>
              </a:rPr>
              <a:t>phong</a:t>
            </a:r>
            <a:r>
              <a:rPr lang="en-US" altLang="ja-JP" b="1" dirty="0">
                <a:solidFill>
                  <a:srgbClr val="0000CC"/>
                </a:solidFill>
              </a:rPr>
              <a:t> </a:t>
            </a:r>
            <a:r>
              <a:rPr lang="en-US" altLang="ja-JP" b="1" dirty="0" err="1">
                <a:solidFill>
                  <a:srgbClr val="0000CC"/>
                </a:solidFill>
              </a:rPr>
              <a:t>trào</a:t>
            </a:r>
            <a:r>
              <a:rPr lang="en-US" altLang="ja-JP" b="1" dirty="0">
                <a:solidFill>
                  <a:srgbClr val="0000CC"/>
                </a:solidFill>
              </a:rPr>
              <a:t>: “</a:t>
            </a:r>
            <a:r>
              <a:rPr lang="en-US" altLang="ja-JP" b="1" dirty="0" err="1">
                <a:solidFill>
                  <a:srgbClr val="0000CC"/>
                </a:solidFill>
              </a:rPr>
              <a:t>Quỹ</a:t>
            </a:r>
            <a:r>
              <a:rPr lang="en-US" altLang="ja-JP" b="1" dirty="0">
                <a:solidFill>
                  <a:srgbClr val="0000CC"/>
                </a:solidFill>
              </a:rPr>
              <a:t>  </a:t>
            </a:r>
            <a:r>
              <a:rPr lang="vi-VN" altLang="ja-JP" b="1" dirty="0">
                <a:solidFill>
                  <a:srgbClr val="0000CC"/>
                </a:solidFill>
              </a:rPr>
              <a:t>đ</a:t>
            </a:r>
            <a:r>
              <a:rPr lang="en-US" altLang="ja-JP" b="1" dirty="0" err="1">
                <a:solidFill>
                  <a:srgbClr val="0000CC"/>
                </a:solidFill>
              </a:rPr>
              <a:t>ộc</a:t>
            </a:r>
            <a:r>
              <a:rPr lang="vi-VN" altLang="ja-JP" b="1" dirty="0">
                <a:solidFill>
                  <a:srgbClr val="0000CC"/>
                </a:solidFill>
              </a:rPr>
              <a:t> l</a:t>
            </a:r>
            <a:r>
              <a:rPr lang="en-US" altLang="ja-JP" b="1" dirty="0" err="1">
                <a:solidFill>
                  <a:srgbClr val="0000CC"/>
                </a:solidFill>
              </a:rPr>
              <a:t>ập</a:t>
            </a:r>
            <a:r>
              <a:rPr lang="en-US" altLang="ja-JP" b="1" dirty="0">
                <a:solidFill>
                  <a:srgbClr val="0000CC"/>
                </a:solidFill>
              </a:rPr>
              <a:t>”,</a:t>
            </a:r>
            <a:r>
              <a:rPr lang="vi-VN" altLang="ja-JP" b="1" dirty="0">
                <a:solidFill>
                  <a:srgbClr val="0000CC"/>
                </a:solidFill>
              </a:rPr>
              <a:t> </a:t>
            </a:r>
            <a:r>
              <a:rPr lang="en-US" altLang="ja-JP" b="1" dirty="0">
                <a:solidFill>
                  <a:srgbClr val="0000CC"/>
                </a:solidFill>
              </a:rPr>
              <a:t>“</a:t>
            </a:r>
            <a:r>
              <a:rPr lang="en-US" altLang="ja-JP" b="1" dirty="0" err="1">
                <a:solidFill>
                  <a:srgbClr val="0000CC"/>
                </a:solidFill>
              </a:rPr>
              <a:t>Tuần</a:t>
            </a:r>
            <a:r>
              <a:rPr lang="en-US" altLang="ja-JP" b="1" dirty="0">
                <a:solidFill>
                  <a:srgbClr val="0000CC"/>
                </a:solidFill>
              </a:rPr>
              <a:t> </a:t>
            </a:r>
            <a:r>
              <a:rPr lang="en-US" altLang="ja-JP" b="1" dirty="0" err="1">
                <a:solidFill>
                  <a:srgbClr val="0000CC"/>
                </a:solidFill>
              </a:rPr>
              <a:t>lễ</a:t>
            </a:r>
            <a:r>
              <a:rPr lang="en-US" altLang="ja-JP" b="1" dirty="0">
                <a:solidFill>
                  <a:srgbClr val="0000CC"/>
                </a:solidFill>
              </a:rPr>
              <a:t> </a:t>
            </a:r>
            <a:r>
              <a:rPr lang="en-US" altLang="ja-JP" b="1" dirty="0" err="1">
                <a:solidFill>
                  <a:srgbClr val="0000CC"/>
                </a:solidFill>
              </a:rPr>
              <a:t>vàng</a:t>
            </a:r>
            <a:r>
              <a:rPr lang="en-US" altLang="ja-JP" b="1" dirty="0">
                <a:solidFill>
                  <a:srgbClr val="0000CC"/>
                </a:solidFill>
              </a:rPr>
              <a:t>”</a:t>
            </a:r>
          </a:p>
          <a:p>
            <a:endParaRPr lang="en-US" altLang="ja-JP" sz="2400" dirty="0"/>
          </a:p>
        </p:txBody>
      </p:sp>
      <p:sp>
        <p:nvSpPr>
          <p:cNvPr id="48165" name="Text Box 37"/>
          <p:cNvSpPr txBox="1">
            <a:spLocks noChangeArrowheads="1"/>
          </p:cNvSpPr>
          <p:nvPr/>
        </p:nvSpPr>
        <p:spPr bwMode="auto">
          <a:xfrm>
            <a:off x="2270125" y="5805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26" name="TextBox 25"/>
          <p:cNvSpPr txBox="1">
            <a:spLocks noChangeArrowheads="1"/>
          </p:cNvSpPr>
          <p:nvPr/>
        </p:nvSpPr>
        <p:spPr bwMode="auto">
          <a:xfrm>
            <a:off x="1676400" y="6015335"/>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ja-JP" sz="2400" b="1" dirty="0">
                <a:solidFill>
                  <a:srgbClr val="0000CC"/>
                </a:solidFill>
                <a:cs typeface="Times New Roman" pitchFamily="18" charset="0"/>
              </a:rPr>
              <a:t>- </a:t>
            </a:r>
            <a:r>
              <a:rPr lang="en-US" altLang="ja-JP" b="1" dirty="0">
                <a:solidFill>
                  <a:srgbClr val="0000CC"/>
                </a:solidFill>
                <a:cs typeface="Times New Roman" pitchFamily="18" charset="0"/>
              </a:rPr>
              <a:t>11/1946: </a:t>
            </a:r>
            <a:r>
              <a:rPr lang="en-US" altLang="ja-JP" b="1" dirty="0" err="1">
                <a:solidFill>
                  <a:srgbClr val="0000CC"/>
                </a:solidFill>
                <a:cs typeface="Times New Roman" pitchFamily="18" charset="0"/>
              </a:rPr>
              <a:t>lưu</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hành</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đồng</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tiền</a:t>
            </a:r>
            <a:r>
              <a:rPr lang="en-US" altLang="ja-JP" b="1" dirty="0">
                <a:solidFill>
                  <a:srgbClr val="0000CC"/>
                </a:solidFill>
                <a:cs typeface="Times New Roman" pitchFamily="18" charset="0"/>
              </a:rPr>
              <a:t> </a:t>
            </a:r>
            <a:r>
              <a:rPr lang="en-US" altLang="ja-JP" b="1" dirty="0" err="1">
                <a:solidFill>
                  <a:srgbClr val="0000CC"/>
                </a:solidFill>
                <a:cs typeface="Times New Roman" pitchFamily="18" charset="0"/>
              </a:rPr>
              <a:t>Việt</a:t>
            </a:r>
            <a:r>
              <a:rPr lang="en-US" altLang="ja-JP" b="1" dirty="0">
                <a:solidFill>
                  <a:srgbClr val="0000CC"/>
                </a:solidFill>
                <a:cs typeface="Times New Roman" pitchFamily="18" charset="0"/>
              </a:rPr>
              <a:t> N</a:t>
            </a:r>
            <a:r>
              <a:rPr lang="en-US" altLang="ja-JP" sz="2400" b="1" dirty="0">
                <a:solidFill>
                  <a:srgbClr val="0000CC"/>
                </a:solidFill>
                <a:cs typeface="Times New Roman" pitchFamily="18" charset="0"/>
              </a:rPr>
              <a:t>am</a:t>
            </a:r>
            <a:r>
              <a:rPr lang="vi-VN" altLang="ja-JP" sz="2400" b="1" dirty="0">
                <a:solidFill>
                  <a:srgbClr val="0000CC"/>
                </a:solidFill>
                <a:cs typeface="Times New Roman" pitchFamily="18" charset="0"/>
              </a:rPr>
              <a:t>...</a:t>
            </a:r>
            <a:endParaRPr lang="en-US" altLang="ja-JP" sz="2400" b="1" dirty="0">
              <a:solidFill>
                <a:srgbClr val="0000CC"/>
              </a:solidFill>
              <a:cs typeface="Times New Roman" pitchFamily="18" charset="0"/>
            </a:endParaRPr>
          </a:p>
        </p:txBody>
      </p:sp>
      <p:sp>
        <p:nvSpPr>
          <p:cNvPr id="48167" name="Text Box 39"/>
          <p:cNvSpPr txBox="1">
            <a:spLocks noChangeArrowheads="1"/>
          </p:cNvSpPr>
          <p:nvPr/>
        </p:nvSpPr>
        <p:spPr bwMode="auto">
          <a:xfrm>
            <a:off x="6689725" y="496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ja-JP" altLang="ja-JP"/>
          </a:p>
        </p:txBody>
      </p:sp>
      <p:sp>
        <p:nvSpPr>
          <p:cNvPr id="16" name="Rectangle 4"/>
          <p:cNvSpPr>
            <a:spLocks noChangeArrowheads="1"/>
          </p:cNvSpPr>
          <p:nvPr/>
        </p:nvSpPr>
        <p:spPr bwMode="auto">
          <a:xfrm>
            <a:off x="7315200" y="5318125"/>
            <a:ext cx="129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spcBef>
                <a:spcPct val="20000"/>
              </a:spcBef>
            </a:pPr>
            <a:r>
              <a:rPr lang="en-US" altLang="ja-JP" sz="2000"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Nền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tài</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chính</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ổn</a:t>
            </a:r>
            <a:r>
              <a:rPr lang="en-US" altLang="ja-JP" sz="2000" b="1" dirty="0">
                <a:solidFill>
                  <a:srgbClr val="0000CC"/>
                </a:solidFill>
                <a:latin typeface="Times New Roman" pitchFamily="18" charset="0"/>
                <a:cs typeface="Times New Roman" pitchFamily="18" charset="0"/>
              </a:rPr>
              <a:t> </a:t>
            </a:r>
            <a:r>
              <a:rPr lang="en-US" altLang="ja-JP" sz="2000" b="1" dirty="0" err="1">
                <a:solidFill>
                  <a:srgbClr val="0000CC"/>
                </a:solidFill>
                <a:latin typeface="Times New Roman" pitchFamily="18" charset="0"/>
                <a:cs typeface="Times New Roman" pitchFamily="18" charset="0"/>
              </a:rPr>
              <a:t>định</a:t>
            </a:r>
            <a:endParaRPr lang="en-US" altLang="ja-JP" sz="2000" b="1" dirty="0">
              <a:solidFill>
                <a:srgbClr val="0000CC"/>
              </a:solidFill>
              <a:latin typeface="Times New Roman" pitchFamily="18" charset="0"/>
              <a:cs typeface="Times New Roman" pitchFamily="18" charset="0"/>
            </a:endParaRPr>
          </a:p>
        </p:txBody>
      </p:sp>
      <p:sp>
        <p:nvSpPr>
          <p:cNvPr id="22" name="TextBox 21"/>
          <p:cNvSpPr txBox="1"/>
          <p:nvPr/>
        </p:nvSpPr>
        <p:spPr>
          <a:xfrm>
            <a:off x="-76200" y="304800"/>
            <a:ext cx="9220200" cy="369332"/>
          </a:xfrm>
          <a:prstGeom prst="rect">
            <a:avLst/>
          </a:prstGeom>
          <a:noFill/>
        </p:spPr>
        <p:txBody>
          <a:bodyPr wrap="square" rtlCol="0">
            <a:spAutoFit/>
          </a:bodyPr>
          <a:lstStyle/>
          <a:p>
            <a:r>
              <a:rPr lang="en-US" b="1" dirty="0">
                <a:solidFill>
                  <a:srgbClr val="1B06BA"/>
                </a:solidFill>
                <a:latin typeface="Times New Roman" pitchFamily="18" charset="0"/>
                <a:cs typeface="Times New Roman" pitchFamily="18" charset="0"/>
              </a:rPr>
              <a:t>I</a:t>
            </a:r>
            <a:r>
              <a:rPr lang="vi-VN" b="1" dirty="0">
                <a:solidFill>
                  <a:srgbClr val="1B06BA"/>
                </a:solidFill>
                <a:latin typeface="Times New Roman" pitchFamily="18" charset="0"/>
                <a:cs typeface="Times New Roman" pitchFamily="18" charset="0"/>
              </a:rPr>
              <a:t>I. CỦNG CỐ CHÍNH QUYỀN CÁCH MẠNG VÀ BẢO VỆ ĐỘC LẬP DÂN TỘC</a:t>
            </a:r>
            <a:endParaRPr lang="en-US" b="1" dirty="0">
              <a:solidFill>
                <a:srgbClr val="1B06BA"/>
              </a:solidFill>
              <a:latin typeface="Times New Roman" pitchFamily="18" charset="0"/>
              <a:cs typeface="Times New Roman" pitchFamily="18" charset="0"/>
            </a:endParaRPr>
          </a:p>
        </p:txBody>
      </p:sp>
      <p:sp>
        <p:nvSpPr>
          <p:cNvPr id="23" name="Rectangle 22"/>
          <p:cNvSpPr/>
          <p:nvPr/>
        </p:nvSpPr>
        <p:spPr>
          <a:xfrm>
            <a:off x="0" y="762000"/>
            <a:ext cx="6934200" cy="400110"/>
          </a:xfrm>
          <a:prstGeom prst="rect">
            <a:avLst/>
          </a:prstGeom>
        </p:spPr>
        <p:txBody>
          <a:bodyPr wrap="square">
            <a:spAutoFit/>
          </a:bodyPr>
          <a:lstStyle/>
          <a:p>
            <a:r>
              <a:rPr lang="en-US" altLang="ja-JP" sz="2000" b="1" u="sng" dirty="0">
                <a:solidFill>
                  <a:srgbClr val="1B06BA"/>
                </a:solidFill>
                <a:latin typeface="Times New Roman" pitchFamily="18" charset="0"/>
                <a:cs typeface="Times New Roman" pitchFamily="18" charset="0"/>
              </a:rPr>
              <a:t>1-</a:t>
            </a:r>
            <a:r>
              <a:rPr lang="vi-VN" altLang="ja-JP" sz="2000" b="1" u="sng" dirty="0">
                <a:solidFill>
                  <a:srgbClr val="1B06BA"/>
                </a:solidFill>
                <a:latin typeface="Times New Roman" pitchFamily="18" charset="0"/>
                <a:cs typeface="Times New Roman" pitchFamily="18" charset="0"/>
              </a:rPr>
              <a:t> Bước đầu xây dựng chế độ mới</a:t>
            </a:r>
            <a:endParaRPr lang="ja-JP" altLang="ja-JP" sz="2000" dirty="0">
              <a:solidFill>
                <a:srgbClr val="1B06BA"/>
              </a:solidFill>
              <a:latin typeface="Times New Roman" pitchFamily="18" charset="0"/>
              <a:cs typeface="Times New Roman" pitchFamily="18" charset="0"/>
            </a:endParaRPr>
          </a:p>
        </p:txBody>
      </p:sp>
      <p:sp>
        <p:nvSpPr>
          <p:cNvPr id="25" name="Rectangle 24"/>
          <p:cNvSpPr/>
          <p:nvPr/>
        </p:nvSpPr>
        <p:spPr>
          <a:xfrm>
            <a:off x="0" y="1295400"/>
            <a:ext cx="8153400" cy="400110"/>
          </a:xfrm>
          <a:prstGeom prst="rect">
            <a:avLst/>
          </a:prstGeom>
        </p:spPr>
        <p:txBody>
          <a:bodyPr wrap="square">
            <a:spAutoFit/>
          </a:bodyPr>
          <a:lstStyle/>
          <a:p>
            <a:r>
              <a:rPr lang="vi-VN" altLang="ja-JP" sz="2000" b="1" u="sng" dirty="0">
                <a:solidFill>
                  <a:srgbClr val="1B06BA"/>
                </a:solidFill>
                <a:latin typeface="Times New Roman" pitchFamily="18" charset="0"/>
                <a:cs typeface="Times New Roman" pitchFamily="18" charset="0"/>
              </a:rPr>
              <a:t>2</a:t>
            </a:r>
            <a:r>
              <a:rPr lang="en-US" altLang="ja-JP" sz="2000" b="1" u="sng" dirty="0">
                <a:solidFill>
                  <a:srgbClr val="1B06BA"/>
                </a:solidFill>
                <a:latin typeface="Times New Roman" pitchFamily="18" charset="0"/>
                <a:cs typeface="Times New Roman" pitchFamily="18" charset="0"/>
              </a:rPr>
              <a:t>-</a:t>
            </a:r>
            <a:r>
              <a:rPr lang="vi-VN" altLang="ja-JP" sz="2000" b="1" u="sng" dirty="0">
                <a:solidFill>
                  <a:srgbClr val="1B06BA"/>
                </a:solidFill>
                <a:latin typeface="Times New Roman" pitchFamily="18" charset="0"/>
                <a:cs typeface="Times New Roman" pitchFamily="18" charset="0"/>
              </a:rPr>
              <a:t> Diệt giặc đói, giặc dốt và giải quyết khó khăn về tài chính</a:t>
            </a:r>
            <a:endParaRPr lang="ja-JP" altLang="ja-JP" sz="2000" dirty="0">
              <a:solidFill>
                <a:srgbClr val="1B06BA"/>
              </a:solidFill>
              <a:latin typeface="Times New Roman" pitchFamily="18" charset="0"/>
              <a:cs typeface="Times New Roman" pitchFamily="18" charset="0"/>
            </a:endParaRPr>
          </a:p>
        </p:txBody>
      </p:sp>
    </p:spTree>
    <p:extLst>
      <p:ext uri="{BB962C8B-B14F-4D97-AF65-F5344CB8AC3E}">
        <p14:creationId xmlns:p14="http://schemas.microsoft.com/office/powerpoint/2010/main" val="302551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81000" y="304800"/>
            <a:ext cx="8382000" cy="803041"/>
          </a:xfrm>
          <a:prstGeom prst="rect">
            <a:avLst/>
          </a:prstGeom>
          <a:gradFill rotWithShape="0">
            <a:gsLst>
              <a:gs pos="0">
                <a:srgbClr val="F0FFFF"/>
              </a:gs>
              <a:gs pos="100000">
                <a:srgbClr val="CFFFFF"/>
              </a:gs>
            </a:gsLst>
            <a:lin ang="5400000" scaled="1"/>
          </a:gradFill>
          <a:ln w="9360" cap="sq">
            <a:solidFill>
              <a:srgbClr val="B6DCDF"/>
            </a:solidFill>
            <a:miter lim="800000"/>
            <a:headEnd/>
            <a:tailEnd/>
          </a:ln>
          <a:effectLst>
            <a:outerShdw dist="20160" dir="5400000" algn="ctr" rotWithShape="0">
              <a:srgbClr val="000000">
                <a:alpha val="38034"/>
              </a:srgbClr>
            </a:outerShdw>
          </a:effectLst>
        </p:spPr>
        <p:txBody>
          <a:bodyPr lIns="90000" tIns="46800" rIns="90000" bIns="46800">
            <a:spAutoFit/>
          </a:bodyPr>
          <a:lstStyle/>
          <a:p>
            <a:pPr algn="ctr" defTabSz="449263">
              <a:lnSpc>
                <a:spcPct val="13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b="1" dirty="0">
                <a:solidFill>
                  <a:srgbClr val="0000FF"/>
                </a:solidFill>
                <a:latin typeface="+mj-lt"/>
                <a:cs typeface="Times New Roman" pitchFamily="18" charset="0"/>
              </a:rPr>
              <a:t>NHỮNG KHÓ KHĂN CỦA NƯỚC VIỆT NAM DÂN CHỦ CỘNG HÒA</a:t>
            </a:r>
          </a:p>
          <a:p>
            <a:pPr algn="ctr" defTabSz="449263">
              <a:lnSpc>
                <a:spcPct val="13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b="1" dirty="0">
                <a:solidFill>
                  <a:srgbClr val="0000FF"/>
                </a:solidFill>
                <a:latin typeface="+mj-lt"/>
                <a:cs typeface="Times New Roman" pitchFamily="18" charset="0"/>
              </a:rPr>
              <a:t>SAU CÁCH MẠNG THÁNG TÁM 1945</a:t>
            </a:r>
          </a:p>
        </p:txBody>
      </p:sp>
      <p:sp>
        <p:nvSpPr>
          <p:cNvPr id="208899" name="Line 3"/>
          <p:cNvSpPr>
            <a:spLocks noChangeShapeType="1"/>
          </p:cNvSpPr>
          <p:nvPr/>
        </p:nvSpPr>
        <p:spPr bwMode="auto">
          <a:xfrm>
            <a:off x="1143000" y="1782763"/>
            <a:ext cx="6781800" cy="46037"/>
          </a:xfrm>
          <a:prstGeom prst="line">
            <a:avLst/>
          </a:prstGeom>
          <a:noFill/>
          <a:ln w="9360" cap="sq">
            <a:solidFill>
              <a:srgbClr val="000000"/>
            </a:solidFill>
            <a:miter lim="800000"/>
            <a:headEnd/>
            <a:tailEnd/>
          </a:ln>
        </p:spPr>
        <p:txBody>
          <a:bodyPr/>
          <a:lstStyle/>
          <a:p>
            <a:endParaRPr lang="en-US"/>
          </a:p>
        </p:txBody>
      </p:sp>
      <p:sp>
        <p:nvSpPr>
          <p:cNvPr id="208900" name="Line 4"/>
          <p:cNvSpPr>
            <a:spLocks noChangeShapeType="1"/>
          </p:cNvSpPr>
          <p:nvPr/>
        </p:nvSpPr>
        <p:spPr bwMode="auto">
          <a:xfrm>
            <a:off x="11430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1" name="Line 5"/>
          <p:cNvSpPr>
            <a:spLocks noChangeShapeType="1"/>
          </p:cNvSpPr>
          <p:nvPr/>
        </p:nvSpPr>
        <p:spPr bwMode="auto">
          <a:xfrm>
            <a:off x="45720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2" name="Line 6"/>
          <p:cNvSpPr>
            <a:spLocks noChangeShapeType="1"/>
          </p:cNvSpPr>
          <p:nvPr/>
        </p:nvSpPr>
        <p:spPr bwMode="auto">
          <a:xfrm>
            <a:off x="62484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3" name="Line 7"/>
          <p:cNvSpPr>
            <a:spLocks noChangeShapeType="1"/>
          </p:cNvSpPr>
          <p:nvPr/>
        </p:nvSpPr>
        <p:spPr bwMode="auto">
          <a:xfrm>
            <a:off x="28956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4" name="Line 8"/>
          <p:cNvSpPr>
            <a:spLocks noChangeShapeType="1"/>
          </p:cNvSpPr>
          <p:nvPr/>
        </p:nvSpPr>
        <p:spPr bwMode="auto">
          <a:xfrm>
            <a:off x="79248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6" name="Line 10"/>
          <p:cNvSpPr>
            <a:spLocks noChangeShapeType="1"/>
          </p:cNvSpPr>
          <p:nvPr/>
        </p:nvSpPr>
        <p:spPr bwMode="auto">
          <a:xfrm>
            <a:off x="4572000" y="13716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7" name="Rectangle 11"/>
          <p:cNvSpPr>
            <a:spLocks noChangeArrowheads="1"/>
          </p:cNvSpPr>
          <p:nvPr/>
        </p:nvSpPr>
        <p:spPr bwMode="auto">
          <a:xfrm>
            <a:off x="7239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08" name="Rectangle 12"/>
          <p:cNvSpPr>
            <a:spLocks noChangeArrowheads="1"/>
          </p:cNvSpPr>
          <p:nvPr/>
        </p:nvSpPr>
        <p:spPr bwMode="auto">
          <a:xfrm>
            <a:off x="55626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09" name="Rectangle 13"/>
          <p:cNvSpPr>
            <a:spLocks noChangeArrowheads="1"/>
          </p:cNvSpPr>
          <p:nvPr/>
        </p:nvSpPr>
        <p:spPr bwMode="auto">
          <a:xfrm>
            <a:off x="3810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0" name="Rectangle 14"/>
          <p:cNvSpPr>
            <a:spLocks noChangeArrowheads="1"/>
          </p:cNvSpPr>
          <p:nvPr/>
        </p:nvSpPr>
        <p:spPr bwMode="auto">
          <a:xfrm>
            <a:off x="21336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1" name="Rectangle 15"/>
          <p:cNvSpPr>
            <a:spLocks noChangeArrowheads="1"/>
          </p:cNvSpPr>
          <p:nvPr/>
        </p:nvSpPr>
        <p:spPr bwMode="auto">
          <a:xfrm>
            <a:off x="381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7" name="Rectangle 21"/>
          <p:cNvSpPr>
            <a:spLocks noChangeArrowheads="1"/>
          </p:cNvSpPr>
          <p:nvPr/>
        </p:nvSpPr>
        <p:spPr bwMode="auto">
          <a:xfrm>
            <a:off x="4572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8" name="Text Box 22"/>
          <p:cNvSpPr txBox="1">
            <a:spLocks noChangeArrowheads="1"/>
          </p:cNvSpPr>
          <p:nvPr/>
        </p:nvSpPr>
        <p:spPr bwMode="auto">
          <a:xfrm>
            <a:off x="533400" y="2438400"/>
            <a:ext cx="12954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CHÍNH QUYỀN</a:t>
            </a:r>
          </a:p>
        </p:txBody>
      </p:sp>
      <p:sp>
        <p:nvSpPr>
          <p:cNvPr id="208919" name="Rectangle 23"/>
          <p:cNvSpPr>
            <a:spLocks noChangeArrowheads="1"/>
          </p:cNvSpPr>
          <p:nvPr/>
        </p:nvSpPr>
        <p:spPr bwMode="auto">
          <a:xfrm>
            <a:off x="21336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20" name="Text Box 24"/>
          <p:cNvSpPr txBox="1">
            <a:spLocks noChangeArrowheads="1"/>
          </p:cNvSpPr>
          <p:nvPr/>
        </p:nvSpPr>
        <p:spPr bwMode="auto">
          <a:xfrm>
            <a:off x="2362200" y="2374900"/>
            <a:ext cx="13716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GIẶC ĐÓI</a:t>
            </a:r>
          </a:p>
        </p:txBody>
      </p:sp>
      <p:sp>
        <p:nvSpPr>
          <p:cNvPr id="208921" name="Rectangle 25"/>
          <p:cNvSpPr>
            <a:spLocks noChangeArrowheads="1"/>
          </p:cNvSpPr>
          <p:nvPr/>
        </p:nvSpPr>
        <p:spPr bwMode="auto">
          <a:xfrm>
            <a:off x="38100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22" name="Text Box 26"/>
          <p:cNvSpPr txBox="1">
            <a:spLocks noChangeArrowheads="1"/>
          </p:cNvSpPr>
          <p:nvPr/>
        </p:nvSpPr>
        <p:spPr bwMode="auto">
          <a:xfrm>
            <a:off x="3962400" y="2438400"/>
            <a:ext cx="12192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GIẶC DỐT</a:t>
            </a:r>
          </a:p>
        </p:txBody>
      </p:sp>
      <p:sp>
        <p:nvSpPr>
          <p:cNvPr id="208923" name="Rectangle 27"/>
          <p:cNvSpPr>
            <a:spLocks noChangeArrowheads="1"/>
          </p:cNvSpPr>
          <p:nvPr/>
        </p:nvSpPr>
        <p:spPr bwMode="auto">
          <a:xfrm>
            <a:off x="54864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24" name="Text Box 28"/>
          <p:cNvSpPr txBox="1">
            <a:spLocks noChangeArrowheads="1"/>
          </p:cNvSpPr>
          <p:nvPr/>
        </p:nvSpPr>
        <p:spPr bwMode="auto">
          <a:xfrm>
            <a:off x="5638800" y="2451100"/>
            <a:ext cx="12192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TÀI CHÍNH</a:t>
            </a:r>
          </a:p>
        </p:txBody>
      </p:sp>
      <p:sp>
        <p:nvSpPr>
          <p:cNvPr id="35" name="TextBox 34"/>
          <p:cNvSpPr txBox="1">
            <a:spLocks noChangeArrowheads="1"/>
          </p:cNvSpPr>
          <p:nvPr/>
        </p:nvSpPr>
        <p:spPr bwMode="auto">
          <a:xfrm>
            <a:off x="533400" y="3886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vi-VN" altLang="ja-JP" sz="2400" b="1" dirty="0">
                <a:solidFill>
                  <a:srgbClr val="0000CC"/>
                </a:solidFill>
                <a:cs typeface="Times New Roman" pitchFamily="18" charset="0"/>
              </a:rPr>
              <a:t>Trong những khó khăn trên, khó khăn nào được giải quyết ?</a:t>
            </a:r>
            <a:endParaRPr lang="en-US" altLang="ja-JP" sz="2400" b="1" dirty="0">
              <a:solidFill>
                <a:srgbClr val="0000CC"/>
              </a:solidFill>
              <a:cs typeface="Times New Roman" pitchFamily="18" charset="0"/>
            </a:endParaRPr>
          </a:p>
        </p:txBody>
      </p:sp>
      <p:sp>
        <p:nvSpPr>
          <p:cNvPr id="36" name="Rectangle 27"/>
          <p:cNvSpPr>
            <a:spLocks noChangeArrowheads="1"/>
          </p:cNvSpPr>
          <p:nvPr/>
        </p:nvSpPr>
        <p:spPr bwMode="auto">
          <a:xfrm>
            <a:off x="71628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37" name="Text Box 28"/>
          <p:cNvSpPr txBox="1">
            <a:spLocks noChangeArrowheads="1"/>
          </p:cNvSpPr>
          <p:nvPr/>
        </p:nvSpPr>
        <p:spPr bwMode="auto">
          <a:xfrm>
            <a:off x="7315200" y="2226490"/>
            <a:ext cx="1219200" cy="120251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GIẶC NGOẠI XÂM</a:t>
            </a:r>
          </a:p>
        </p:txBody>
      </p:sp>
    </p:spTree>
    <p:extLst>
      <p:ext uri="{BB962C8B-B14F-4D97-AF65-F5344CB8AC3E}">
        <p14:creationId xmlns:p14="http://schemas.microsoft.com/office/powerpoint/2010/main" val="2298294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wipe(down)">
                                      <p:cBhvr>
                                        <p:cTn id="7" dur="500"/>
                                        <p:tgtEl>
                                          <p:spTgt spid="208898"/>
                                        </p:tgtEl>
                                      </p:cBhvr>
                                    </p:animEffect>
                                  </p:childTnLst>
                                </p:cTn>
                              </p:par>
                              <p:par>
                                <p:cTn id="8" presetID="4" presetClass="entr" presetSubtype="16" fill="hold" grpId="0" nodeType="withEffect">
                                  <p:stCondLst>
                                    <p:cond delay="0"/>
                                  </p:stCondLst>
                                  <p:childTnLst>
                                    <p:set>
                                      <p:cBhvr additive="repl">
                                        <p:cTn id="9" dur="1" fill="hold">
                                          <p:stCondLst>
                                            <p:cond delay="0"/>
                                          </p:stCondLst>
                                        </p:cTn>
                                        <p:tgtEl>
                                          <p:spTgt spid="208906"/>
                                        </p:tgtEl>
                                        <p:attrNameLst>
                                          <p:attrName>style.visibility</p:attrName>
                                        </p:attrNameLst>
                                      </p:cBhvr>
                                      <p:to>
                                        <p:strVal val="visible"/>
                                      </p:to>
                                    </p:set>
                                    <p:animEffect transition="in" filter="box(in)">
                                      <p:cBhvr additive="repl">
                                        <p:cTn id="10" dur="500"/>
                                        <p:tgtEl>
                                          <p:spTgt spid="208906"/>
                                        </p:tgtEl>
                                      </p:cBhvr>
                                    </p:animEffect>
                                  </p:childTnLst>
                                </p:cTn>
                              </p:par>
                              <p:par>
                                <p:cTn id="11" presetID="4" presetClass="entr" presetSubtype="16" fill="hold" grpId="0" nodeType="withEffect">
                                  <p:stCondLst>
                                    <p:cond delay="0"/>
                                  </p:stCondLst>
                                  <p:childTnLst>
                                    <p:set>
                                      <p:cBhvr additive="repl">
                                        <p:cTn id="12" dur="1" fill="hold">
                                          <p:stCondLst>
                                            <p:cond delay="0"/>
                                          </p:stCondLst>
                                        </p:cTn>
                                        <p:tgtEl>
                                          <p:spTgt spid="208904"/>
                                        </p:tgtEl>
                                        <p:attrNameLst>
                                          <p:attrName>style.visibility</p:attrName>
                                        </p:attrNameLst>
                                      </p:cBhvr>
                                      <p:to>
                                        <p:strVal val="visible"/>
                                      </p:to>
                                    </p:set>
                                    <p:animEffect transition="in" filter="box(in)">
                                      <p:cBhvr additive="repl">
                                        <p:cTn id="13" dur="500"/>
                                        <p:tgtEl>
                                          <p:spTgt spid="208904"/>
                                        </p:tgtEl>
                                      </p:cBhvr>
                                    </p:animEffect>
                                  </p:childTnLst>
                                </p:cTn>
                              </p:par>
                              <p:par>
                                <p:cTn id="14" presetID="4" presetClass="entr" presetSubtype="16" fill="hold" grpId="0" nodeType="withEffect">
                                  <p:stCondLst>
                                    <p:cond delay="0"/>
                                  </p:stCondLst>
                                  <p:childTnLst>
                                    <p:set>
                                      <p:cBhvr additive="repl">
                                        <p:cTn id="15" dur="1" fill="hold">
                                          <p:stCondLst>
                                            <p:cond delay="0"/>
                                          </p:stCondLst>
                                        </p:cTn>
                                        <p:tgtEl>
                                          <p:spTgt spid="208902"/>
                                        </p:tgtEl>
                                        <p:attrNameLst>
                                          <p:attrName>style.visibility</p:attrName>
                                        </p:attrNameLst>
                                      </p:cBhvr>
                                      <p:to>
                                        <p:strVal val="visible"/>
                                      </p:to>
                                    </p:set>
                                    <p:animEffect transition="in" filter="box(in)">
                                      <p:cBhvr additive="repl">
                                        <p:cTn id="16" dur="500"/>
                                        <p:tgtEl>
                                          <p:spTgt spid="208902"/>
                                        </p:tgtEl>
                                      </p:cBhvr>
                                    </p:animEffect>
                                  </p:childTnLst>
                                </p:cTn>
                              </p:par>
                              <p:par>
                                <p:cTn id="17" presetID="4" presetClass="entr" presetSubtype="16" fill="hold" grpId="0" nodeType="withEffect">
                                  <p:stCondLst>
                                    <p:cond delay="0"/>
                                  </p:stCondLst>
                                  <p:childTnLst>
                                    <p:set>
                                      <p:cBhvr additive="repl">
                                        <p:cTn id="18" dur="1" fill="hold">
                                          <p:stCondLst>
                                            <p:cond delay="0"/>
                                          </p:stCondLst>
                                        </p:cTn>
                                        <p:tgtEl>
                                          <p:spTgt spid="208901"/>
                                        </p:tgtEl>
                                        <p:attrNameLst>
                                          <p:attrName>style.visibility</p:attrName>
                                        </p:attrNameLst>
                                      </p:cBhvr>
                                      <p:to>
                                        <p:strVal val="visible"/>
                                      </p:to>
                                    </p:set>
                                    <p:animEffect transition="in" filter="box(in)">
                                      <p:cBhvr additive="repl">
                                        <p:cTn id="19" dur="500"/>
                                        <p:tgtEl>
                                          <p:spTgt spid="208901"/>
                                        </p:tgtEl>
                                      </p:cBhvr>
                                    </p:animEffect>
                                  </p:childTnLst>
                                </p:cTn>
                              </p:par>
                              <p:par>
                                <p:cTn id="20" presetID="4" presetClass="entr" presetSubtype="16" fill="hold" grpId="0" nodeType="withEffect">
                                  <p:stCondLst>
                                    <p:cond delay="0"/>
                                  </p:stCondLst>
                                  <p:childTnLst>
                                    <p:set>
                                      <p:cBhvr additive="repl">
                                        <p:cTn id="21" dur="1" fill="hold">
                                          <p:stCondLst>
                                            <p:cond delay="0"/>
                                          </p:stCondLst>
                                        </p:cTn>
                                        <p:tgtEl>
                                          <p:spTgt spid="208903"/>
                                        </p:tgtEl>
                                        <p:attrNameLst>
                                          <p:attrName>style.visibility</p:attrName>
                                        </p:attrNameLst>
                                      </p:cBhvr>
                                      <p:to>
                                        <p:strVal val="visible"/>
                                      </p:to>
                                    </p:set>
                                    <p:animEffect transition="in" filter="box(in)">
                                      <p:cBhvr additive="repl">
                                        <p:cTn id="22" dur="500"/>
                                        <p:tgtEl>
                                          <p:spTgt spid="208903"/>
                                        </p:tgtEl>
                                      </p:cBhvr>
                                    </p:animEffect>
                                  </p:childTnLst>
                                </p:cTn>
                              </p:par>
                              <p:par>
                                <p:cTn id="23" presetID="4" presetClass="entr" presetSubtype="16" fill="hold" grpId="0" nodeType="withEffect">
                                  <p:stCondLst>
                                    <p:cond delay="0"/>
                                  </p:stCondLst>
                                  <p:childTnLst>
                                    <p:set>
                                      <p:cBhvr additive="repl">
                                        <p:cTn id="24" dur="1" fill="hold">
                                          <p:stCondLst>
                                            <p:cond delay="0"/>
                                          </p:stCondLst>
                                        </p:cTn>
                                        <p:tgtEl>
                                          <p:spTgt spid="208900"/>
                                        </p:tgtEl>
                                        <p:attrNameLst>
                                          <p:attrName>style.visibility</p:attrName>
                                        </p:attrNameLst>
                                      </p:cBhvr>
                                      <p:to>
                                        <p:strVal val="visible"/>
                                      </p:to>
                                    </p:set>
                                    <p:animEffect transition="in" filter="box(in)">
                                      <p:cBhvr additive="repl">
                                        <p:cTn id="25" dur="500"/>
                                        <p:tgtEl>
                                          <p:spTgt spid="208900"/>
                                        </p:tgtEl>
                                      </p:cBhvr>
                                    </p:animEffect>
                                  </p:childTnLst>
                                </p:cTn>
                              </p:par>
                              <p:par>
                                <p:cTn id="26" presetID="4" presetClass="entr" presetSubtype="16" fill="hold" grpId="0" nodeType="withEffect">
                                  <p:stCondLst>
                                    <p:cond delay="0"/>
                                  </p:stCondLst>
                                  <p:childTnLst>
                                    <p:set>
                                      <p:cBhvr additive="repl">
                                        <p:cTn id="27" dur="1" fill="hold">
                                          <p:stCondLst>
                                            <p:cond delay="0"/>
                                          </p:stCondLst>
                                        </p:cTn>
                                        <p:tgtEl>
                                          <p:spTgt spid="208899"/>
                                        </p:tgtEl>
                                        <p:attrNameLst>
                                          <p:attrName>style.visibility</p:attrName>
                                        </p:attrNameLst>
                                      </p:cBhvr>
                                      <p:to>
                                        <p:strVal val="visible"/>
                                      </p:to>
                                    </p:set>
                                    <p:animEffect transition="in" filter="box(in)">
                                      <p:cBhvr additive="repl">
                                        <p:cTn id="28" dur="500"/>
                                        <p:tgtEl>
                                          <p:spTgt spid="208899"/>
                                        </p:tgtEl>
                                      </p:cBhvr>
                                    </p:animEffect>
                                  </p:childTnLst>
                                </p:cTn>
                              </p:par>
                              <p:par>
                                <p:cTn id="29" presetID="4" presetClass="entr" presetSubtype="16" fill="hold" grpId="0" nodeType="withEffect">
                                  <p:stCondLst>
                                    <p:cond delay="0"/>
                                  </p:stCondLst>
                                  <p:childTnLst>
                                    <p:set>
                                      <p:cBhvr additive="repl">
                                        <p:cTn id="30" dur="1" fill="hold">
                                          <p:stCondLst>
                                            <p:cond delay="0"/>
                                          </p:stCondLst>
                                        </p:cTn>
                                        <p:tgtEl>
                                          <p:spTgt spid="208911"/>
                                        </p:tgtEl>
                                        <p:attrNameLst>
                                          <p:attrName>style.visibility</p:attrName>
                                        </p:attrNameLst>
                                      </p:cBhvr>
                                      <p:to>
                                        <p:strVal val="visible"/>
                                      </p:to>
                                    </p:set>
                                    <p:animEffect transition="in" filter="box(in)">
                                      <p:cBhvr additive="repl">
                                        <p:cTn id="31" dur="500"/>
                                        <p:tgtEl>
                                          <p:spTgt spid="208911"/>
                                        </p:tgtEl>
                                      </p:cBhvr>
                                    </p:animEffect>
                                  </p:childTnLst>
                                </p:cTn>
                              </p:par>
                              <p:par>
                                <p:cTn id="32" presetID="4" presetClass="entr" presetSubtype="16" fill="hold" grpId="0" nodeType="withEffect">
                                  <p:stCondLst>
                                    <p:cond delay="0"/>
                                  </p:stCondLst>
                                  <p:childTnLst>
                                    <p:set>
                                      <p:cBhvr additive="repl">
                                        <p:cTn id="33" dur="1" fill="hold">
                                          <p:stCondLst>
                                            <p:cond delay="0"/>
                                          </p:stCondLst>
                                        </p:cTn>
                                        <p:tgtEl>
                                          <p:spTgt spid="208910"/>
                                        </p:tgtEl>
                                        <p:attrNameLst>
                                          <p:attrName>style.visibility</p:attrName>
                                        </p:attrNameLst>
                                      </p:cBhvr>
                                      <p:to>
                                        <p:strVal val="visible"/>
                                      </p:to>
                                    </p:set>
                                    <p:animEffect transition="in" filter="box(in)">
                                      <p:cBhvr additive="repl">
                                        <p:cTn id="34" dur="500"/>
                                        <p:tgtEl>
                                          <p:spTgt spid="208910"/>
                                        </p:tgtEl>
                                      </p:cBhvr>
                                    </p:animEffect>
                                  </p:childTnLst>
                                </p:cTn>
                              </p:par>
                              <p:par>
                                <p:cTn id="35" presetID="4" presetClass="entr" presetSubtype="16" fill="hold" grpId="0" nodeType="withEffect">
                                  <p:stCondLst>
                                    <p:cond delay="0"/>
                                  </p:stCondLst>
                                  <p:childTnLst>
                                    <p:set>
                                      <p:cBhvr additive="repl">
                                        <p:cTn id="36" dur="1" fill="hold">
                                          <p:stCondLst>
                                            <p:cond delay="0"/>
                                          </p:stCondLst>
                                        </p:cTn>
                                        <p:tgtEl>
                                          <p:spTgt spid="208909"/>
                                        </p:tgtEl>
                                        <p:attrNameLst>
                                          <p:attrName>style.visibility</p:attrName>
                                        </p:attrNameLst>
                                      </p:cBhvr>
                                      <p:to>
                                        <p:strVal val="visible"/>
                                      </p:to>
                                    </p:set>
                                    <p:animEffect transition="in" filter="box(in)">
                                      <p:cBhvr additive="repl">
                                        <p:cTn id="37" dur="500"/>
                                        <p:tgtEl>
                                          <p:spTgt spid="208909"/>
                                        </p:tgtEl>
                                      </p:cBhvr>
                                    </p:animEffect>
                                  </p:childTnLst>
                                </p:cTn>
                              </p:par>
                              <p:par>
                                <p:cTn id="38" presetID="4" presetClass="entr" presetSubtype="16" fill="hold" grpId="0" nodeType="withEffect">
                                  <p:stCondLst>
                                    <p:cond delay="0"/>
                                  </p:stCondLst>
                                  <p:childTnLst>
                                    <p:set>
                                      <p:cBhvr additive="repl">
                                        <p:cTn id="39" dur="1" fill="hold">
                                          <p:stCondLst>
                                            <p:cond delay="0"/>
                                          </p:stCondLst>
                                        </p:cTn>
                                        <p:tgtEl>
                                          <p:spTgt spid="208908"/>
                                        </p:tgtEl>
                                        <p:attrNameLst>
                                          <p:attrName>style.visibility</p:attrName>
                                        </p:attrNameLst>
                                      </p:cBhvr>
                                      <p:to>
                                        <p:strVal val="visible"/>
                                      </p:to>
                                    </p:set>
                                    <p:animEffect transition="in" filter="box(in)">
                                      <p:cBhvr additive="repl">
                                        <p:cTn id="40" dur="500"/>
                                        <p:tgtEl>
                                          <p:spTgt spid="208908"/>
                                        </p:tgtEl>
                                      </p:cBhvr>
                                    </p:animEffect>
                                  </p:childTnLst>
                                </p:cTn>
                              </p:par>
                              <p:par>
                                <p:cTn id="41" presetID="4" presetClass="entr" presetSubtype="16" fill="hold" grpId="0" nodeType="withEffect">
                                  <p:stCondLst>
                                    <p:cond delay="0"/>
                                  </p:stCondLst>
                                  <p:childTnLst>
                                    <p:set>
                                      <p:cBhvr additive="repl">
                                        <p:cTn id="42" dur="1" fill="hold">
                                          <p:stCondLst>
                                            <p:cond delay="0"/>
                                          </p:stCondLst>
                                        </p:cTn>
                                        <p:tgtEl>
                                          <p:spTgt spid="208907"/>
                                        </p:tgtEl>
                                        <p:attrNameLst>
                                          <p:attrName>style.visibility</p:attrName>
                                        </p:attrNameLst>
                                      </p:cBhvr>
                                      <p:to>
                                        <p:strVal val="visible"/>
                                      </p:to>
                                    </p:set>
                                    <p:animEffect transition="in" filter="box(in)">
                                      <p:cBhvr additive="repl">
                                        <p:cTn id="43" dur="500"/>
                                        <p:tgtEl>
                                          <p:spTgt spid="208907"/>
                                        </p:tgtEl>
                                      </p:cBhvr>
                                    </p:animEffect>
                                  </p:childTnLst>
                                </p:cTn>
                              </p:par>
                              <p:par>
                                <p:cTn id="44" presetID="4" presetClass="entr" presetSubtype="16" fill="hold" grpId="0" nodeType="withEffect">
                                  <p:stCondLst>
                                    <p:cond delay="0"/>
                                  </p:stCondLst>
                                  <p:childTnLst>
                                    <p:set>
                                      <p:cBhvr additive="repl">
                                        <p:cTn id="45" dur="1" fill="hold">
                                          <p:stCondLst>
                                            <p:cond delay="0"/>
                                          </p:stCondLst>
                                        </p:cTn>
                                        <p:tgtEl>
                                          <p:spTgt spid="208917"/>
                                        </p:tgtEl>
                                        <p:attrNameLst>
                                          <p:attrName>style.visibility</p:attrName>
                                        </p:attrNameLst>
                                      </p:cBhvr>
                                      <p:to>
                                        <p:strVal val="visible"/>
                                      </p:to>
                                    </p:set>
                                    <p:animEffect transition="in" filter="box(in)">
                                      <p:cBhvr additive="repl">
                                        <p:cTn id="46" dur="500"/>
                                        <p:tgtEl>
                                          <p:spTgt spid="208917"/>
                                        </p:tgtEl>
                                      </p:cBhvr>
                                    </p:animEffect>
                                  </p:childTnLst>
                                </p:cTn>
                              </p:par>
                              <p:par>
                                <p:cTn id="47" presetID="4" presetClass="entr" presetSubtype="16" fill="hold" grpId="0" nodeType="withEffect">
                                  <p:stCondLst>
                                    <p:cond delay="0"/>
                                  </p:stCondLst>
                                  <p:childTnLst>
                                    <p:set>
                                      <p:cBhvr additive="repl">
                                        <p:cTn id="48" dur="1" fill="hold">
                                          <p:stCondLst>
                                            <p:cond delay="0"/>
                                          </p:stCondLst>
                                        </p:cTn>
                                        <p:tgtEl>
                                          <p:spTgt spid="208919"/>
                                        </p:tgtEl>
                                        <p:attrNameLst>
                                          <p:attrName>style.visibility</p:attrName>
                                        </p:attrNameLst>
                                      </p:cBhvr>
                                      <p:to>
                                        <p:strVal val="visible"/>
                                      </p:to>
                                    </p:set>
                                    <p:animEffect transition="in" filter="box(in)">
                                      <p:cBhvr additive="repl">
                                        <p:cTn id="49" dur="500"/>
                                        <p:tgtEl>
                                          <p:spTgt spid="208919"/>
                                        </p:tgtEl>
                                      </p:cBhvr>
                                    </p:animEffect>
                                  </p:childTnLst>
                                </p:cTn>
                              </p:par>
                              <p:par>
                                <p:cTn id="50" presetID="4" presetClass="entr" presetSubtype="16" fill="hold" grpId="0" nodeType="withEffect">
                                  <p:stCondLst>
                                    <p:cond delay="0"/>
                                  </p:stCondLst>
                                  <p:childTnLst>
                                    <p:set>
                                      <p:cBhvr additive="repl">
                                        <p:cTn id="51" dur="1" fill="hold">
                                          <p:stCondLst>
                                            <p:cond delay="0"/>
                                          </p:stCondLst>
                                        </p:cTn>
                                        <p:tgtEl>
                                          <p:spTgt spid="208921"/>
                                        </p:tgtEl>
                                        <p:attrNameLst>
                                          <p:attrName>style.visibility</p:attrName>
                                        </p:attrNameLst>
                                      </p:cBhvr>
                                      <p:to>
                                        <p:strVal val="visible"/>
                                      </p:to>
                                    </p:set>
                                    <p:animEffect transition="in" filter="box(in)">
                                      <p:cBhvr additive="repl">
                                        <p:cTn id="52" dur="500"/>
                                        <p:tgtEl>
                                          <p:spTgt spid="208921"/>
                                        </p:tgtEl>
                                      </p:cBhvr>
                                    </p:animEffect>
                                  </p:childTnLst>
                                </p:cTn>
                              </p:par>
                              <p:par>
                                <p:cTn id="53" presetID="4" presetClass="entr" presetSubtype="16" fill="hold" grpId="0" nodeType="withEffect">
                                  <p:stCondLst>
                                    <p:cond delay="0"/>
                                  </p:stCondLst>
                                  <p:childTnLst>
                                    <p:set>
                                      <p:cBhvr additive="repl">
                                        <p:cTn id="54" dur="1" fill="hold">
                                          <p:stCondLst>
                                            <p:cond delay="0"/>
                                          </p:stCondLst>
                                        </p:cTn>
                                        <p:tgtEl>
                                          <p:spTgt spid="208923"/>
                                        </p:tgtEl>
                                        <p:attrNameLst>
                                          <p:attrName>style.visibility</p:attrName>
                                        </p:attrNameLst>
                                      </p:cBhvr>
                                      <p:to>
                                        <p:strVal val="visible"/>
                                      </p:to>
                                    </p:set>
                                    <p:animEffect transition="in" filter="box(in)">
                                      <p:cBhvr additive="repl">
                                        <p:cTn id="55" dur="500"/>
                                        <p:tgtEl>
                                          <p:spTgt spid="208923"/>
                                        </p:tgtEl>
                                      </p:cBhvr>
                                    </p:animEffect>
                                  </p:childTnLst>
                                </p:cTn>
                              </p:par>
                              <p:par>
                                <p:cTn id="56" presetID="4" presetClass="entr" presetSubtype="16" fill="hold" grpId="0" nodeType="withEffect">
                                  <p:stCondLst>
                                    <p:cond delay="0"/>
                                  </p:stCondLst>
                                  <p:childTnLst>
                                    <p:set>
                                      <p:cBhvr additive="repl">
                                        <p:cTn id="57" dur="1" fill="hold">
                                          <p:stCondLst>
                                            <p:cond delay="0"/>
                                          </p:stCondLst>
                                        </p:cTn>
                                        <p:tgtEl>
                                          <p:spTgt spid="36"/>
                                        </p:tgtEl>
                                        <p:attrNameLst>
                                          <p:attrName>style.visibility</p:attrName>
                                        </p:attrNameLst>
                                      </p:cBhvr>
                                      <p:to>
                                        <p:strVal val="visible"/>
                                      </p:to>
                                    </p:set>
                                    <p:animEffect transition="in" filter="box(in)">
                                      <p:cBhvr additive="repl">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8918"/>
                                        </p:tgtEl>
                                        <p:attrNameLst>
                                          <p:attrName>style.visibility</p:attrName>
                                        </p:attrNameLst>
                                      </p:cBhvr>
                                      <p:to>
                                        <p:strVal val="visible"/>
                                      </p:to>
                                    </p:set>
                                    <p:animEffect transition="in" filter="wipe(down)">
                                      <p:cBhvr>
                                        <p:cTn id="63" dur="500"/>
                                        <p:tgtEl>
                                          <p:spTgt spid="2089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08920"/>
                                        </p:tgtEl>
                                        <p:attrNameLst>
                                          <p:attrName>style.visibility</p:attrName>
                                        </p:attrNameLst>
                                      </p:cBhvr>
                                      <p:to>
                                        <p:strVal val="visible"/>
                                      </p:to>
                                    </p:set>
                                    <p:animEffect transition="in" filter="wipe(down)">
                                      <p:cBhvr>
                                        <p:cTn id="68" dur="500"/>
                                        <p:tgtEl>
                                          <p:spTgt spid="208920"/>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8922"/>
                                        </p:tgtEl>
                                        <p:attrNameLst>
                                          <p:attrName>style.visibility</p:attrName>
                                        </p:attrNameLst>
                                      </p:cBhvr>
                                      <p:to>
                                        <p:strVal val="visible"/>
                                      </p:to>
                                    </p:set>
                                    <p:animEffect transition="in" filter="barn(inVertical)">
                                      <p:cBhvr>
                                        <p:cTn id="73" dur="500"/>
                                        <p:tgtEl>
                                          <p:spTgt spid="20892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08924"/>
                                        </p:tgtEl>
                                        <p:attrNameLst>
                                          <p:attrName>style.visibility</p:attrName>
                                        </p:attrNameLst>
                                      </p:cBhvr>
                                      <p:to>
                                        <p:strVal val="visible"/>
                                      </p:to>
                                    </p:set>
                                    <p:animEffect transition="in" filter="wipe(down)">
                                      <p:cBhvr>
                                        <p:cTn id="78" dur="500"/>
                                        <p:tgtEl>
                                          <p:spTgt spid="20892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5">
                                            <p:txEl>
                                              <p:pRg st="0" end="0"/>
                                            </p:txEl>
                                          </p:spTgt>
                                        </p:tgtEl>
                                        <p:attrNameLst>
                                          <p:attrName>style.visibility</p:attrName>
                                        </p:attrNameLst>
                                      </p:cBhvr>
                                      <p:to>
                                        <p:strVal val="visible"/>
                                      </p:to>
                                    </p:set>
                                    <p:animEffect transition="in" filter="wipe(down)">
                                      <p:cBhvr>
                                        <p:cTn id="88"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nimBg="1"/>
      <p:bldP spid="208899" grpId="0" animBg="1"/>
      <p:bldP spid="208900" grpId="0" animBg="1"/>
      <p:bldP spid="208901" grpId="0" animBg="1"/>
      <p:bldP spid="208902" grpId="0" animBg="1"/>
      <p:bldP spid="208903" grpId="0" animBg="1"/>
      <p:bldP spid="208904" grpId="0" animBg="1"/>
      <p:bldP spid="208906" grpId="0" animBg="1"/>
      <p:bldP spid="208907" grpId="0" animBg="1"/>
      <p:bldP spid="208908" grpId="0" animBg="1"/>
      <p:bldP spid="208909" grpId="0" animBg="1"/>
      <p:bldP spid="208910" grpId="0" animBg="1"/>
      <p:bldP spid="208911" grpId="0" animBg="1"/>
      <p:bldP spid="208917" grpId="0" animBg="1"/>
      <p:bldP spid="208918" grpId="0"/>
      <p:bldP spid="208919" grpId="0" animBg="1"/>
      <p:bldP spid="208920" grpId="0"/>
      <p:bldP spid="208921" grpId="0" animBg="1"/>
      <p:bldP spid="208922" grpId="0"/>
      <p:bldP spid="208923" grpId="0" animBg="1"/>
      <p:bldP spid="208924" grpId="0"/>
      <p:bldP spid="36" grpId="0" animBg="1"/>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81000" y="304800"/>
            <a:ext cx="8382000" cy="803041"/>
          </a:xfrm>
          <a:prstGeom prst="rect">
            <a:avLst/>
          </a:prstGeom>
          <a:gradFill rotWithShape="0">
            <a:gsLst>
              <a:gs pos="0">
                <a:srgbClr val="F0FFFF"/>
              </a:gs>
              <a:gs pos="100000">
                <a:srgbClr val="CFFFFF"/>
              </a:gs>
            </a:gsLst>
            <a:lin ang="5400000" scaled="1"/>
          </a:gradFill>
          <a:ln w="9360" cap="sq">
            <a:solidFill>
              <a:srgbClr val="B6DCDF"/>
            </a:solidFill>
            <a:miter lim="800000"/>
            <a:headEnd/>
            <a:tailEnd/>
          </a:ln>
          <a:effectLst>
            <a:outerShdw dist="20160" dir="5400000" algn="ctr" rotWithShape="0">
              <a:srgbClr val="000000">
                <a:alpha val="38034"/>
              </a:srgbClr>
            </a:outerShdw>
          </a:effectLst>
        </p:spPr>
        <p:txBody>
          <a:bodyPr lIns="90000" tIns="46800" rIns="90000" bIns="46800">
            <a:spAutoFit/>
          </a:bodyPr>
          <a:lstStyle/>
          <a:p>
            <a:pPr algn="ctr" defTabSz="449263">
              <a:lnSpc>
                <a:spcPct val="13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b="1" dirty="0">
                <a:solidFill>
                  <a:srgbClr val="0000FF"/>
                </a:solidFill>
                <a:latin typeface="+mj-lt"/>
                <a:cs typeface="Times New Roman" pitchFamily="18" charset="0"/>
              </a:rPr>
              <a:t>NHỮNG KHÓ KHĂN CỦA NƯỚC VIỆT NAM DÂN CHỦ CỘNG HÒA</a:t>
            </a:r>
          </a:p>
          <a:p>
            <a:pPr algn="ctr" defTabSz="449263">
              <a:lnSpc>
                <a:spcPct val="13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b="1" dirty="0">
                <a:solidFill>
                  <a:srgbClr val="0000FF"/>
                </a:solidFill>
                <a:latin typeface="+mj-lt"/>
                <a:cs typeface="Times New Roman" pitchFamily="18" charset="0"/>
              </a:rPr>
              <a:t>SAU CÁCH MẠNG THÁNG TÁM 1945</a:t>
            </a:r>
          </a:p>
        </p:txBody>
      </p:sp>
      <p:sp>
        <p:nvSpPr>
          <p:cNvPr id="208899" name="Line 3"/>
          <p:cNvSpPr>
            <a:spLocks noChangeShapeType="1"/>
          </p:cNvSpPr>
          <p:nvPr/>
        </p:nvSpPr>
        <p:spPr bwMode="auto">
          <a:xfrm>
            <a:off x="1143000" y="1782763"/>
            <a:ext cx="6781800" cy="46037"/>
          </a:xfrm>
          <a:prstGeom prst="line">
            <a:avLst/>
          </a:prstGeom>
          <a:noFill/>
          <a:ln w="9360" cap="sq">
            <a:solidFill>
              <a:srgbClr val="000000"/>
            </a:solidFill>
            <a:miter lim="800000"/>
            <a:headEnd/>
            <a:tailEnd/>
          </a:ln>
        </p:spPr>
        <p:txBody>
          <a:bodyPr/>
          <a:lstStyle/>
          <a:p>
            <a:endParaRPr lang="en-US"/>
          </a:p>
        </p:txBody>
      </p:sp>
      <p:sp>
        <p:nvSpPr>
          <p:cNvPr id="208900" name="Line 4"/>
          <p:cNvSpPr>
            <a:spLocks noChangeShapeType="1"/>
          </p:cNvSpPr>
          <p:nvPr/>
        </p:nvSpPr>
        <p:spPr bwMode="auto">
          <a:xfrm>
            <a:off x="11430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1" name="Line 5"/>
          <p:cNvSpPr>
            <a:spLocks noChangeShapeType="1"/>
          </p:cNvSpPr>
          <p:nvPr/>
        </p:nvSpPr>
        <p:spPr bwMode="auto">
          <a:xfrm>
            <a:off x="45720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2" name="Line 6"/>
          <p:cNvSpPr>
            <a:spLocks noChangeShapeType="1"/>
          </p:cNvSpPr>
          <p:nvPr/>
        </p:nvSpPr>
        <p:spPr bwMode="auto">
          <a:xfrm>
            <a:off x="62484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3" name="Line 7"/>
          <p:cNvSpPr>
            <a:spLocks noChangeShapeType="1"/>
          </p:cNvSpPr>
          <p:nvPr/>
        </p:nvSpPr>
        <p:spPr bwMode="auto">
          <a:xfrm>
            <a:off x="28956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4" name="Line 8"/>
          <p:cNvSpPr>
            <a:spLocks noChangeShapeType="1"/>
          </p:cNvSpPr>
          <p:nvPr/>
        </p:nvSpPr>
        <p:spPr bwMode="auto">
          <a:xfrm>
            <a:off x="7924800" y="18288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9705" name="Text Box 9"/>
          <p:cNvSpPr txBox="1">
            <a:spLocks noChangeArrowheads="1"/>
          </p:cNvSpPr>
          <p:nvPr/>
        </p:nvSpPr>
        <p:spPr bwMode="auto">
          <a:xfrm>
            <a:off x="914400" y="4800600"/>
            <a:ext cx="7772400" cy="519113"/>
          </a:xfrm>
          <a:prstGeom prst="rect">
            <a:avLst/>
          </a:prstGeom>
          <a:noFill/>
          <a:ln w="9525">
            <a:noFill/>
            <a:round/>
            <a:headEnd/>
            <a:tailEnd/>
          </a:ln>
        </p:spPr>
        <p:txBody>
          <a:bodyPr wrap="none" anchor="ctr"/>
          <a:lstStyle/>
          <a:p>
            <a:endParaRPr lang="en-US"/>
          </a:p>
        </p:txBody>
      </p:sp>
      <p:sp>
        <p:nvSpPr>
          <p:cNvPr id="208906" name="Line 10"/>
          <p:cNvSpPr>
            <a:spLocks noChangeShapeType="1"/>
          </p:cNvSpPr>
          <p:nvPr/>
        </p:nvSpPr>
        <p:spPr bwMode="auto">
          <a:xfrm>
            <a:off x="4572000" y="1371600"/>
            <a:ext cx="1588" cy="381000"/>
          </a:xfrm>
          <a:prstGeom prst="line">
            <a:avLst/>
          </a:prstGeom>
          <a:noFill/>
          <a:ln w="9360" cap="sq">
            <a:solidFill>
              <a:srgbClr val="000000"/>
            </a:solidFill>
            <a:miter lim="800000"/>
            <a:headEnd/>
            <a:tailEnd type="triangle" w="med" len="med"/>
          </a:ln>
        </p:spPr>
        <p:txBody>
          <a:bodyPr/>
          <a:lstStyle/>
          <a:p>
            <a:endParaRPr lang="en-US"/>
          </a:p>
        </p:txBody>
      </p:sp>
      <p:sp>
        <p:nvSpPr>
          <p:cNvPr id="208907" name="Rectangle 11"/>
          <p:cNvSpPr>
            <a:spLocks noChangeArrowheads="1"/>
          </p:cNvSpPr>
          <p:nvPr/>
        </p:nvSpPr>
        <p:spPr bwMode="auto">
          <a:xfrm>
            <a:off x="7239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08" name="Rectangle 12"/>
          <p:cNvSpPr>
            <a:spLocks noChangeArrowheads="1"/>
          </p:cNvSpPr>
          <p:nvPr/>
        </p:nvSpPr>
        <p:spPr bwMode="auto">
          <a:xfrm>
            <a:off x="55626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09" name="Rectangle 13"/>
          <p:cNvSpPr>
            <a:spLocks noChangeArrowheads="1"/>
          </p:cNvSpPr>
          <p:nvPr/>
        </p:nvSpPr>
        <p:spPr bwMode="auto">
          <a:xfrm>
            <a:off x="3810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0" name="Rectangle 14"/>
          <p:cNvSpPr>
            <a:spLocks noChangeArrowheads="1"/>
          </p:cNvSpPr>
          <p:nvPr/>
        </p:nvSpPr>
        <p:spPr bwMode="auto">
          <a:xfrm>
            <a:off x="21336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1" name="Rectangle 15"/>
          <p:cNvSpPr>
            <a:spLocks noChangeArrowheads="1"/>
          </p:cNvSpPr>
          <p:nvPr/>
        </p:nvSpPr>
        <p:spPr bwMode="auto">
          <a:xfrm>
            <a:off x="381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2" name="Text Box 16"/>
          <p:cNvSpPr txBox="1">
            <a:spLocks noChangeArrowheads="1"/>
          </p:cNvSpPr>
          <p:nvPr/>
        </p:nvSpPr>
        <p:spPr bwMode="auto">
          <a:xfrm>
            <a:off x="533400" y="2438400"/>
            <a:ext cx="12954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a:solidFill>
                  <a:srgbClr val="000000"/>
                </a:solidFill>
                <a:cs typeface="Times New Roman" pitchFamily="18" charset="0"/>
              </a:rPr>
              <a:t>CHÍNH QUYỀN</a:t>
            </a:r>
          </a:p>
        </p:txBody>
      </p:sp>
      <p:sp>
        <p:nvSpPr>
          <p:cNvPr id="208913" name="Text Box 17"/>
          <p:cNvSpPr txBox="1">
            <a:spLocks noChangeArrowheads="1"/>
          </p:cNvSpPr>
          <p:nvPr/>
        </p:nvSpPr>
        <p:spPr bwMode="auto">
          <a:xfrm>
            <a:off x="2286000" y="2438400"/>
            <a:ext cx="13716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a:solidFill>
                  <a:srgbClr val="000000"/>
                </a:solidFill>
                <a:cs typeface="Times New Roman" pitchFamily="18" charset="0"/>
              </a:rPr>
              <a:t>GIẶC ĐÓI</a:t>
            </a:r>
          </a:p>
        </p:txBody>
      </p:sp>
      <p:sp>
        <p:nvSpPr>
          <p:cNvPr id="208914" name="Text Box 18"/>
          <p:cNvSpPr txBox="1">
            <a:spLocks noChangeArrowheads="1"/>
          </p:cNvSpPr>
          <p:nvPr/>
        </p:nvSpPr>
        <p:spPr bwMode="auto">
          <a:xfrm>
            <a:off x="3962400" y="2362200"/>
            <a:ext cx="12192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a:solidFill>
                  <a:srgbClr val="000000"/>
                </a:solidFill>
                <a:cs typeface="Times New Roman" pitchFamily="18" charset="0"/>
              </a:rPr>
              <a:t>GIẶC DỐT</a:t>
            </a:r>
          </a:p>
        </p:txBody>
      </p:sp>
      <p:sp>
        <p:nvSpPr>
          <p:cNvPr id="208915" name="Text Box 19"/>
          <p:cNvSpPr txBox="1">
            <a:spLocks noChangeArrowheads="1"/>
          </p:cNvSpPr>
          <p:nvPr/>
        </p:nvSpPr>
        <p:spPr bwMode="auto">
          <a:xfrm>
            <a:off x="5715000" y="2438400"/>
            <a:ext cx="12192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a:solidFill>
                  <a:srgbClr val="000000"/>
                </a:solidFill>
                <a:cs typeface="Times New Roman" pitchFamily="18" charset="0"/>
              </a:rPr>
              <a:t>TÀI CHÍNH</a:t>
            </a:r>
          </a:p>
        </p:txBody>
      </p:sp>
      <p:sp>
        <p:nvSpPr>
          <p:cNvPr id="208916" name="Text Box 20"/>
          <p:cNvSpPr txBox="1">
            <a:spLocks noChangeArrowheads="1"/>
          </p:cNvSpPr>
          <p:nvPr/>
        </p:nvSpPr>
        <p:spPr bwMode="auto">
          <a:xfrm>
            <a:off x="7239000" y="2209800"/>
            <a:ext cx="1524000" cy="1202510"/>
          </a:xfrm>
          <a:prstGeom prst="rect">
            <a:avLst/>
          </a:prstGeom>
          <a:ln>
            <a:headEnd/>
            <a:tailEnd/>
          </a:ln>
        </p:spPr>
        <p:style>
          <a:lnRef idx="1">
            <a:schemeClr val="accent4"/>
          </a:lnRef>
          <a:fillRef idx="1001">
            <a:schemeClr val="lt1"/>
          </a:fillRef>
          <a:effectRef idx="1">
            <a:schemeClr val="accent4"/>
          </a:effectRef>
          <a:fontRef idx="minor">
            <a:schemeClr val="dk1"/>
          </a:fontRef>
        </p:style>
        <p:txBody>
          <a:bodyPr wrap="square"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GIẶC NGOẠI XÂM</a:t>
            </a:r>
          </a:p>
        </p:txBody>
      </p:sp>
      <p:sp>
        <p:nvSpPr>
          <p:cNvPr id="208917" name="Rectangle 21"/>
          <p:cNvSpPr>
            <a:spLocks noChangeArrowheads="1"/>
          </p:cNvSpPr>
          <p:nvPr/>
        </p:nvSpPr>
        <p:spPr bwMode="auto">
          <a:xfrm>
            <a:off x="3810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18" name="Text Box 22"/>
          <p:cNvSpPr txBox="1">
            <a:spLocks noChangeArrowheads="1"/>
          </p:cNvSpPr>
          <p:nvPr/>
        </p:nvSpPr>
        <p:spPr bwMode="auto">
          <a:xfrm>
            <a:off x="533400" y="2438400"/>
            <a:ext cx="12954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CHÍNH QUYỀN</a:t>
            </a:r>
          </a:p>
        </p:txBody>
      </p:sp>
      <p:sp>
        <p:nvSpPr>
          <p:cNvPr id="208919" name="Rectangle 23"/>
          <p:cNvSpPr>
            <a:spLocks noChangeArrowheads="1"/>
          </p:cNvSpPr>
          <p:nvPr/>
        </p:nvSpPr>
        <p:spPr bwMode="auto">
          <a:xfrm>
            <a:off x="21336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20" name="Text Box 24"/>
          <p:cNvSpPr txBox="1">
            <a:spLocks noChangeArrowheads="1"/>
          </p:cNvSpPr>
          <p:nvPr/>
        </p:nvSpPr>
        <p:spPr bwMode="auto">
          <a:xfrm>
            <a:off x="2286000" y="2438400"/>
            <a:ext cx="13716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GIẶC ĐÓI</a:t>
            </a:r>
          </a:p>
        </p:txBody>
      </p:sp>
      <p:sp>
        <p:nvSpPr>
          <p:cNvPr id="208921" name="Rectangle 25"/>
          <p:cNvSpPr>
            <a:spLocks noChangeArrowheads="1"/>
          </p:cNvSpPr>
          <p:nvPr/>
        </p:nvSpPr>
        <p:spPr bwMode="auto">
          <a:xfrm>
            <a:off x="38100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22" name="Text Box 26"/>
          <p:cNvSpPr txBox="1">
            <a:spLocks noChangeArrowheads="1"/>
          </p:cNvSpPr>
          <p:nvPr/>
        </p:nvSpPr>
        <p:spPr bwMode="auto">
          <a:xfrm>
            <a:off x="3962400" y="2362200"/>
            <a:ext cx="12192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GIẶC DỐT</a:t>
            </a:r>
          </a:p>
        </p:txBody>
      </p:sp>
      <p:sp>
        <p:nvSpPr>
          <p:cNvPr id="208923" name="Rectangle 27"/>
          <p:cNvSpPr>
            <a:spLocks noChangeArrowheads="1"/>
          </p:cNvSpPr>
          <p:nvPr/>
        </p:nvSpPr>
        <p:spPr bwMode="auto">
          <a:xfrm>
            <a:off x="55626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24" name="Text Box 28"/>
          <p:cNvSpPr txBox="1">
            <a:spLocks noChangeArrowheads="1"/>
          </p:cNvSpPr>
          <p:nvPr/>
        </p:nvSpPr>
        <p:spPr bwMode="auto">
          <a:xfrm>
            <a:off x="5638800" y="2438400"/>
            <a:ext cx="1219200" cy="825500"/>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00"/>
                </a:solidFill>
                <a:latin typeface="+mj-lt"/>
                <a:cs typeface="Times New Roman" pitchFamily="18" charset="0"/>
              </a:rPr>
              <a:t>TÀI CHÍNH</a:t>
            </a:r>
          </a:p>
        </p:txBody>
      </p:sp>
      <p:sp>
        <p:nvSpPr>
          <p:cNvPr id="208925" name="Text Box 29"/>
          <p:cNvSpPr txBox="1">
            <a:spLocks noChangeArrowheads="1"/>
          </p:cNvSpPr>
          <p:nvPr/>
        </p:nvSpPr>
        <p:spPr bwMode="auto">
          <a:xfrm>
            <a:off x="685800" y="3581400"/>
            <a:ext cx="8915400" cy="460375"/>
          </a:xfrm>
          <a:prstGeom prst="rect">
            <a:avLst/>
          </a:prstGeom>
          <a:noFill/>
          <a:ln w="9525">
            <a:noFill/>
            <a:round/>
            <a:headEnd/>
            <a:tailEnd/>
          </a:ln>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quyết</a:t>
            </a:r>
            <a:r>
              <a:rPr lang="en-US" sz="2400" dirty="0">
                <a:solidFill>
                  <a:srgbClr val="0000FF"/>
                </a:solidFill>
                <a:latin typeface="Times New Roman" pitchFamily="18" charset="0"/>
                <a:cs typeface="Times New Roman" pitchFamily="18" charset="0"/>
              </a:rPr>
              <a:t>?</a:t>
            </a:r>
          </a:p>
        </p:txBody>
      </p:sp>
      <p:sp>
        <p:nvSpPr>
          <p:cNvPr id="208926" name="AutoShape 30"/>
          <p:cNvSpPr>
            <a:spLocks noChangeArrowheads="1"/>
          </p:cNvSpPr>
          <p:nvPr/>
        </p:nvSpPr>
        <p:spPr bwMode="auto">
          <a:xfrm rot="16560000">
            <a:off x="486127" y="3856090"/>
            <a:ext cx="2768600" cy="2976425"/>
          </a:xfrm>
          <a:prstGeom prst="cloudCallout">
            <a:avLst>
              <a:gd name="adj1" fmla="val -25574"/>
              <a:gd name="adj2" fmla="val 94449"/>
            </a:avLst>
          </a:prstGeom>
          <a:gradFill rotWithShape="0">
            <a:gsLst>
              <a:gs pos="0">
                <a:srgbClr val="F0FFFF"/>
              </a:gs>
              <a:gs pos="100000">
                <a:srgbClr val="CFFFFF"/>
              </a:gs>
            </a:gsLst>
            <a:lin ang="360000" scaled="1"/>
          </a:gradFill>
          <a:ln w="9360" cap="sq">
            <a:solidFill>
              <a:srgbClr val="B6DCDF"/>
            </a:solidFill>
            <a:miter lim="800000"/>
            <a:headEnd/>
            <a:tailEnd/>
          </a:ln>
          <a:effectLst>
            <a:outerShdw dist="20160" dir="5400000" algn="ctr" rotWithShape="0">
              <a:srgbClr val="000000">
                <a:alpha val="38034"/>
              </a:srgbClr>
            </a:outerShdw>
          </a:effectLst>
        </p:spPr>
        <p:txBody>
          <a:bodyPr wrap="none" anchor="ctr"/>
          <a:lstStyle/>
          <a:p>
            <a:pPr>
              <a:defRPr/>
            </a:pPr>
            <a:endParaRPr lang="en-US"/>
          </a:p>
        </p:txBody>
      </p:sp>
      <p:sp>
        <p:nvSpPr>
          <p:cNvPr id="208927" name="Text Box 31"/>
          <p:cNvSpPr txBox="1">
            <a:spLocks noChangeArrowheads="1"/>
          </p:cNvSpPr>
          <p:nvPr/>
        </p:nvSpPr>
        <p:spPr bwMode="auto">
          <a:xfrm>
            <a:off x="641350" y="4181475"/>
            <a:ext cx="2171700" cy="2464394"/>
          </a:xfrm>
          <a:prstGeom prst="rect">
            <a:avLst/>
          </a:prstGeom>
          <a:noFill/>
          <a:ln w="9525">
            <a:no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dirty="0" err="1">
                <a:solidFill>
                  <a:srgbClr val="1B06BA"/>
                </a:solidFill>
                <a:latin typeface="Times New Roman" pitchFamily="18" charset="0"/>
                <a:cs typeface="Times New Roman" pitchFamily="18" charset="0"/>
              </a:rPr>
              <a:t>Tại</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sao</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nước</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Việt</a:t>
            </a:r>
            <a:r>
              <a:rPr lang="en-US" sz="2200" b="1" dirty="0">
                <a:solidFill>
                  <a:srgbClr val="1B06BA"/>
                </a:solidFill>
                <a:latin typeface="Times New Roman" pitchFamily="18" charset="0"/>
                <a:cs typeface="Times New Roman" pitchFamily="18" charset="0"/>
              </a:rPr>
              <a:t> Nam </a:t>
            </a:r>
            <a:r>
              <a:rPr lang="en-US" sz="2200" b="1" dirty="0" err="1">
                <a:solidFill>
                  <a:srgbClr val="1B06BA"/>
                </a:solidFill>
                <a:latin typeface="Times New Roman" pitchFamily="18" charset="0"/>
                <a:cs typeface="Times New Roman" pitchFamily="18" charset="0"/>
              </a:rPr>
              <a:t>Dân</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chủ</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Cộng</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hòa</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lại</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sớm</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khắc</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phục</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được</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những</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khó</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khăn</a:t>
            </a:r>
            <a:r>
              <a:rPr lang="en-US" sz="2200" b="1" dirty="0">
                <a:solidFill>
                  <a:srgbClr val="1B06BA"/>
                </a:solidFill>
                <a:latin typeface="Times New Roman" pitchFamily="18" charset="0"/>
                <a:cs typeface="Times New Roman" pitchFamily="18" charset="0"/>
              </a:rPr>
              <a:t> </a:t>
            </a:r>
            <a:r>
              <a:rPr lang="en-US" sz="2200" b="1" dirty="0" err="1">
                <a:solidFill>
                  <a:srgbClr val="1B06BA"/>
                </a:solidFill>
                <a:latin typeface="Times New Roman" pitchFamily="18" charset="0"/>
                <a:cs typeface="Times New Roman" pitchFamily="18" charset="0"/>
              </a:rPr>
              <a:t>đó</a:t>
            </a:r>
            <a:r>
              <a:rPr lang="en-US" sz="2200" b="1" dirty="0">
                <a:solidFill>
                  <a:srgbClr val="1B06BA"/>
                </a:solidFill>
                <a:latin typeface="Times New Roman" pitchFamily="18" charset="0"/>
                <a:cs typeface="Times New Roman" pitchFamily="18" charset="0"/>
              </a:rPr>
              <a:t>?</a:t>
            </a:r>
          </a:p>
        </p:txBody>
      </p:sp>
      <p:sp>
        <p:nvSpPr>
          <p:cNvPr id="208928" name="Text Box 32"/>
          <p:cNvSpPr txBox="1">
            <a:spLocks noChangeArrowheads="1"/>
          </p:cNvSpPr>
          <p:nvPr/>
        </p:nvSpPr>
        <p:spPr bwMode="auto">
          <a:xfrm>
            <a:off x="3429000" y="4343400"/>
            <a:ext cx="5410200" cy="1571842"/>
          </a:xfrm>
          <a:prstGeom prst="rect">
            <a:avLst/>
          </a:prstGeom>
          <a:gradFill rotWithShape="0">
            <a:gsLst>
              <a:gs pos="0">
                <a:srgbClr val="EDEDED"/>
              </a:gs>
              <a:gs pos="100000">
                <a:srgbClr val="BCBCBC"/>
              </a:gs>
            </a:gsLst>
            <a:lin ang="5400000" scaled="1"/>
          </a:gradFill>
          <a:ln w="9360" cap="sq">
            <a:solidFill>
              <a:srgbClr val="000000"/>
            </a:solidFill>
            <a:miter lim="800000"/>
            <a:headEnd/>
            <a:tailEnd/>
          </a:ln>
          <a:effectLst>
            <a:outerShdw dist="20160" dir="5400000" algn="ctr" rotWithShape="0">
              <a:srgbClr val="000000">
                <a:alpha val="38034"/>
              </a:srgbClr>
            </a:outerShdw>
          </a:effectLst>
        </p:spPr>
        <p:txBody>
          <a:bodyPr lIns="90000" tIns="46800" rIns="90000" bIns="46800">
            <a:spAutoFit/>
          </a:bodyPr>
          <a:lstStyle/>
          <a:p>
            <a:pPr algn="just" defTabSz="449263">
              <a:buClr>
                <a:srgbClr val="0000FF"/>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000FF"/>
                </a:solidFill>
                <a:cs typeface="Times New Roman" pitchFamily="18" charset="0"/>
              </a:rPr>
              <a:t> </a:t>
            </a:r>
            <a:r>
              <a:rPr lang="en-US" sz="2400" b="1" dirty="0" err="1">
                <a:solidFill>
                  <a:srgbClr val="1B06BA"/>
                </a:solidFill>
                <a:latin typeface="Times New Roman" pitchFamily="18" charset="0"/>
                <a:cs typeface="Times New Roman" pitchFamily="18" charset="0"/>
              </a:rPr>
              <a:t>Sự</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lãnh</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đạo</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tài</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tình</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sáng</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suốt</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của</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Đảng</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của</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Chủ</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tịch</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Hồ</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Chí</a:t>
            </a:r>
            <a:r>
              <a:rPr lang="en-US" sz="2400" b="1" dirty="0">
                <a:solidFill>
                  <a:srgbClr val="1B06BA"/>
                </a:solidFill>
                <a:latin typeface="Times New Roman" pitchFamily="18" charset="0"/>
                <a:cs typeface="Times New Roman" pitchFamily="18" charset="0"/>
              </a:rPr>
              <a:t> Minh.</a:t>
            </a:r>
          </a:p>
          <a:p>
            <a:pPr algn="just" defTabSz="449263">
              <a:buClr>
                <a:srgbClr val="0000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Tinh</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thần</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yêu</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nước</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đoàn</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kết</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của</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nhân</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dân</a:t>
            </a:r>
            <a:r>
              <a:rPr lang="en-US" sz="2400" b="1" dirty="0">
                <a:solidFill>
                  <a:srgbClr val="1B06BA"/>
                </a:solidFill>
                <a:latin typeface="Times New Roman" pitchFamily="18" charset="0"/>
                <a:cs typeface="Times New Roman" pitchFamily="18" charset="0"/>
              </a:rPr>
              <a:t> 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208925"/>
                                        </p:tgtEl>
                                        <p:attrNameLst>
                                          <p:attrName>style.visibility</p:attrName>
                                        </p:attrNameLst>
                                      </p:cBhvr>
                                      <p:to>
                                        <p:strVal val="visible"/>
                                      </p:to>
                                    </p:set>
                                    <p:animEffect transition="in" filter="checkerboard(across)">
                                      <p:cBhvr additive="repl">
                                        <p:cTn id="7" dur="500"/>
                                        <p:tgtEl>
                                          <p:spTgt spid="2089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208927"/>
                                        </p:tgtEl>
                                        <p:attrNameLst>
                                          <p:attrName>style.visibility</p:attrName>
                                        </p:attrNameLst>
                                      </p:cBhvr>
                                      <p:to>
                                        <p:strVal val="visible"/>
                                      </p:to>
                                    </p:set>
                                    <p:animEffect transition="in" filter="box(in)">
                                      <p:cBhvr additive="repl">
                                        <p:cTn id="12" dur="500"/>
                                        <p:tgtEl>
                                          <p:spTgt spid="208927"/>
                                        </p:tgtEl>
                                      </p:cBhvr>
                                    </p:animEffect>
                                  </p:childTnLst>
                                </p:cTn>
                              </p:par>
                              <p:par>
                                <p:cTn id="13" presetID="4" presetClass="entr" presetSubtype="16" fill="hold" grpId="0" nodeType="withEffect">
                                  <p:stCondLst>
                                    <p:cond delay="0"/>
                                  </p:stCondLst>
                                  <p:childTnLst>
                                    <p:set>
                                      <p:cBhvr additive="repl">
                                        <p:cTn id="14" dur="1" fill="hold">
                                          <p:stCondLst>
                                            <p:cond delay="0"/>
                                          </p:stCondLst>
                                        </p:cTn>
                                        <p:tgtEl>
                                          <p:spTgt spid="208926"/>
                                        </p:tgtEl>
                                        <p:attrNameLst>
                                          <p:attrName>style.visibility</p:attrName>
                                        </p:attrNameLst>
                                      </p:cBhvr>
                                      <p:to>
                                        <p:strVal val="visible"/>
                                      </p:to>
                                    </p:set>
                                    <p:animEffect transition="in" filter="box(in)">
                                      <p:cBhvr additive="repl">
                                        <p:cTn id="15" dur="500"/>
                                        <p:tgtEl>
                                          <p:spTgt spid="20892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additive="repl">
                                        <p:cTn id="19" dur="1" fill="hold">
                                          <p:stCondLst>
                                            <p:cond delay="0"/>
                                          </p:stCondLst>
                                        </p:cTn>
                                        <p:tgtEl>
                                          <p:spTgt spid="208928"/>
                                        </p:tgtEl>
                                        <p:attrNameLst>
                                          <p:attrName>style.visibility</p:attrName>
                                        </p:attrNameLst>
                                      </p:cBhvr>
                                      <p:to>
                                        <p:strVal val="visible"/>
                                      </p:to>
                                    </p:set>
                                    <p:animEffect transition="in" filter="box(in)">
                                      <p:cBhvr additive="repl">
                                        <p:cTn id="20" dur="500"/>
                                        <p:tgtEl>
                                          <p:spTgt spid="20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4"/>
          <p:cNvSpPr txBox="1">
            <a:spLocks noChangeArrowheads="1"/>
          </p:cNvSpPr>
          <p:nvPr/>
        </p:nvSpPr>
        <p:spPr bwMode="auto">
          <a:xfrm>
            <a:off x="0" y="0"/>
            <a:ext cx="9144000" cy="7016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a:solidFill>
                  <a:srgbClr val="FF0000"/>
                </a:solidFill>
                <a:latin typeface="Times New Roman" pitchFamily="18" charset="0"/>
              </a:rPr>
              <a:t>BÀI 24: CUỘC ĐẤU TRANH BẢO VỆ VÀ XÂY DỰNG CHÍNH QUYỀN DÂN CHỦ NHÂN DÂN (1945-1946) (tt)</a:t>
            </a:r>
          </a:p>
        </p:txBody>
      </p:sp>
      <p:sp>
        <p:nvSpPr>
          <p:cNvPr id="72707" name="Rectangle 3"/>
          <p:cNvSpPr>
            <a:spLocks noChangeArrowheads="1"/>
          </p:cNvSpPr>
          <p:nvPr/>
        </p:nvSpPr>
        <p:spPr bwMode="auto">
          <a:xfrm>
            <a:off x="152400" y="762000"/>
            <a:ext cx="4038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solidFill>
                  <a:srgbClr val="FF0000"/>
                </a:solidFill>
              </a:rPr>
              <a:t>II. CỦNG CỐ CHÍNH QUYỀN CÁCH MẠNG </a:t>
            </a:r>
          </a:p>
          <a:p>
            <a:r>
              <a:rPr lang="en-US" sz="1400" b="1">
                <a:solidFill>
                  <a:srgbClr val="FF0000"/>
                </a:solidFill>
              </a:rPr>
              <a:t>VÀ BẢO VỆ ĐỘC LẬP DÂN TỘC</a:t>
            </a:r>
          </a:p>
        </p:txBody>
      </p:sp>
      <p:sp>
        <p:nvSpPr>
          <p:cNvPr id="72708" name="Line 4"/>
          <p:cNvSpPr>
            <a:spLocks noChangeShapeType="1"/>
          </p:cNvSpPr>
          <p:nvPr/>
        </p:nvSpPr>
        <p:spPr bwMode="auto">
          <a:xfrm>
            <a:off x="4267200" y="685800"/>
            <a:ext cx="0" cy="6172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9" name="Rectangle 5"/>
          <p:cNvSpPr>
            <a:spLocks noChangeArrowheads="1"/>
          </p:cNvSpPr>
          <p:nvPr/>
        </p:nvSpPr>
        <p:spPr bwMode="auto">
          <a:xfrm>
            <a:off x="152400" y="1219200"/>
            <a:ext cx="3657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b="1" dirty="0">
                <a:solidFill>
                  <a:srgbClr val="FF0000"/>
                </a:solidFill>
              </a:rPr>
              <a:t>3</a:t>
            </a:r>
            <a:r>
              <a:rPr lang="en-US" b="1" dirty="0">
                <a:solidFill>
                  <a:srgbClr val="FF0000"/>
                </a:solidFill>
              </a:rPr>
              <a:t>. </a:t>
            </a:r>
            <a:r>
              <a:rPr lang="en-US" b="1" dirty="0" err="1">
                <a:solidFill>
                  <a:srgbClr val="FF0000"/>
                </a:solidFill>
              </a:rPr>
              <a:t>Nhân</a:t>
            </a:r>
            <a:r>
              <a:rPr lang="en-US" b="1" dirty="0">
                <a:solidFill>
                  <a:srgbClr val="FF0000"/>
                </a:solidFill>
              </a:rPr>
              <a:t> </a:t>
            </a:r>
            <a:r>
              <a:rPr lang="en-US" b="1" dirty="0" err="1">
                <a:solidFill>
                  <a:srgbClr val="FF0000"/>
                </a:solidFill>
              </a:rPr>
              <a:t>dân</a:t>
            </a:r>
            <a:r>
              <a:rPr lang="en-US" b="1" dirty="0">
                <a:solidFill>
                  <a:srgbClr val="FF0000"/>
                </a:solidFill>
              </a:rPr>
              <a:t> Nam </a:t>
            </a:r>
            <a:r>
              <a:rPr lang="en-US" b="1" dirty="0" err="1">
                <a:solidFill>
                  <a:srgbClr val="FF0000"/>
                </a:solidFill>
              </a:rPr>
              <a:t>Bộ</a:t>
            </a:r>
            <a:r>
              <a:rPr lang="en-US" b="1" dirty="0">
                <a:solidFill>
                  <a:srgbClr val="FF0000"/>
                </a:solidFill>
              </a:rPr>
              <a:t> </a:t>
            </a:r>
            <a:r>
              <a:rPr lang="en-US" b="1" dirty="0" err="1">
                <a:solidFill>
                  <a:srgbClr val="FF0000"/>
                </a:solidFill>
              </a:rPr>
              <a:t>kháng</a:t>
            </a:r>
            <a:r>
              <a:rPr lang="en-US" b="1" dirty="0">
                <a:solidFill>
                  <a:srgbClr val="FF0000"/>
                </a:solidFill>
              </a:rPr>
              <a:t> </a:t>
            </a:r>
            <a:r>
              <a:rPr lang="en-US" b="1" dirty="0" err="1">
                <a:solidFill>
                  <a:srgbClr val="FF0000"/>
                </a:solidFill>
              </a:rPr>
              <a:t>chiến</a:t>
            </a:r>
            <a:r>
              <a:rPr lang="en-US" b="1" dirty="0">
                <a:solidFill>
                  <a:srgbClr val="FF0000"/>
                </a:solidFill>
              </a:rPr>
              <a:t> </a:t>
            </a:r>
            <a:r>
              <a:rPr lang="en-US" b="1" dirty="0" err="1">
                <a:solidFill>
                  <a:srgbClr val="FF0000"/>
                </a:solidFill>
              </a:rPr>
              <a:t>chống</a:t>
            </a:r>
            <a:r>
              <a:rPr lang="en-US" b="1" dirty="0">
                <a:solidFill>
                  <a:srgbClr val="FF0000"/>
                </a:solidFill>
              </a:rPr>
              <a:t> </a:t>
            </a:r>
          </a:p>
          <a:p>
            <a:r>
              <a:rPr lang="en-US" b="1" dirty="0" err="1">
                <a:solidFill>
                  <a:srgbClr val="FF0000"/>
                </a:solidFill>
              </a:rPr>
              <a:t>thực</a:t>
            </a:r>
            <a:r>
              <a:rPr lang="en-US" b="1" dirty="0">
                <a:solidFill>
                  <a:srgbClr val="FF0000"/>
                </a:solidFill>
              </a:rPr>
              <a:t> </a:t>
            </a:r>
            <a:r>
              <a:rPr lang="en-US" b="1" dirty="0" err="1">
                <a:solidFill>
                  <a:srgbClr val="FF0000"/>
                </a:solidFill>
              </a:rPr>
              <a:t>dân</a:t>
            </a:r>
            <a:r>
              <a:rPr lang="en-US" b="1" dirty="0">
                <a:solidFill>
                  <a:srgbClr val="FF0000"/>
                </a:solidFill>
              </a:rPr>
              <a:t> </a:t>
            </a:r>
            <a:r>
              <a:rPr lang="en-US" b="1" dirty="0" err="1">
                <a:solidFill>
                  <a:srgbClr val="FF0000"/>
                </a:solidFill>
              </a:rPr>
              <a:t>Pháp</a:t>
            </a:r>
            <a:r>
              <a:rPr lang="en-US" b="1" dirty="0">
                <a:solidFill>
                  <a:srgbClr val="FF0000"/>
                </a:solidFill>
              </a:rPr>
              <a:t> </a:t>
            </a:r>
            <a:r>
              <a:rPr lang="en-US" b="1" dirty="0" err="1">
                <a:solidFill>
                  <a:srgbClr val="FF0000"/>
                </a:solidFill>
              </a:rPr>
              <a:t>trở</a:t>
            </a:r>
            <a:r>
              <a:rPr lang="en-US" b="1" dirty="0">
                <a:solidFill>
                  <a:srgbClr val="FF0000"/>
                </a:solidFill>
              </a:rPr>
              <a:t> </a:t>
            </a:r>
            <a:r>
              <a:rPr lang="en-US" b="1" dirty="0" err="1">
                <a:solidFill>
                  <a:srgbClr val="FF0000"/>
                </a:solidFill>
              </a:rPr>
              <a:t>lại</a:t>
            </a:r>
            <a:r>
              <a:rPr lang="en-US" b="1" dirty="0">
                <a:solidFill>
                  <a:srgbClr val="FF0000"/>
                </a:solidFill>
              </a:rPr>
              <a:t> </a:t>
            </a:r>
            <a:r>
              <a:rPr lang="en-US" b="1" dirty="0" err="1">
                <a:solidFill>
                  <a:srgbClr val="FF0000"/>
                </a:solidFill>
              </a:rPr>
              <a:t>xâm</a:t>
            </a:r>
            <a:r>
              <a:rPr lang="en-US" b="1" dirty="0">
                <a:solidFill>
                  <a:srgbClr val="FF0000"/>
                </a:solidFill>
              </a:rPr>
              <a:t> </a:t>
            </a:r>
            <a:r>
              <a:rPr lang="en-US" b="1" dirty="0" err="1">
                <a:solidFill>
                  <a:srgbClr val="FF0000"/>
                </a:solidFill>
              </a:rPr>
              <a:t>lược</a:t>
            </a:r>
            <a:r>
              <a:rPr lang="en-US" b="1" dirty="0">
                <a:solidFill>
                  <a:srgbClr val="FF0000"/>
                </a:solidFill>
              </a:rPr>
              <a:t>:</a:t>
            </a:r>
          </a:p>
        </p:txBody>
      </p:sp>
      <p:sp>
        <p:nvSpPr>
          <p:cNvPr id="72711" name="Rectangle 7"/>
          <p:cNvSpPr>
            <a:spLocks noChangeArrowheads="1"/>
          </p:cNvSpPr>
          <p:nvPr/>
        </p:nvSpPr>
        <p:spPr bwMode="auto">
          <a:xfrm>
            <a:off x="152400" y="1981200"/>
            <a:ext cx="38100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a:solidFill>
                  <a:srgbClr val="0000FF"/>
                </a:solidFill>
              </a:rPr>
              <a:t> </a:t>
            </a:r>
            <a:r>
              <a:rPr lang="en-US" b="1">
                <a:solidFill>
                  <a:srgbClr val="0000FF"/>
                </a:solidFill>
              </a:rPr>
              <a:t>Đêm 22 rạng 23. 9.1945, Pháp đánh úp</a:t>
            </a:r>
          </a:p>
          <a:p>
            <a:r>
              <a:rPr lang="en-US" b="1">
                <a:solidFill>
                  <a:srgbClr val="0000FF"/>
                </a:solidFill>
              </a:rPr>
              <a:t>trụ sở UBND Nam Bộ, mở đầu xâm lược</a:t>
            </a:r>
          </a:p>
          <a:p>
            <a:r>
              <a:rPr lang="en-US" b="1">
                <a:solidFill>
                  <a:srgbClr val="0000FF"/>
                </a:solidFill>
              </a:rPr>
              <a:t>trở lại nước ta.</a:t>
            </a:r>
          </a:p>
        </p:txBody>
      </p:sp>
      <p:pic>
        <p:nvPicPr>
          <p:cNvPr id="72713" name="Picture 9" descr="nam-tien-08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762000"/>
            <a:ext cx="4800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TextBox 5"/>
          <p:cNvSpPr txBox="1">
            <a:spLocks noChangeArrowheads="1"/>
          </p:cNvSpPr>
          <p:nvPr/>
        </p:nvSpPr>
        <p:spPr bwMode="auto">
          <a:xfrm>
            <a:off x="4419600" y="41148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i="1">
                <a:solidFill>
                  <a:srgbClr val="FF0000"/>
                </a:solidFill>
                <a:latin typeface="Times New Roman" pitchFamily="18" charset="0"/>
              </a:rPr>
              <a:t>Nam Bộ kháng chiến</a:t>
            </a:r>
          </a:p>
        </p:txBody>
      </p:sp>
      <p:sp>
        <p:nvSpPr>
          <p:cNvPr id="72715" name="Rectangle 11"/>
          <p:cNvSpPr>
            <a:spLocks noChangeArrowheads="1"/>
          </p:cNvSpPr>
          <p:nvPr/>
        </p:nvSpPr>
        <p:spPr bwMode="auto">
          <a:xfrm>
            <a:off x="4267200" y="3581400"/>
            <a:ext cx="4692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a:t>Đoàn quân Nam tiến  vào Nam Bộ chiến đấu</a:t>
            </a:r>
          </a:p>
        </p:txBody>
      </p:sp>
      <p:sp>
        <p:nvSpPr>
          <p:cNvPr id="72716" name="AutoShape 12"/>
          <p:cNvSpPr>
            <a:spLocks noChangeArrowheads="1"/>
          </p:cNvSpPr>
          <p:nvPr/>
        </p:nvSpPr>
        <p:spPr bwMode="auto">
          <a:xfrm>
            <a:off x="152400" y="4572000"/>
            <a:ext cx="4038600" cy="1600200"/>
          </a:xfrm>
          <a:prstGeom prst="cloudCallout">
            <a:avLst>
              <a:gd name="adj1" fmla="val 65407"/>
              <a:gd name="adj2" fmla="val -64583"/>
            </a:avLst>
          </a:prstGeom>
          <a:solidFill>
            <a:schemeClr val="bg1"/>
          </a:solidFill>
          <a:ln w="2857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rgbClr val="6600FF"/>
                </a:solidFill>
              </a:rPr>
              <a:t>Đảng, Chính phủ và nhân dân ta hành động như thế nào khi Pháp xâm lược trở lại ?</a:t>
            </a:r>
          </a:p>
        </p:txBody>
      </p:sp>
    </p:spTree>
    <p:extLst>
      <p:ext uri="{BB962C8B-B14F-4D97-AF65-F5344CB8AC3E}">
        <p14:creationId xmlns:p14="http://schemas.microsoft.com/office/powerpoint/2010/main" val="13404806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2711"/>
                                        </p:tgtEl>
                                        <p:attrNameLst>
                                          <p:attrName>style.visibility</p:attrName>
                                        </p:attrNameLst>
                                      </p:cBhvr>
                                      <p:to>
                                        <p:strVal val="visible"/>
                                      </p:to>
                                    </p:set>
                                    <p:animEffect transition="in" filter="fade">
                                      <p:cBhvr>
                                        <p:cTn id="7" dur="500"/>
                                        <p:tgtEl>
                                          <p:spTgt spid="72711"/>
                                        </p:tgtEl>
                                      </p:cBhvr>
                                    </p:animEffect>
                                    <p:anim calcmode="lin" valueType="num">
                                      <p:cBhvr>
                                        <p:cTn id="8" dur="500" fill="hold"/>
                                        <p:tgtEl>
                                          <p:spTgt spid="72711"/>
                                        </p:tgtEl>
                                        <p:attrNameLst>
                                          <p:attrName>ppt_w</p:attrName>
                                        </p:attrNameLst>
                                      </p:cBhvr>
                                      <p:tavLst>
                                        <p:tav tm="0" fmla="#ppt_w*sin(2.5*pi*$)">
                                          <p:val>
                                            <p:fltVal val="0"/>
                                          </p:val>
                                        </p:tav>
                                        <p:tav tm="100000">
                                          <p:val>
                                            <p:fltVal val="1"/>
                                          </p:val>
                                        </p:tav>
                                      </p:tavLst>
                                    </p:anim>
                                    <p:anim calcmode="lin" valueType="num">
                                      <p:cBhvr>
                                        <p:cTn id="9" dur="500" fill="hold"/>
                                        <p:tgtEl>
                                          <p:spTgt spid="72711"/>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72713"/>
                                        </p:tgtEl>
                                        <p:attrNameLst>
                                          <p:attrName>style.visibility</p:attrName>
                                        </p:attrNameLst>
                                      </p:cBhvr>
                                      <p:to>
                                        <p:strVal val="visible"/>
                                      </p:to>
                                    </p:set>
                                    <p:animEffect transition="in" filter="diamond(in)">
                                      <p:cBhvr>
                                        <p:cTn id="14" dur="500"/>
                                        <p:tgtEl>
                                          <p:spTgt spid="72713"/>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72715"/>
                                        </p:tgtEl>
                                        <p:attrNameLst>
                                          <p:attrName>style.visibility</p:attrName>
                                        </p:attrNameLst>
                                      </p:cBhvr>
                                      <p:to>
                                        <p:strVal val="visible"/>
                                      </p:to>
                                    </p:set>
                                    <p:animEffect transition="in" filter="diamond(in)">
                                      <p:cBhvr>
                                        <p:cTn id="17" dur="500"/>
                                        <p:tgtEl>
                                          <p:spTgt spid="72715"/>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72714"/>
                                        </p:tgtEl>
                                        <p:attrNameLst>
                                          <p:attrName>style.visibility</p:attrName>
                                        </p:attrNameLst>
                                      </p:cBhvr>
                                      <p:to>
                                        <p:strVal val="visible"/>
                                      </p:to>
                                    </p:set>
                                    <p:animEffect transition="in" filter="diamond(in)">
                                      <p:cBhvr>
                                        <p:cTn id="20" dur="500"/>
                                        <p:tgtEl>
                                          <p:spTgt spid="727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2716"/>
                                        </p:tgtEl>
                                        <p:attrNameLst>
                                          <p:attrName>style.visibility</p:attrName>
                                        </p:attrNameLst>
                                      </p:cBhvr>
                                      <p:to>
                                        <p:strVal val="visible"/>
                                      </p:to>
                                    </p:set>
                                    <p:animEffect transition="in" filter="diamond(in)">
                                      <p:cBhvr>
                                        <p:cTn id="25" dur="500"/>
                                        <p:tgtEl>
                                          <p:spTgt spid="7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p:bldP spid="72714" grpId="0"/>
      <p:bldP spid="72715" grpId="0"/>
      <p:bldP spid="727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9-12-1946 những đơn vị đầu tiên được thành l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441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381000" y="57912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vi-VN"/>
          </a:p>
        </p:txBody>
      </p:sp>
      <p:sp>
        <p:nvSpPr>
          <p:cNvPr id="12292" name="Text Box 6"/>
          <p:cNvSpPr txBox="1">
            <a:spLocks noChangeArrowheads="1"/>
          </p:cNvSpPr>
          <p:nvPr/>
        </p:nvSpPr>
        <p:spPr bwMode="auto">
          <a:xfrm>
            <a:off x="304800" y="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a:solidFill>
                  <a:srgbClr val="FF0000"/>
                </a:solidFill>
              </a:rPr>
              <a:t>                       “Đoàn quân Nam tiến” vào Nam Bộ chiến đấu</a:t>
            </a:r>
          </a:p>
        </p:txBody>
      </p:sp>
      <p:pic>
        <p:nvPicPr>
          <p:cNvPr id="12293" name="Picture 4" descr="Tất cả cho tiền tuyến miền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457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5"/>
          <p:cNvSpPr>
            <a:spLocks noChangeArrowheads="1"/>
          </p:cNvSpPr>
          <p:nvPr/>
        </p:nvSpPr>
        <p:spPr bwMode="auto">
          <a:xfrm>
            <a:off x="2590800" y="6457950"/>
            <a:ext cx="3757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000">
                <a:solidFill>
                  <a:srgbClr val="0000FF"/>
                </a:solidFill>
                <a:latin typeface="Calibri" pitchFamily="34" charset="0"/>
              </a:rPr>
              <a:t>Tất cả cho tuyền tuyến Miền Nam</a:t>
            </a:r>
          </a:p>
        </p:txBody>
      </p:sp>
    </p:spTree>
    <p:extLst>
      <p:ext uri="{BB962C8B-B14F-4D97-AF65-F5344CB8AC3E}">
        <p14:creationId xmlns:p14="http://schemas.microsoft.com/office/powerpoint/2010/main" val="768379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14"/>
          <p:cNvSpPr txBox="1">
            <a:spLocks noChangeArrowheads="1"/>
          </p:cNvSpPr>
          <p:nvPr/>
        </p:nvSpPr>
        <p:spPr bwMode="auto">
          <a:xfrm>
            <a:off x="0" y="0"/>
            <a:ext cx="9144000" cy="7016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a:solidFill>
                  <a:srgbClr val="FF0000"/>
                </a:solidFill>
                <a:latin typeface="Times New Roman" pitchFamily="18" charset="0"/>
              </a:rPr>
              <a:t>BÀI 24: CUỘC ĐẤU TRANH BẢO VỆ VÀ XÂY DỰNG CHÍNH QUYỀN DÂN CHỦ NHÂN DÂN (1945-1946) (tt)</a:t>
            </a:r>
          </a:p>
        </p:txBody>
      </p:sp>
      <p:sp>
        <p:nvSpPr>
          <p:cNvPr id="73731" name="Rectangle 3"/>
          <p:cNvSpPr>
            <a:spLocks noChangeArrowheads="1"/>
          </p:cNvSpPr>
          <p:nvPr/>
        </p:nvSpPr>
        <p:spPr bwMode="auto">
          <a:xfrm>
            <a:off x="152400" y="762000"/>
            <a:ext cx="4038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solidFill>
                  <a:srgbClr val="FF0000"/>
                </a:solidFill>
              </a:rPr>
              <a:t>II. CỦNG CỐ CHÍNH QUYỀN CÁCH MẠNG </a:t>
            </a:r>
          </a:p>
          <a:p>
            <a:r>
              <a:rPr lang="en-US" sz="1400" b="1">
                <a:solidFill>
                  <a:srgbClr val="FF0000"/>
                </a:solidFill>
              </a:rPr>
              <a:t>VÀ BẢO VỆ ĐỘC LẬP DÂN TỘC</a:t>
            </a:r>
          </a:p>
        </p:txBody>
      </p:sp>
      <p:sp>
        <p:nvSpPr>
          <p:cNvPr id="73732" name="Line 4"/>
          <p:cNvSpPr>
            <a:spLocks noChangeShapeType="1"/>
          </p:cNvSpPr>
          <p:nvPr/>
        </p:nvSpPr>
        <p:spPr bwMode="auto">
          <a:xfrm>
            <a:off x="4267200" y="685800"/>
            <a:ext cx="0" cy="6172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3" name="Rectangle 5"/>
          <p:cNvSpPr>
            <a:spLocks noChangeArrowheads="1"/>
          </p:cNvSpPr>
          <p:nvPr/>
        </p:nvSpPr>
        <p:spPr bwMode="auto">
          <a:xfrm>
            <a:off x="152400" y="1219200"/>
            <a:ext cx="3657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b="1" dirty="0">
                <a:solidFill>
                  <a:srgbClr val="FF0000"/>
                </a:solidFill>
              </a:rPr>
              <a:t>3</a:t>
            </a:r>
            <a:r>
              <a:rPr lang="en-US" b="1" dirty="0">
                <a:solidFill>
                  <a:srgbClr val="FF0000"/>
                </a:solidFill>
              </a:rPr>
              <a:t>. </a:t>
            </a:r>
            <a:r>
              <a:rPr lang="en-US" b="1" dirty="0" err="1">
                <a:solidFill>
                  <a:srgbClr val="FF0000"/>
                </a:solidFill>
              </a:rPr>
              <a:t>Nhân</a:t>
            </a:r>
            <a:r>
              <a:rPr lang="en-US" b="1" dirty="0">
                <a:solidFill>
                  <a:srgbClr val="FF0000"/>
                </a:solidFill>
              </a:rPr>
              <a:t> </a:t>
            </a:r>
            <a:r>
              <a:rPr lang="en-US" b="1" dirty="0" err="1">
                <a:solidFill>
                  <a:srgbClr val="FF0000"/>
                </a:solidFill>
              </a:rPr>
              <a:t>dân</a:t>
            </a:r>
            <a:r>
              <a:rPr lang="en-US" b="1" dirty="0">
                <a:solidFill>
                  <a:srgbClr val="FF0000"/>
                </a:solidFill>
              </a:rPr>
              <a:t> Nam </a:t>
            </a:r>
            <a:r>
              <a:rPr lang="en-US" b="1" dirty="0" err="1">
                <a:solidFill>
                  <a:srgbClr val="FF0000"/>
                </a:solidFill>
              </a:rPr>
              <a:t>Bộ</a:t>
            </a:r>
            <a:r>
              <a:rPr lang="en-US" b="1" dirty="0">
                <a:solidFill>
                  <a:srgbClr val="FF0000"/>
                </a:solidFill>
              </a:rPr>
              <a:t> </a:t>
            </a:r>
            <a:r>
              <a:rPr lang="en-US" b="1" dirty="0" err="1">
                <a:solidFill>
                  <a:srgbClr val="FF0000"/>
                </a:solidFill>
              </a:rPr>
              <a:t>kháng</a:t>
            </a:r>
            <a:r>
              <a:rPr lang="en-US" b="1" dirty="0">
                <a:solidFill>
                  <a:srgbClr val="FF0000"/>
                </a:solidFill>
              </a:rPr>
              <a:t> </a:t>
            </a:r>
            <a:r>
              <a:rPr lang="en-US" b="1" dirty="0" err="1">
                <a:solidFill>
                  <a:srgbClr val="FF0000"/>
                </a:solidFill>
              </a:rPr>
              <a:t>chiến</a:t>
            </a:r>
            <a:r>
              <a:rPr lang="en-US" b="1" dirty="0">
                <a:solidFill>
                  <a:srgbClr val="FF0000"/>
                </a:solidFill>
              </a:rPr>
              <a:t> </a:t>
            </a:r>
            <a:r>
              <a:rPr lang="en-US" b="1" dirty="0" err="1">
                <a:solidFill>
                  <a:srgbClr val="FF0000"/>
                </a:solidFill>
              </a:rPr>
              <a:t>chống</a:t>
            </a:r>
            <a:r>
              <a:rPr lang="en-US" b="1" dirty="0">
                <a:solidFill>
                  <a:srgbClr val="FF0000"/>
                </a:solidFill>
              </a:rPr>
              <a:t> </a:t>
            </a:r>
          </a:p>
          <a:p>
            <a:r>
              <a:rPr lang="en-US" b="1" dirty="0" err="1">
                <a:solidFill>
                  <a:srgbClr val="FF0000"/>
                </a:solidFill>
              </a:rPr>
              <a:t>thực</a:t>
            </a:r>
            <a:r>
              <a:rPr lang="en-US" b="1" dirty="0">
                <a:solidFill>
                  <a:srgbClr val="FF0000"/>
                </a:solidFill>
              </a:rPr>
              <a:t> </a:t>
            </a:r>
            <a:r>
              <a:rPr lang="en-US" b="1" dirty="0" err="1">
                <a:solidFill>
                  <a:srgbClr val="FF0000"/>
                </a:solidFill>
              </a:rPr>
              <a:t>dân</a:t>
            </a:r>
            <a:r>
              <a:rPr lang="en-US" b="1" dirty="0">
                <a:solidFill>
                  <a:srgbClr val="FF0000"/>
                </a:solidFill>
              </a:rPr>
              <a:t> </a:t>
            </a:r>
            <a:r>
              <a:rPr lang="en-US" b="1" dirty="0" err="1">
                <a:solidFill>
                  <a:srgbClr val="FF0000"/>
                </a:solidFill>
              </a:rPr>
              <a:t>Pháp</a:t>
            </a:r>
            <a:r>
              <a:rPr lang="en-US" b="1" dirty="0">
                <a:solidFill>
                  <a:srgbClr val="FF0000"/>
                </a:solidFill>
              </a:rPr>
              <a:t> </a:t>
            </a:r>
            <a:r>
              <a:rPr lang="en-US" b="1" dirty="0" err="1">
                <a:solidFill>
                  <a:srgbClr val="FF0000"/>
                </a:solidFill>
              </a:rPr>
              <a:t>trở</a:t>
            </a:r>
            <a:r>
              <a:rPr lang="en-US" b="1" dirty="0">
                <a:solidFill>
                  <a:srgbClr val="FF0000"/>
                </a:solidFill>
              </a:rPr>
              <a:t> </a:t>
            </a:r>
            <a:r>
              <a:rPr lang="en-US" b="1" dirty="0" err="1">
                <a:solidFill>
                  <a:srgbClr val="FF0000"/>
                </a:solidFill>
              </a:rPr>
              <a:t>lại</a:t>
            </a:r>
            <a:r>
              <a:rPr lang="en-US" b="1" dirty="0">
                <a:solidFill>
                  <a:srgbClr val="FF0000"/>
                </a:solidFill>
              </a:rPr>
              <a:t> </a:t>
            </a:r>
            <a:r>
              <a:rPr lang="en-US" b="1" dirty="0" err="1">
                <a:solidFill>
                  <a:srgbClr val="FF0000"/>
                </a:solidFill>
              </a:rPr>
              <a:t>xâm</a:t>
            </a:r>
            <a:r>
              <a:rPr lang="en-US" b="1" dirty="0">
                <a:solidFill>
                  <a:srgbClr val="FF0000"/>
                </a:solidFill>
              </a:rPr>
              <a:t> </a:t>
            </a:r>
            <a:r>
              <a:rPr lang="en-US" b="1" dirty="0" err="1">
                <a:solidFill>
                  <a:srgbClr val="FF0000"/>
                </a:solidFill>
              </a:rPr>
              <a:t>lược</a:t>
            </a:r>
            <a:r>
              <a:rPr lang="en-US" b="1" dirty="0">
                <a:solidFill>
                  <a:srgbClr val="FF0000"/>
                </a:solidFill>
              </a:rPr>
              <a:t>:</a:t>
            </a:r>
          </a:p>
        </p:txBody>
      </p:sp>
      <p:sp>
        <p:nvSpPr>
          <p:cNvPr id="73734" name="Rectangle 6"/>
          <p:cNvSpPr>
            <a:spLocks noChangeArrowheads="1"/>
          </p:cNvSpPr>
          <p:nvPr/>
        </p:nvSpPr>
        <p:spPr bwMode="auto">
          <a:xfrm>
            <a:off x="152400" y="1981200"/>
            <a:ext cx="38100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a:solidFill>
                  <a:srgbClr val="0000FF"/>
                </a:solidFill>
              </a:rPr>
              <a:t> </a:t>
            </a:r>
            <a:r>
              <a:rPr lang="en-US" b="1">
                <a:solidFill>
                  <a:srgbClr val="0000FF"/>
                </a:solidFill>
              </a:rPr>
              <a:t>Đêm 22 rạng 23. 9.1945, Pháp đánh úp</a:t>
            </a:r>
          </a:p>
          <a:p>
            <a:r>
              <a:rPr lang="en-US" b="1">
                <a:solidFill>
                  <a:srgbClr val="0000FF"/>
                </a:solidFill>
              </a:rPr>
              <a:t>trụ sở UBND Nam Bộ, mở đầu xâm lược</a:t>
            </a:r>
          </a:p>
          <a:p>
            <a:r>
              <a:rPr lang="en-US" b="1">
                <a:solidFill>
                  <a:srgbClr val="0000FF"/>
                </a:solidFill>
              </a:rPr>
              <a:t>trở lại nước ta.</a:t>
            </a:r>
          </a:p>
        </p:txBody>
      </p:sp>
      <p:sp>
        <p:nvSpPr>
          <p:cNvPr id="73740" name="Rectangle 12"/>
          <p:cNvSpPr>
            <a:spLocks noChangeArrowheads="1"/>
          </p:cNvSpPr>
          <p:nvPr/>
        </p:nvSpPr>
        <p:spPr bwMode="auto">
          <a:xfrm>
            <a:off x="152400" y="2743200"/>
            <a:ext cx="39624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b="1">
                <a:solidFill>
                  <a:srgbClr val="0000FF"/>
                </a:solidFill>
              </a:rPr>
              <a:t> Chính phủ phát động phong trào ủng </a:t>
            </a:r>
          </a:p>
          <a:p>
            <a:r>
              <a:rPr lang="en-US" b="1">
                <a:solidFill>
                  <a:srgbClr val="0000FF"/>
                </a:solidFill>
              </a:rPr>
              <a:t>hộ Nam Bộ kháng chiến.</a:t>
            </a:r>
          </a:p>
          <a:p>
            <a:pPr>
              <a:buFont typeface="Wingdings" pitchFamily="2" charset="2"/>
              <a:buChar char="à"/>
            </a:pPr>
            <a:r>
              <a:rPr lang="en-US" b="1">
                <a:solidFill>
                  <a:srgbClr val="0000FF"/>
                </a:solidFill>
                <a:sym typeface="Wingdings" pitchFamily="2" charset="2"/>
              </a:rPr>
              <a:t>Miền Bắc chi viện sức người, sức của </a:t>
            </a:r>
          </a:p>
          <a:p>
            <a:pPr>
              <a:buFont typeface="Wingdings" pitchFamily="2" charset="2"/>
              <a:buNone/>
            </a:pPr>
            <a:r>
              <a:rPr lang="en-US" b="1">
                <a:solidFill>
                  <a:srgbClr val="0000FF"/>
                </a:solidFill>
              </a:rPr>
              <a:t>cho miền Nam đánh giặc.</a:t>
            </a:r>
          </a:p>
        </p:txBody>
      </p:sp>
      <p:graphicFrame>
        <p:nvGraphicFramePr>
          <p:cNvPr id="73812" name="Group 84"/>
          <p:cNvGraphicFramePr>
            <a:graphicFrameLocks noGrp="1"/>
          </p:cNvGraphicFramePr>
          <p:nvPr/>
        </p:nvGraphicFramePr>
        <p:xfrm>
          <a:off x="4267200" y="838200"/>
          <a:ext cx="4724400" cy="4311016"/>
        </p:xfrm>
        <a:graphic>
          <a:graphicData uri="http://schemas.openxmlformats.org/drawingml/2006/table">
            <a:tbl>
              <a:tblPr/>
              <a:tblGrid>
                <a:gridCol w="747713">
                  <a:extLst>
                    <a:ext uri="{9D8B030D-6E8A-4147-A177-3AD203B41FA5}">
                      <a16:colId xmlns:a16="http://schemas.microsoft.com/office/drawing/2014/main" val="20000"/>
                    </a:ext>
                  </a:extLst>
                </a:gridCol>
                <a:gridCol w="2071687">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738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cs typeface="Times New Roman" pitchFamily="18" charset="0"/>
                        </a:rPr>
                        <a:t>Nội dung</a:t>
                      </a:r>
                      <a:endParaRPr kumimoji="0" lang="en-US" sz="1800" b="1" i="0" u="none" strike="noStrike" cap="none" normalizeH="0" baseline="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cs typeface="Times New Roman" pitchFamily="18" charset="0"/>
                        </a:rPr>
                        <a:t>V</a:t>
                      </a:r>
                      <a:r>
                        <a:rPr kumimoji="0" lang="vi-VN" sz="1800" b="1" i="0" u="none" strike="noStrike" cap="none" normalizeH="0" baseline="0">
                          <a:ln>
                            <a:noFill/>
                          </a:ln>
                          <a:solidFill>
                            <a:schemeClr val="accent2"/>
                          </a:solidFill>
                          <a:effectLst/>
                          <a:latin typeface="Times New Roman" pitchFamily="18" charset="0"/>
                          <a:cs typeface="Times New Roman" pitchFamily="18" charset="0"/>
                        </a:rPr>
                        <a:t>ới quân Tưởng</a:t>
                      </a:r>
                      <a:endParaRPr kumimoji="0" lang="vi-VN" sz="1800" b="1" i="0" u="none" strike="noStrike" cap="none" normalizeH="0" baseline="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800" b="1" i="0" u="none" strike="noStrike" cap="none" normalizeH="0" baseline="0">
                          <a:ln>
                            <a:noFill/>
                          </a:ln>
                          <a:solidFill>
                            <a:schemeClr val="accent2"/>
                          </a:solidFill>
                          <a:effectLst/>
                          <a:latin typeface="Times New Roman" pitchFamily="18" charset="0"/>
                          <a:cs typeface="Times New Roman" pitchFamily="18" charset="0"/>
                        </a:rPr>
                        <a:t>Với bọn phản cách mạng</a:t>
                      </a:r>
                      <a:endParaRPr kumimoji="0" lang="vi-VN" sz="1800" b="1" i="0" u="none" strike="noStrike" cap="none" normalizeH="0" baseline="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3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cs typeface="Times New Roman" pitchFamily="18" charset="0"/>
                        </a:rPr>
                        <a:t>Biện pháp đối phó</a:t>
                      </a:r>
                      <a:endParaRPr kumimoji="0" lang="en-US" sz="1800" b="1" i="0" u="none" strike="noStrike" cap="none" normalizeH="0" baseline="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-Ta nhượng cho chúng 70 ghế trong Quốc hội không qua bầu cử.</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-Cung cấp lương thực, thực phẩm cho chúng.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-Nhận tiêu tiền “quan kim”, “quốc tệ”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Ban hành sắc lệnh trấn áp, lập tòa án xét xử.</a:t>
                      </a:r>
                      <a:endParaRPr kumimoji="0" lang="vi-VN" sz="1800" b="1"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8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cs typeface="Times New Roman" pitchFamily="18" charset="0"/>
                        </a:rPr>
                        <a:t>Nhận xét</a:t>
                      </a:r>
                      <a:endParaRPr kumimoji="0" lang="en-US" sz="1800" b="1" i="0" u="none" strike="noStrike" cap="none" normalizeH="0" baseline="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Mềm dẻo, nhân nhượng</a:t>
                      </a:r>
                      <a:endParaRPr kumimoji="0" lang="vi-VN" sz="1800" b="1"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cs typeface="Times New Roman" pitchFamily="18" charset="0"/>
                        </a:rPr>
                        <a:t> Cứng rắn, kiên quyết.</a:t>
                      </a:r>
                      <a:endParaRPr kumimoji="0" lang="en-US" sz="1800" b="1"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3805" name="AutoShape 77"/>
          <p:cNvSpPr>
            <a:spLocks noChangeArrowheads="1"/>
          </p:cNvSpPr>
          <p:nvPr/>
        </p:nvSpPr>
        <p:spPr bwMode="auto">
          <a:xfrm>
            <a:off x="4267200" y="5638800"/>
            <a:ext cx="4724400" cy="1219200"/>
          </a:xfrm>
          <a:prstGeom prst="wedgeRoundRectCallout">
            <a:avLst>
              <a:gd name="adj1" fmla="val -14449"/>
              <a:gd name="adj2" fmla="val -63282"/>
              <a:gd name="adj3" fmla="val 16667"/>
            </a:avLst>
          </a:prstGeom>
          <a:solidFill>
            <a:schemeClr val="bg1"/>
          </a:solidFill>
          <a:ln w="2857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err="1">
                <a:solidFill>
                  <a:srgbClr val="6600FF"/>
                </a:solidFill>
              </a:rPr>
              <a:t>Hoàn</a:t>
            </a:r>
            <a:r>
              <a:rPr lang="en-US" b="1" dirty="0">
                <a:solidFill>
                  <a:srgbClr val="6600FF"/>
                </a:solidFill>
              </a:rPr>
              <a:t> </a:t>
            </a:r>
            <a:r>
              <a:rPr lang="en-US" b="1" dirty="0" err="1">
                <a:solidFill>
                  <a:srgbClr val="6600FF"/>
                </a:solidFill>
              </a:rPr>
              <a:t>thành</a:t>
            </a:r>
            <a:r>
              <a:rPr lang="en-US" b="1" dirty="0">
                <a:solidFill>
                  <a:srgbClr val="6600FF"/>
                </a:solidFill>
              </a:rPr>
              <a:t> </a:t>
            </a:r>
            <a:r>
              <a:rPr lang="en-US" b="1" dirty="0" err="1">
                <a:solidFill>
                  <a:srgbClr val="6600FF"/>
                </a:solidFill>
              </a:rPr>
              <a:t>bảng</a:t>
            </a:r>
            <a:r>
              <a:rPr lang="en-US" b="1" dirty="0">
                <a:solidFill>
                  <a:srgbClr val="6600FF"/>
                </a:solidFill>
              </a:rPr>
              <a:t> </a:t>
            </a:r>
            <a:r>
              <a:rPr lang="en-US" b="1" dirty="0" err="1">
                <a:solidFill>
                  <a:srgbClr val="6600FF"/>
                </a:solidFill>
              </a:rPr>
              <a:t>biểu</a:t>
            </a:r>
            <a:r>
              <a:rPr lang="en-US" b="1" dirty="0">
                <a:solidFill>
                  <a:srgbClr val="6600FF"/>
                </a:solidFill>
              </a:rPr>
              <a:t> </a:t>
            </a:r>
            <a:r>
              <a:rPr lang="en-US" b="1" dirty="0" err="1">
                <a:solidFill>
                  <a:srgbClr val="6600FF"/>
                </a:solidFill>
              </a:rPr>
              <a:t>các</a:t>
            </a:r>
            <a:r>
              <a:rPr lang="en-US" b="1" dirty="0">
                <a:solidFill>
                  <a:srgbClr val="6600FF"/>
                </a:solidFill>
              </a:rPr>
              <a:t> </a:t>
            </a:r>
            <a:r>
              <a:rPr lang="en-US" b="1" dirty="0" err="1">
                <a:solidFill>
                  <a:srgbClr val="6600FF"/>
                </a:solidFill>
              </a:rPr>
              <a:t>biện</a:t>
            </a:r>
            <a:r>
              <a:rPr lang="en-US" b="1" dirty="0">
                <a:solidFill>
                  <a:srgbClr val="6600FF"/>
                </a:solidFill>
              </a:rPr>
              <a:t> </a:t>
            </a:r>
            <a:r>
              <a:rPr lang="en-US" b="1" dirty="0" err="1">
                <a:solidFill>
                  <a:srgbClr val="6600FF"/>
                </a:solidFill>
              </a:rPr>
              <a:t>pháp</a:t>
            </a:r>
            <a:r>
              <a:rPr lang="en-US" b="1" dirty="0">
                <a:solidFill>
                  <a:srgbClr val="6600FF"/>
                </a:solidFill>
              </a:rPr>
              <a:t> </a:t>
            </a:r>
            <a:r>
              <a:rPr lang="en-US" b="1" dirty="0" err="1">
                <a:solidFill>
                  <a:srgbClr val="6600FF"/>
                </a:solidFill>
              </a:rPr>
              <a:t>đối</a:t>
            </a:r>
            <a:r>
              <a:rPr lang="en-US" b="1" dirty="0">
                <a:solidFill>
                  <a:srgbClr val="6600FF"/>
                </a:solidFill>
              </a:rPr>
              <a:t> </a:t>
            </a:r>
            <a:r>
              <a:rPr lang="en-US" b="1" dirty="0" err="1">
                <a:solidFill>
                  <a:srgbClr val="6600FF"/>
                </a:solidFill>
              </a:rPr>
              <a:t>phó</a:t>
            </a:r>
            <a:r>
              <a:rPr lang="en-US" b="1" dirty="0">
                <a:solidFill>
                  <a:srgbClr val="6600FF"/>
                </a:solidFill>
              </a:rPr>
              <a:t> </a:t>
            </a:r>
            <a:r>
              <a:rPr lang="en-US" b="1" dirty="0" err="1">
                <a:solidFill>
                  <a:srgbClr val="6600FF"/>
                </a:solidFill>
              </a:rPr>
              <a:t>với</a:t>
            </a:r>
            <a:r>
              <a:rPr lang="en-US" b="1" dirty="0">
                <a:solidFill>
                  <a:srgbClr val="6600FF"/>
                </a:solidFill>
              </a:rPr>
              <a:t> </a:t>
            </a:r>
            <a:r>
              <a:rPr lang="en-US" b="1" dirty="0" err="1">
                <a:solidFill>
                  <a:srgbClr val="6600FF"/>
                </a:solidFill>
              </a:rPr>
              <a:t>quân</a:t>
            </a:r>
            <a:r>
              <a:rPr lang="en-US" b="1" dirty="0">
                <a:solidFill>
                  <a:srgbClr val="6600FF"/>
                </a:solidFill>
              </a:rPr>
              <a:t> </a:t>
            </a:r>
            <a:r>
              <a:rPr lang="en-US" b="1" dirty="0" err="1">
                <a:solidFill>
                  <a:srgbClr val="6600FF"/>
                </a:solidFill>
              </a:rPr>
              <a:t>Tưởng</a:t>
            </a:r>
            <a:r>
              <a:rPr lang="en-US" b="1" dirty="0">
                <a:solidFill>
                  <a:srgbClr val="6600FF"/>
                </a:solidFill>
              </a:rPr>
              <a:t> </a:t>
            </a:r>
            <a:r>
              <a:rPr lang="en-US" b="1" dirty="0" err="1">
                <a:solidFill>
                  <a:srgbClr val="6600FF"/>
                </a:solidFill>
              </a:rPr>
              <a:t>và</a:t>
            </a:r>
            <a:r>
              <a:rPr lang="en-US" b="1" dirty="0">
                <a:solidFill>
                  <a:srgbClr val="6600FF"/>
                </a:solidFill>
              </a:rPr>
              <a:t> </a:t>
            </a:r>
            <a:r>
              <a:rPr lang="en-US" b="1" dirty="0" err="1">
                <a:solidFill>
                  <a:srgbClr val="6600FF"/>
                </a:solidFill>
              </a:rPr>
              <a:t>bọn</a:t>
            </a:r>
            <a:r>
              <a:rPr lang="en-US" b="1" dirty="0">
                <a:solidFill>
                  <a:srgbClr val="6600FF"/>
                </a:solidFill>
              </a:rPr>
              <a:t> </a:t>
            </a:r>
            <a:r>
              <a:rPr lang="en-US" b="1" dirty="0" err="1">
                <a:solidFill>
                  <a:srgbClr val="6600FF"/>
                </a:solidFill>
              </a:rPr>
              <a:t>phản</a:t>
            </a:r>
            <a:r>
              <a:rPr lang="en-US" b="1" dirty="0">
                <a:solidFill>
                  <a:srgbClr val="6600FF"/>
                </a:solidFill>
              </a:rPr>
              <a:t> </a:t>
            </a:r>
            <a:r>
              <a:rPr lang="en-US" b="1" dirty="0" err="1">
                <a:solidFill>
                  <a:srgbClr val="6600FF"/>
                </a:solidFill>
              </a:rPr>
              <a:t>cách</a:t>
            </a:r>
            <a:r>
              <a:rPr lang="en-US" b="1" dirty="0">
                <a:solidFill>
                  <a:srgbClr val="6600FF"/>
                </a:solidFill>
              </a:rPr>
              <a:t> </a:t>
            </a:r>
            <a:r>
              <a:rPr lang="en-US" b="1" dirty="0" err="1">
                <a:solidFill>
                  <a:srgbClr val="6600FF"/>
                </a:solidFill>
              </a:rPr>
              <a:t>mạng</a:t>
            </a:r>
            <a:r>
              <a:rPr lang="en-US" b="1" dirty="0">
                <a:solidFill>
                  <a:srgbClr val="6600FF"/>
                </a:solidFill>
              </a:rPr>
              <a:t> ? </a:t>
            </a:r>
            <a:r>
              <a:rPr lang="en-US" b="1" dirty="0" err="1">
                <a:solidFill>
                  <a:srgbClr val="6600FF"/>
                </a:solidFill>
              </a:rPr>
              <a:t>Nhận</a:t>
            </a:r>
            <a:r>
              <a:rPr lang="en-US" b="1" dirty="0">
                <a:solidFill>
                  <a:srgbClr val="6600FF"/>
                </a:solidFill>
              </a:rPr>
              <a:t> </a:t>
            </a:r>
            <a:r>
              <a:rPr lang="en-US" b="1" dirty="0" err="1">
                <a:solidFill>
                  <a:srgbClr val="6600FF"/>
                </a:solidFill>
              </a:rPr>
              <a:t>xét</a:t>
            </a:r>
            <a:endParaRPr lang="en-US" b="1" dirty="0">
              <a:solidFill>
                <a:srgbClr val="6600FF"/>
              </a:solidFill>
            </a:endParaRPr>
          </a:p>
        </p:txBody>
      </p:sp>
      <p:sp>
        <p:nvSpPr>
          <p:cNvPr id="73806" name="Rectangle 78"/>
          <p:cNvSpPr>
            <a:spLocks noChangeArrowheads="1"/>
          </p:cNvSpPr>
          <p:nvPr/>
        </p:nvSpPr>
        <p:spPr bwMode="auto">
          <a:xfrm>
            <a:off x="152400" y="3962400"/>
            <a:ext cx="3962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b="1" dirty="0">
                <a:solidFill>
                  <a:srgbClr val="FF0000"/>
                </a:solidFill>
              </a:rPr>
              <a:t>4</a:t>
            </a:r>
            <a:r>
              <a:rPr lang="en-US" b="1" dirty="0">
                <a:solidFill>
                  <a:srgbClr val="FF0000"/>
                </a:solidFill>
              </a:rPr>
              <a:t>. </a:t>
            </a:r>
            <a:r>
              <a:rPr lang="en-US" b="1" dirty="0" err="1">
                <a:solidFill>
                  <a:srgbClr val="FF0000"/>
                </a:solidFill>
              </a:rPr>
              <a:t>Đấu</a:t>
            </a:r>
            <a:r>
              <a:rPr lang="en-US" b="1" dirty="0">
                <a:solidFill>
                  <a:srgbClr val="FF0000"/>
                </a:solidFill>
              </a:rPr>
              <a:t> </a:t>
            </a:r>
            <a:r>
              <a:rPr lang="en-US" b="1" dirty="0" err="1">
                <a:solidFill>
                  <a:srgbClr val="FF0000"/>
                </a:solidFill>
              </a:rPr>
              <a:t>tranh</a:t>
            </a:r>
            <a:r>
              <a:rPr lang="en-US" b="1" dirty="0">
                <a:solidFill>
                  <a:srgbClr val="FF0000"/>
                </a:solidFill>
              </a:rPr>
              <a:t> </a:t>
            </a:r>
            <a:r>
              <a:rPr lang="en-US" b="1" dirty="0" err="1">
                <a:solidFill>
                  <a:srgbClr val="FF0000"/>
                </a:solidFill>
              </a:rPr>
              <a:t>chống</a:t>
            </a:r>
            <a:r>
              <a:rPr lang="en-US" b="1" dirty="0">
                <a:solidFill>
                  <a:srgbClr val="FF0000"/>
                </a:solidFill>
              </a:rPr>
              <a:t> </a:t>
            </a:r>
            <a:r>
              <a:rPr lang="en-US" b="1" dirty="0" err="1">
                <a:solidFill>
                  <a:srgbClr val="FF0000"/>
                </a:solidFill>
              </a:rPr>
              <a:t>quân</a:t>
            </a:r>
            <a:r>
              <a:rPr lang="en-US" b="1" dirty="0">
                <a:solidFill>
                  <a:srgbClr val="FF0000"/>
                </a:solidFill>
              </a:rPr>
              <a:t> </a:t>
            </a:r>
            <a:r>
              <a:rPr lang="en-US" b="1" dirty="0" err="1">
                <a:solidFill>
                  <a:srgbClr val="FF0000"/>
                </a:solidFill>
              </a:rPr>
              <a:t>Tưởng</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bọn</a:t>
            </a:r>
            <a:r>
              <a:rPr lang="en-US" b="1" dirty="0">
                <a:solidFill>
                  <a:srgbClr val="FF0000"/>
                </a:solidFill>
              </a:rPr>
              <a:t> </a:t>
            </a:r>
          </a:p>
          <a:p>
            <a:r>
              <a:rPr lang="en-US" b="1" dirty="0" err="1">
                <a:solidFill>
                  <a:srgbClr val="FF0000"/>
                </a:solidFill>
              </a:rPr>
              <a:t>phản</a:t>
            </a:r>
            <a:r>
              <a:rPr lang="en-US" b="1" dirty="0">
                <a:solidFill>
                  <a:srgbClr val="FF0000"/>
                </a:solidFill>
              </a:rPr>
              <a:t> </a:t>
            </a:r>
            <a:r>
              <a:rPr lang="en-US" b="1" dirty="0" err="1">
                <a:solidFill>
                  <a:srgbClr val="FF0000"/>
                </a:solidFill>
              </a:rPr>
              <a:t>cách</a:t>
            </a:r>
            <a:r>
              <a:rPr lang="en-US" b="1" dirty="0">
                <a:solidFill>
                  <a:srgbClr val="FF0000"/>
                </a:solidFill>
              </a:rPr>
              <a:t> </a:t>
            </a:r>
            <a:r>
              <a:rPr lang="en-US" b="1" dirty="0" err="1">
                <a:solidFill>
                  <a:srgbClr val="FF0000"/>
                </a:solidFill>
              </a:rPr>
              <a:t>mạng</a:t>
            </a:r>
            <a:r>
              <a:rPr lang="en-US" b="1" dirty="0">
                <a:solidFill>
                  <a:srgbClr val="FF0000"/>
                </a:solidFill>
              </a:rPr>
              <a:t>:</a:t>
            </a:r>
          </a:p>
        </p:txBody>
      </p:sp>
      <p:sp>
        <p:nvSpPr>
          <p:cNvPr id="73813" name="Rectangle 85"/>
          <p:cNvSpPr>
            <a:spLocks noChangeArrowheads="1"/>
          </p:cNvSpPr>
          <p:nvPr/>
        </p:nvSpPr>
        <p:spPr bwMode="auto">
          <a:xfrm>
            <a:off x="5029200" y="1600200"/>
            <a:ext cx="1981200" cy="2743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4" name="Rectangle 86"/>
          <p:cNvSpPr>
            <a:spLocks noChangeArrowheads="1"/>
          </p:cNvSpPr>
          <p:nvPr/>
        </p:nvSpPr>
        <p:spPr bwMode="auto">
          <a:xfrm>
            <a:off x="7162800" y="1676400"/>
            <a:ext cx="1676400" cy="2667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5" name="Rectangle 87"/>
          <p:cNvSpPr>
            <a:spLocks noChangeArrowheads="1"/>
          </p:cNvSpPr>
          <p:nvPr/>
        </p:nvSpPr>
        <p:spPr bwMode="auto">
          <a:xfrm>
            <a:off x="5029200" y="4495800"/>
            <a:ext cx="19812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6" name="Rectangle 88"/>
          <p:cNvSpPr>
            <a:spLocks noChangeArrowheads="1"/>
          </p:cNvSpPr>
          <p:nvPr/>
        </p:nvSpPr>
        <p:spPr bwMode="auto">
          <a:xfrm>
            <a:off x="7162800" y="4495800"/>
            <a:ext cx="16764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434910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3740"/>
                                        </p:tgtEl>
                                        <p:attrNameLst>
                                          <p:attrName>style.visibility</p:attrName>
                                        </p:attrNameLst>
                                      </p:cBhvr>
                                      <p:to>
                                        <p:strVal val="visible"/>
                                      </p:to>
                                    </p:set>
                                    <p:animEffect transition="in" filter="fade">
                                      <p:cBhvr>
                                        <p:cTn id="7" dur="500"/>
                                        <p:tgtEl>
                                          <p:spTgt spid="73740"/>
                                        </p:tgtEl>
                                      </p:cBhvr>
                                    </p:animEffect>
                                    <p:anim calcmode="lin" valueType="num">
                                      <p:cBhvr>
                                        <p:cTn id="8" dur="500" fill="hold"/>
                                        <p:tgtEl>
                                          <p:spTgt spid="73740"/>
                                        </p:tgtEl>
                                        <p:attrNameLst>
                                          <p:attrName>ppt_w</p:attrName>
                                        </p:attrNameLst>
                                      </p:cBhvr>
                                      <p:tavLst>
                                        <p:tav tm="0" fmla="#ppt_w*sin(2.5*pi*$)">
                                          <p:val>
                                            <p:fltVal val="0"/>
                                          </p:val>
                                        </p:tav>
                                        <p:tav tm="100000">
                                          <p:val>
                                            <p:fltVal val="1"/>
                                          </p:val>
                                        </p:tav>
                                      </p:tavLst>
                                    </p:anim>
                                    <p:anim calcmode="lin" valueType="num">
                                      <p:cBhvr>
                                        <p:cTn id="9" dur="500" fill="hold"/>
                                        <p:tgtEl>
                                          <p:spTgt spid="7374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73806"/>
                                        </p:tgtEl>
                                        <p:attrNameLst>
                                          <p:attrName>style.visibility</p:attrName>
                                        </p:attrNameLst>
                                      </p:cBhvr>
                                      <p:to>
                                        <p:strVal val="visible"/>
                                      </p:to>
                                    </p:set>
                                    <p:animEffect transition="in" filter="fade">
                                      <p:cBhvr>
                                        <p:cTn id="14" dur="500"/>
                                        <p:tgtEl>
                                          <p:spTgt spid="73806"/>
                                        </p:tgtEl>
                                      </p:cBhvr>
                                    </p:animEffect>
                                    <p:anim calcmode="lin" valueType="num">
                                      <p:cBhvr>
                                        <p:cTn id="15" dur="500" fill="hold"/>
                                        <p:tgtEl>
                                          <p:spTgt spid="73806"/>
                                        </p:tgtEl>
                                        <p:attrNameLst>
                                          <p:attrName>ppt_w</p:attrName>
                                        </p:attrNameLst>
                                      </p:cBhvr>
                                      <p:tavLst>
                                        <p:tav tm="0" fmla="#ppt_w*sin(2.5*pi*$)">
                                          <p:val>
                                            <p:fltVal val="0"/>
                                          </p:val>
                                        </p:tav>
                                        <p:tav tm="100000">
                                          <p:val>
                                            <p:fltVal val="1"/>
                                          </p:val>
                                        </p:tav>
                                      </p:tavLst>
                                    </p:anim>
                                    <p:anim calcmode="lin" valueType="num">
                                      <p:cBhvr>
                                        <p:cTn id="16" dur="500" fill="hold"/>
                                        <p:tgtEl>
                                          <p:spTgt spid="73806"/>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73812"/>
                                        </p:tgtEl>
                                        <p:attrNameLst>
                                          <p:attrName>style.visibility</p:attrName>
                                        </p:attrNameLst>
                                      </p:cBhvr>
                                      <p:to>
                                        <p:strVal val="visible"/>
                                      </p:to>
                                    </p:set>
                                    <p:animEffect transition="in" filter="diamond(in)">
                                      <p:cBhvr>
                                        <p:cTn id="21" dur="500"/>
                                        <p:tgtEl>
                                          <p:spTgt spid="73812"/>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73805"/>
                                        </p:tgtEl>
                                        <p:attrNameLst>
                                          <p:attrName>style.visibility</p:attrName>
                                        </p:attrNameLst>
                                      </p:cBhvr>
                                      <p:to>
                                        <p:strVal val="visible"/>
                                      </p:to>
                                    </p:set>
                                    <p:animEffect transition="in" filter="diamond(in)">
                                      <p:cBhvr>
                                        <p:cTn id="24" dur="500"/>
                                        <p:tgtEl>
                                          <p:spTgt spid="738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0" nodeType="clickEffect">
                                  <p:stCondLst>
                                    <p:cond delay="0"/>
                                  </p:stCondLst>
                                  <p:childTnLst>
                                    <p:animEffect transition="out" filter="box(in)">
                                      <p:cBhvr>
                                        <p:cTn id="28" dur="500"/>
                                        <p:tgtEl>
                                          <p:spTgt spid="73813"/>
                                        </p:tgtEl>
                                      </p:cBhvr>
                                    </p:animEffect>
                                    <p:set>
                                      <p:cBhvr>
                                        <p:cTn id="29" dur="1" fill="hold">
                                          <p:stCondLst>
                                            <p:cond delay="499"/>
                                          </p:stCondLst>
                                        </p:cTn>
                                        <p:tgtEl>
                                          <p:spTgt spid="7381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xit" presetSubtype="16" fill="hold" grpId="0" nodeType="clickEffect">
                                  <p:stCondLst>
                                    <p:cond delay="0"/>
                                  </p:stCondLst>
                                  <p:childTnLst>
                                    <p:animEffect transition="out" filter="box(in)">
                                      <p:cBhvr>
                                        <p:cTn id="33" dur="500"/>
                                        <p:tgtEl>
                                          <p:spTgt spid="73814"/>
                                        </p:tgtEl>
                                      </p:cBhvr>
                                    </p:animEffect>
                                    <p:set>
                                      <p:cBhvr>
                                        <p:cTn id="34" dur="1" fill="hold">
                                          <p:stCondLst>
                                            <p:cond delay="499"/>
                                          </p:stCondLst>
                                        </p:cTn>
                                        <p:tgtEl>
                                          <p:spTgt spid="7381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0" nodeType="clickEffect">
                                  <p:stCondLst>
                                    <p:cond delay="0"/>
                                  </p:stCondLst>
                                  <p:childTnLst>
                                    <p:animEffect transition="out" filter="box(in)">
                                      <p:cBhvr>
                                        <p:cTn id="38" dur="500"/>
                                        <p:tgtEl>
                                          <p:spTgt spid="73815"/>
                                        </p:tgtEl>
                                      </p:cBhvr>
                                    </p:animEffect>
                                    <p:set>
                                      <p:cBhvr>
                                        <p:cTn id="39" dur="1" fill="hold">
                                          <p:stCondLst>
                                            <p:cond delay="499"/>
                                          </p:stCondLst>
                                        </p:cTn>
                                        <p:tgtEl>
                                          <p:spTgt spid="7381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0" nodeType="clickEffect">
                                  <p:stCondLst>
                                    <p:cond delay="0"/>
                                  </p:stCondLst>
                                  <p:childTnLst>
                                    <p:animEffect transition="out" filter="box(in)">
                                      <p:cBhvr>
                                        <p:cTn id="43" dur="500"/>
                                        <p:tgtEl>
                                          <p:spTgt spid="73816"/>
                                        </p:tgtEl>
                                      </p:cBhvr>
                                    </p:animEffect>
                                    <p:set>
                                      <p:cBhvr>
                                        <p:cTn id="44" dur="1" fill="hold">
                                          <p:stCondLst>
                                            <p:cond delay="499"/>
                                          </p:stCondLst>
                                        </p:cTn>
                                        <p:tgtEl>
                                          <p:spTgt spid="7381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grpId="1" nodeType="clickEffect">
                                  <p:stCondLst>
                                    <p:cond delay="0"/>
                                  </p:stCondLst>
                                  <p:childTnLst>
                                    <p:animEffect transition="out" filter="box(in)">
                                      <p:cBhvr>
                                        <p:cTn id="48" dur="500"/>
                                        <p:tgtEl>
                                          <p:spTgt spid="73805"/>
                                        </p:tgtEl>
                                      </p:cBhvr>
                                    </p:animEffect>
                                    <p:set>
                                      <p:cBhvr>
                                        <p:cTn id="49" dur="1" fill="hold">
                                          <p:stCondLst>
                                            <p:cond delay="499"/>
                                          </p:stCondLst>
                                        </p:cTn>
                                        <p:tgtEl>
                                          <p:spTgt spid="738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805" grpId="0" animBg="1"/>
      <p:bldP spid="73805" grpId="1" animBg="1"/>
      <p:bldP spid="73806" grpId="0" animBg="1"/>
      <p:bldP spid="73813" grpId="0" animBg="1"/>
      <p:bldP spid="73814" grpId="0" animBg="1"/>
      <p:bldP spid="73815" grpId="0" animBg="1"/>
      <p:bldP spid="738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0" y="914400"/>
            <a:ext cx="89154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1313" indent="-341313" defTabSz="44926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1pPr>
            <a:lvl2pPr marL="742950" indent="-285750" defTabSz="44926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2pPr>
            <a:lvl3pPr marL="1143000" indent="-228600" defTabSz="44926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3pPr>
            <a:lvl4pPr marL="1600200" indent="-228600" defTabSz="44926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4pPr>
            <a:lvl5pPr marL="2057400" indent="-228600" defTabSz="44926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5pPr>
            <a:lvl6pPr marL="2514600" indent="-228600" defTabSz="449263" fontAlgn="base">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6pPr>
            <a:lvl7pPr marL="2971800" indent="-228600" defTabSz="449263" fontAlgn="base">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7pPr>
            <a:lvl8pPr marL="3429000" indent="-228600" defTabSz="449263" fontAlgn="base">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8pPr>
            <a:lvl9pPr marL="3886200" indent="-228600" defTabSz="449263" fontAlgn="base">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Calibri" pitchFamily="34" charset="0"/>
              </a:defRPr>
            </a:lvl9pPr>
          </a:lstStyle>
          <a:p>
            <a:pPr algn="just" eaLnBrk="0" hangingPunct="0">
              <a:buClr>
                <a:srgbClr val="FFFFFF"/>
              </a:buClr>
              <a:buSzPct val="100000"/>
              <a:buFont typeface="Times New Roman" pitchFamily="18" charset="0"/>
              <a:buChar char="-"/>
            </a:pPr>
            <a:r>
              <a:rPr lang="vi-VN" sz="2800" b="1" i="1">
                <a:solidFill>
                  <a:srgbClr val="0000FF"/>
                </a:solidFill>
                <a:latin typeface="Times New Roman" pitchFamily="18" charset="0"/>
              </a:rPr>
              <a:t>Ngay sau ngày “Tết độc lập”, Đảng và Chính phủ ta cùng một lúc phải đối phó với nhiều loại kẻ thù nguy hiểm: quân Anh, Pháp, phát xít Nhật ở miền Nam, quân </a:t>
            </a:r>
            <a:r>
              <a:rPr lang="en-US" sz="2800" b="1" i="1">
                <a:solidFill>
                  <a:srgbClr val="0000FF"/>
                </a:solidFill>
                <a:latin typeface="Times New Roman" pitchFamily="18" charset="0"/>
              </a:rPr>
              <a:t>Tưởng và</a:t>
            </a:r>
            <a:r>
              <a:rPr lang="vi-VN" sz="2800" b="1" i="1">
                <a:solidFill>
                  <a:srgbClr val="0000FF"/>
                </a:solidFill>
                <a:latin typeface="Times New Roman" pitchFamily="18" charset="0"/>
              </a:rPr>
              <a:t> bọn Việt Quốc, Việt Cách ở miền Bắc</a:t>
            </a:r>
            <a:r>
              <a:rPr lang="en-US" sz="2800" b="1" i="1">
                <a:solidFill>
                  <a:srgbClr val="0000FF"/>
                </a:solidFill>
                <a:latin typeface="Times New Roman" pitchFamily="18" charset="0"/>
              </a:rPr>
              <a:t>… </a:t>
            </a:r>
            <a:r>
              <a:rPr lang="vi-VN" sz="2800" b="1" i="1">
                <a:solidFill>
                  <a:srgbClr val="0000FF"/>
                </a:solidFill>
                <a:latin typeface="Times New Roman" pitchFamily="18" charset="0"/>
              </a:rPr>
              <a:t>Trong đó, quân Anh và </a:t>
            </a:r>
            <a:r>
              <a:rPr lang="en-US" sz="2800" b="1" i="1">
                <a:solidFill>
                  <a:srgbClr val="0000FF"/>
                </a:solidFill>
                <a:latin typeface="Times New Roman" pitchFamily="18" charset="0"/>
              </a:rPr>
              <a:t>Tưởng</a:t>
            </a:r>
            <a:r>
              <a:rPr lang="vi-VN" sz="2800" b="1" i="1">
                <a:solidFill>
                  <a:srgbClr val="0000FF"/>
                </a:solidFill>
                <a:latin typeface="Times New Roman" pitchFamily="18" charset="0"/>
              </a:rPr>
              <a:t> vào nước ta là có</a:t>
            </a:r>
            <a:r>
              <a:rPr lang="vi-VN" sz="2800" b="1" i="1">
                <a:solidFill>
                  <a:srgbClr val="000000"/>
                </a:solidFill>
                <a:latin typeface="Times New Roman" pitchFamily="18" charset="0"/>
              </a:rPr>
              <a:t> </a:t>
            </a:r>
            <a:r>
              <a:rPr lang="vi-VN" sz="2800" b="1" i="1">
                <a:solidFill>
                  <a:srgbClr val="0000FF"/>
                </a:solidFill>
                <a:latin typeface="Times New Roman" pitchFamily="18" charset="0"/>
              </a:rPr>
              <a:t>pháp lí quốc tế, làm nhiệm vụ giải giáp phát xít Nhật. </a:t>
            </a:r>
          </a:p>
          <a:p>
            <a:pPr algn="just" eaLnBrk="0" hangingPunct="0">
              <a:buSzPct val="100000"/>
            </a:pPr>
            <a:r>
              <a:rPr lang="en-US" sz="2800" b="1">
                <a:solidFill>
                  <a:srgbClr val="000000"/>
                </a:solidFill>
                <a:latin typeface="Times New Roman" pitchFamily="18" charset="0"/>
              </a:rPr>
              <a:t>   </a:t>
            </a:r>
            <a:r>
              <a:rPr lang="en-US" sz="2800" b="1">
                <a:solidFill>
                  <a:srgbClr val="FF0000"/>
                </a:solidFill>
                <a:latin typeface="Times New Roman" pitchFamily="18" charset="0"/>
              </a:rPr>
              <a:t>→ </a:t>
            </a:r>
            <a:r>
              <a:rPr lang="vi-VN" sz="2800" b="1">
                <a:solidFill>
                  <a:srgbClr val="FF0000"/>
                </a:solidFill>
                <a:latin typeface="Times New Roman" pitchFamily="18" charset="0"/>
              </a:rPr>
              <a:t>Vậy theo các em, chúng ta có nên dùng quân sự để đánh quân </a:t>
            </a:r>
            <a:r>
              <a:rPr lang="en-US" sz="2800" b="1">
                <a:solidFill>
                  <a:srgbClr val="FF0000"/>
                </a:solidFill>
                <a:latin typeface="Times New Roman" pitchFamily="18" charset="0"/>
              </a:rPr>
              <a:t>Tưởng</a:t>
            </a:r>
            <a:r>
              <a:rPr lang="vi-VN" sz="2800" b="1">
                <a:solidFill>
                  <a:srgbClr val="FF0000"/>
                </a:solidFill>
                <a:latin typeface="Times New Roman" pitchFamily="18" charset="0"/>
              </a:rPr>
              <a:t> lúc này không?</a:t>
            </a:r>
            <a:r>
              <a:rPr lang="en-US" sz="2800" b="1">
                <a:solidFill>
                  <a:srgbClr val="FF0000"/>
                </a:solidFill>
                <a:latin typeface="Times New Roman" pitchFamily="18" charset="0"/>
              </a:rPr>
              <a:t> </a:t>
            </a:r>
          </a:p>
        </p:txBody>
      </p:sp>
    </p:spTree>
    <p:extLst>
      <p:ext uri="{BB962C8B-B14F-4D97-AF65-F5344CB8AC3E}">
        <p14:creationId xmlns:p14="http://schemas.microsoft.com/office/powerpoint/2010/main" val="3628300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43011">
                                            <p:txEl>
                                              <p:pRg st="0" end="0"/>
                                            </p:txEl>
                                          </p:spTgt>
                                        </p:tgtEl>
                                        <p:attrNameLst>
                                          <p:attrName>style.visibility</p:attrName>
                                        </p:attrNameLst>
                                      </p:cBhvr>
                                      <p:to>
                                        <p:strVal val="visible"/>
                                      </p:to>
                                    </p:set>
                                    <p:animEffect transition="in" filter="box(in)">
                                      <p:cBhvr additive="repl">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43011">
                                            <p:txEl>
                                              <p:pRg st="1" end="1"/>
                                            </p:txEl>
                                          </p:spTgt>
                                        </p:tgtEl>
                                        <p:attrNameLst>
                                          <p:attrName>style.visibility</p:attrName>
                                        </p:attrNameLst>
                                      </p:cBhvr>
                                      <p:to>
                                        <p:strVal val="visible"/>
                                      </p:to>
                                    </p:set>
                                    <p:animEffect transition="in" filter="box(in)">
                                      <p:cBhvr additive="repl">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4" name="Text Box 6"/>
          <p:cNvSpPr txBox="1">
            <a:spLocks noChangeArrowheads="1"/>
          </p:cNvSpPr>
          <p:nvPr/>
        </p:nvSpPr>
        <p:spPr bwMode="auto">
          <a:xfrm>
            <a:off x="381000" y="1981200"/>
            <a:ext cx="8229600" cy="830997"/>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en-US" sz="2400" b="1" dirty="0">
                <a:solidFill>
                  <a:srgbClr val="FFFF00"/>
                </a:solidFill>
                <a:latin typeface="Arial" charset="0"/>
              </a:rPr>
              <a:t>      </a:t>
            </a:r>
            <a:r>
              <a:rPr lang="en-US" sz="2400" dirty="0">
                <a:solidFill>
                  <a:srgbClr val="FFFF00"/>
                </a:solidFill>
              </a:rPr>
              <a:t>- </a:t>
            </a:r>
            <a:r>
              <a:rPr lang="vi-VN" sz="2400" dirty="0">
                <a:solidFill>
                  <a:srgbClr val="FFFF00"/>
                </a:solidFill>
              </a:rPr>
              <a:t>Nhằm hạn chế sự phá hoại của Tưởng và nội phản, ta nhượng cho chúng 70 ghế trong quốc hội....</a:t>
            </a:r>
            <a:r>
              <a:rPr lang="en-US" sz="2400" dirty="0">
                <a:solidFill>
                  <a:srgbClr val="FFFF00"/>
                </a:solidFill>
              </a:rPr>
              <a:t>.</a:t>
            </a:r>
          </a:p>
        </p:txBody>
      </p:sp>
      <p:sp>
        <p:nvSpPr>
          <p:cNvPr id="288775" name="Text Box 7"/>
          <p:cNvSpPr txBox="1">
            <a:spLocks noChangeArrowheads="1"/>
          </p:cNvSpPr>
          <p:nvPr/>
        </p:nvSpPr>
        <p:spPr bwMode="auto">
          <a:xfrm>
            <a:off x="381000" y="3352800"/>
            <a:ext cx="8153400" cy="83099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en-US" dirty="0">
                <a:solidFill>
                  <a:srgbClr val="FFFF00"/>
                </a:solidFill>
              </a:rPr>
              <a:t>      </a:t>
            </a:r>
            <a:r>
              <a:rPr lang="en-US" sz="2400" dirty="0">
                <a:solidFill>
                  <a:srgbClr val="FFFF00"/>
                </a:solidFill>
              </a:rPr>
              <a:t>- Ta </a:t>
            </a:r>
            <a:r>
              <a:rPr lang="en-US" sz="2400" dirty="0" err="1">
                <a:solidFill>
                  <a:srgbClr val="FFFF00"/>
                </a:solidFill>
              </a:rPr>
              <a:t>còn</a:t>
            </a:r>
            <a:r>
              <a:rPr lang="en-US" sz="2400" dirty="0">
                <a:solidFill>
                  <a:srgbClr val="FFFF00"/>
                </a:solidFill>
              </a:rPr>
              <a:t> </a:t>
            </a:r>
            <a:r>
              <a:rPr lang="en-US" sz="2400" dirty="0" err="1">
                <a:solidFill>
                  <a:srgbClr val="FFFF00"/>
                </a:solidFill>
              </a:rPr>
              <a:t>nhân</a:t>
            </a:r>
            <a:r>
              <a:rPr lang="en-US" sz="2400" dirty="0">
                <a:solidFill>
                  <a:srgbClr val="FFFF00"/>
                </a:solidFill>
              </a:rPr>
              <a:t> </a:t>
            </a:r>
            <a:r>
              <a:rPr lang="en-US" sz="2400" dirty="0" err="1">
                <a:solidFill>
                  <a:srgbClr val="FFFF00"/>
                </a:solidFill>
              </a:rPr>
              <a:t>nhượng</a:t>
            </a:r>
            <a:r>
              <a:rPr lang="en-US" sz="2400" dirty="0">
                <a:solidFill>
                  <a:srgbClr val="FFFF00"/>
                </a:solidFill>
              </a:rPr>
              <a:t> </a:t>
            </a:r>
            <a:r>
              <a:rPr lang="en-US" sz="2400" dirty="0" err="1">
                <a:solidFill>
                  <a:srgbClr val="FFFF00"/>
                </a:solidFill>
              </a:rPr>
              <a:t>cho</a:t>
            </a:r>
            <a:r>
              <a:rPr lang="en-US" sz="2400" dirty="0">
                <a:solidFill>
                  <a:srgbClr val="FFFF00"/>
                </a:solidFill>
              </a:rPr>
              <a:t> </a:t>
            </a:r>
            <a:r>
              <a:rPr lang="en-US" sz="2400" dirty="0" err="1">
                <a:solidFill>
                  <a:srgbClr val="FFFF00"/>
                </a:solidFill>
              </a:rPr>
              <a:t>chúng</a:t>
            </a:r>
            <a:r>
              <a:rPr lang="en-US" sz="2400" dirty="0">
                <a:solidFill>
                  <a:srgbClr val="FFFF00"/>
                </a:solidFill>
              </a:rPr>
              <a:t> </a:t>
            </a:r>
            <a:r>
              <a:rPr lang="en-US" sz="2400" dirty="0" err="1">
                <a:solidFill>
                  <a:srgbClr val="FFFF00"/>
                </a:solidFill>
              </a:rPr>
              <a:t>một</a:t>
            </a:r>
            <a:r>
              <a:rPr lang="en-US" sz="2400" dirty="0">
                <a:solidFill>
                  <a:srgbClr val="FFFF00"/>
                </a:solidFill>
              </a:rPr>
              <a:t> </a:t>
            </a:r>
            <a:r>
              <a:rPr lang="en-US" sz="2400" dirty="0" err="1">
                <a:solidFill>
                  <a:srgbClr val="FFFF00"/>
                </a:solidFill>
              </a:rPr>
              <a:t>số</a:t>
            </a:r>
            <a:r>
              <a:rPr lang="en-US" sz="2400" dirty="0">
                <a:solidFill>
                  <a:srgbClr val="FFFF00"/>
                </a:solidFill>
              </a:rPr>
              <a:t> </a:t>
            </a:r>
            <a:r>
              <a:rPr lang="en-US" sz="2400" dirty="0" err="1">
                <a:solidFill>
                  <a:srgbClr val="FFFF00"/>
                </a:solidFill>
              </a:rPr>
              <a:t>quyền</a:t>
            </a:r>
            <a:r>
              <a:rPr lang="en-US" sz="2400" dirty="0">
                <a:solidFill>
                  <a:srgbClr val="FFFF00"/>
                </a:solidFill>
              </a:rPr>
              <a:t> </a:t>
            </a:r>
            <a:r>
              <a:rPr lang="en-US" sz="2400" dirty="0" err="1">
                <a:solidFill>
                  <a:srgbClr val="FFFF00"/>
                </a:solidFill>
              </a:rPr>
              <a:t>lợi</a:t>
            </a:r>
            <a:r>
              <a:rPr lang="en-US" sz="2400" dirty="0">
                <a:solidFill>
                  <a:srgbClr val="FFFF00"/>
                </a:solidFill>
              </a:rPr>
              <a:t> </a:t>
            </a:r>
            <a:r>
              <a:rPr lang="en-US" sz="2400" dirty="0" err="1">
                <a:solidFill>
                  <a:srgbClr val="FFFF00"/>
                </a:solidFill>
              </a:rPr>
              <a:t>về</a:t>
            </a:r>
            <a:r>
              <a:rPr lang="en-US" sz="2400" dirty="0">
                <a:solidFill>
                  <a:srgbClr val="FFFF00"/>
                </a:solidFill>
              </a:rPr>
              <a:t> </a:t>
            </a:r>
            <a:r>
              <a:rPr lang="en-US" sz="2400" dirty="0" err="1">
                <a:solidFill>
                  <a:srgbClr val="FFFF00"/>
                </a:solidFill>
              </a:rPr>
              <a:t>kinh</a:t>
            </a:r>
            <a:r>
              <a:rPr lang="en-US" sz="2400" dirty="0">
                <a:solidFill>
                  <a:srgbClr val="FFFF00"/>
                </a:solidFill>
              </a:rPr>
              <a:t> </a:t>
            </a:r>
            <a:r>
              <a:rPr lang="en-US" sz="2400" dirty="0" err="1">
                <a:solidFill>
                  <a:srgbClr val="FFFF00"/>
                </a:solidFill>
              </a:rPr>
              <a:t>tế</a:t>
            </a:r>
            <a:r>
              <a:rPr lang="en-US" sz="2400" dirty="0">
                <a:solidFill>
                  <a:srgbClr val="FFFF00"/>
                </a:solidFill>
              </a:rPr>
              <a:t> </a:t>
            </a:r>
            <a:r>
              <a:rPr lang="en-US" sz="2400" dirty="0" err="1">
                <a:solidFill>
                  <a:srgbClr val="FFFF00"/>
                </a:solidFill>
              </a:rPr>
              <a:t>như</a:t>
            </a:r>
            <a:r>
              <a:rPr lang="en-US" sz="2400" dirty="0">
                <a:solidFill>
                  <a:srgbClr val="FFFF00"/>
                </a:solidFill>
              </a:rPr>
              <a:t> </a:t>
            </a:r>
            <a:r>
              <a:rPr lang="en-US" sz="2400" dirty="0" err="1">
                <a:solidFill>
                  <a:srgbClr val="FFFF00"/>
                </a:solidFill>
              </a:rPr>
              <a:t>cung</a:t>
            </a:r>
            <a:r>
              <a:rPr lang="en-US" sz="2400" dirty="0">
                <a:solidFill>
                  <a:srgbClr val="FFFF00"/>
                </a:solidFill>
              </a:rPr>
              <a:t> </a:t>
            </a:r>
            <a:r>
              <a:rPr lang="en-US" sz="2400" dirty="0" err="1">
                <a:solidFill>
                  <a:srgbClr val="FFFF00"/>
                </a:solidFill>
              </a:rPr>
              <a:t>cấp</a:t>
            </a:r>
            <a:r>
              <a:rPr lang="en-US" sz="2400" dirty="0">
                <a:solidFill>
                  <a:srgbClr val="FFFF00"/>
                </a:solidFill>
              </a:rPr>
              <a:t> </a:t>
            </a:r>
            <a:r>
              <a:rPr lang="en-US" sz="2400" dirty="0" err="1">
                <a:solidFill>
                  <a:srgbClr val="FFFF00"/>
                </a:solidFill>
              </a:rPr>
              <a:t>lượng</a:t>
            </a:r>
            <a:r>
              <a:rPr lang="en-US" sz="2400" dirty="0">
                <a:solidFill>
                  <a:srgbClr val="FFFF00"/>
                </a:solidFill>
              </a:rPr>
              <a:t> </a:t>
            </a:r>
            <a:r>
              <a:rPr lang="en-US" sz="2400" dirty="0" err="1">
                <a:solidFill>
                  <a:srgbClr val="FFFF00"/>
                </a:solidFill>
              </a:rPr>
              <a:t>thực</a:t>
            </a:r>
            <a:r>
              <a:rPr lang="en-US" sz="2400" dirty="0">
                <a:solidFill>
                  <a:srgbClr val="FFFF00"/>
                </a:solidFill>
              </a:rPr>
              <a:t>, </a:t>
            </a:r>
            <a:r>
              <a:rPr lang="en-US" sz="2400" dirty="0" err="1">
                <a:solidFill>
                  <a:srgbClr val="FFFF00"/>
                </a:solidFill>
              </a:rPr>
              <a:t>nhận</a:t>
            </a:r>
            <a:r>
              <a:rPr lang="en-US" sz="2400" dirty="0">
                <a:solidFill>
                  <a:srgbClr val="FFFF00"/>
                </a:solidFill>
              </a:rPr>
              <a:t> </a:t>
            </a:r>
            <a:r>
              <a:rPr lang="en-US" sz="2400" dirty="0" err="1">
                <a:solidFill>
                  <a:srgbClr val="FFFF00"/>
                </a:solidFill>
              </a:rPr>
              <a:t>tiêu</a:t>
            </a:r>
            <a:r>
              <a:rPr lang="en-US" sz="2400" dirty="0">
                <a:solidFill>
                  <a:srgbClr val="FFFF00"/>
                </a:solidFill>
              </a:rPr>
              <a:t> </a:t>
            </a:r>
            <a:r>
              <a:rPr lang="en-US" sz="2400" dirty="0" err="1">
                <a:solidFill>
                  <a:srgbClr val="FFFF00"/>
                </a:solidFill>
              </a:rPr>
              <a:t>tiền</a:t>
            </a:r>
            <a:r>
              <a:rPr lang="en-US" sz="2400" dirty="0">
                <a:solidFill>
                  <a:srgbClr val="FFFF00"/>
                </a:solidFill>
              </a:rPr>
              <a:t> “</a:t>
            </a:r>
            <a:r>
              <a:rPr lang="en-US" sz="2400" dirty="0" err="1">
                <a:solidFill>
                  <a:srgbClr val="FFFF00"/>
                </a:solidFill>
              </a:rPr>
              <a:t>quan</a:t>
            </a:r>
            <a:r>
              <a:rPr lang="en-US" sz="2400" dirty="0">
                <a:solidFill>
                  <a:srgbClr val="FFFF00"/>
                </a:solidFill>
              </a:rPr>
              <a:t> </a:t>
            </a:r>
            <a:r>
              <a:rPr lang="en-US" sz="2400" dirty="0" err="1">
                <a:solidFill>
                  <a:srgbClr val="FFFF00"/>
                </a:solidFill>
              </a:rPr>
              <a:t>kim</a:t>
            </a:r>
            <a:r>
              <a:rPr lang="en-US" sz="2400" dirty="0">
                <a:solidFill>
                  <a:srgbClr val="FFFF00"/>
                </a:solidFill>
              </a:rPr>
              <a:t>”,…</a:t>
            </a:r>
          </a:p>
        </p:txBody>
      </p:sp>
      <p:sp>
        <p:nvSpPr>
          <p:cNvPr id="288776" name="Text Box 8"/>
          <p:cNvSpPr txBox="1">
            <a:spLocks noChangeArrowheads="1"/>
          </p:cNvSpPr>
          <p:nvPr/>
        </p:nvSpPr>
        <p:spPr bwMode="auto">
          <a:xfrm>
            <a:off x="381000" y="4724400"/>
            <a:ext cx="8229600" cy="1200329"/>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en-US" sz="1500" dirty="0">
                <a:solidFill>
                  <a:srgbClr val="FFFF00"/>
                </a:solidFill>
                <a:latin typeface="Arial" charset="0"/>
              </a:rPr>
              <a:t>      </a:t>
            </a:r>
            <a:r>
              <a:rPr lang="en-US" sz="2400" dirty="0">
                <a:solidFill>
                  <a:srgbClr val="FFFF00"/>
                </a:solidFill>
                <a:latin typeface="Arial" charset="0"/>
              </a:rPr>
              <a:t>- </a:t>
            </a:r>
            <a:r>
              <a:rPr lang="en-US" sz="2400" dirty="0" err="1">
                <a:solidFill>
                  <a:srgbClr val="FFFF00"/>
                </a:solidFill>
              </a:rPr>
              <a:t>Mặt</a:t>
            </a:r>
            <a:r>
              <a:rPr lang="en-US" sz="2400" dirty="0">
                <a:solidFill>
                  <a:srgbClr val="FFFF00"/>
                </a:solidFill>
              </a:rPr>
              <a:t> </a:t>
            </a:r>
            <a:r>
              <a:rPr lang="en-US" sz="2400" dirty="0" err="1">
                <a:solidFill>
                  <a:srgbClr val="FFFF00"/>
                </a:solidFill>
              </a:rPr>
              <a:t>khác</a:t>
            </a:r>
            <a:r>
              <a:rPr lang="en-US" sz="2400" dirty="0">
                <a:solidFill>
                  <a:srgbClr val="FFFF00"/>
                </a:solidFill>
              </a:rPr>
              <a:t>, </a:t>
            </a:r>
            <a:r>
              <a:rPr lang="en-US" sz="2400" dirty="0" err="1">
                <a:solidFill>
                  <a:srgbClr val="FFFF00"/>
                </a:solidFill>
              </a:rPr>
              <a:t>Chính</a:t>
            </a:r>
            <a:r>
              <a:rPr lang="en-US" sz="2400" dirty="0">
                <a:solidFill>
                  <a:srgbClr val="FFFF00"/>
                </a:solidFill>
              </a:rPr>
              <a:t> </a:t>
            </a:r>
            <a:r>
              <a:rPr lang="en-US" sz="2400" dirty="0" err="1">
                <a:solidFill>
                  <a:srgbClr val="FFFF00"/>
                </a:solidFill>
              </a:rPr>
              <a:t>phủ</a:t>
            </a:r>
            <a:r>
              <a:rPr lang="en-US" sz="2400" dirty="0">
                <a:solidFill>
                  <a:srgbClr val="FFFF00"/>
                </a:solidFill>
              </a:rPr>
              <a:t> ban </a:t>
            </a:r>
            <a:r>
              <a:rPr lang="en-US" sz="2400" dirty="0" err="1">
                <a:solidFill>
                  <a:srgbClr val="FFFF00"/>
                </a:solidFill>
              </a:rPr>
              <a:t>hành</a:t>
            </a:r>
            <a:r>
              <a:rPr lang="en-US" sz="2400" dirty="0">
                <a:solidFill>
                  <a:srgbClr val="FFFF00"/>
                </a:solidFill>
              </a:rPr>
              <a:t> </a:t>
            </a:r>
            <a:r>
              <a:rPr lang="en-US" sz="2400" dirty="0" err="1">
                <a:solidFill>
                  <a:srgbClr val="FFFF00"/>
                </a:solidFill>
              </a:rPr>
              <a:t>một</a:t>
            </a:r>
            <a:r>
              <a:rPr lang="en-US" sz="2400" dirty="0">
                <a:solidFill>
                  <a:srgbClr val="FFFF00"/>
                </a:solidFill>
              </a:rPr>
              <a:t> </a:t>
            </a:r>
            <a:r>
              <a:rPr lang="en-US" sz="2400" dirty="0" err="1">
                <a:solidFill>
                  <a:srgbClr val="FFFF00"/>
                </a:solidFill>
              </a:rPr>
              <a:t>số</a:t>
            </a:r>
            <a:r>
              <a:rPr lang="en-US" sz="2400" dirty="0">
                <a:solidFill>
                  <a:srgbClr val="FFFF00"/>
                </a:solidFill>
              </a:rPr>
              <a:t> </a:t>
            </a:r>
            <a:r>
              <a:rPr lang="en-US" sz="2400" dirty="0" err="1">
                <a:solidFill>
                  <a:srgbClr val="FFFF00"/>
                </a:solidFill>
              </a:rPr>
              <a:t>sắc</a:t>
            </a:r>
            <a:r>
              <a:rPr lang="en-US" sz="2400" dirty="0">
                <a:solidFill>
                  <a:srgbClr val="FFFF00"/>
                </a:solidFill>
              </a:rPr>
              <a:t> </a:t>
            </a:r>
            <a:r>
              <a:rPr lang="en-US" sz="2400" dirty="0" err="1">
                <a:solidFill>
                  <a:srgbClr val="FFFF00"/>
                </a:solidFill>
              </a:rPr>
              <a:t>lệnh</a:t>
            </a:r>
            <a:r>
              <a:rPr lang="en-US" sz="2400" dirty="0">
                <a:solidFill>
                  <a:srgbClr val="FFFF00"/>
                </a:solidFill>
              </a:rPr>
              <a:t> </a:t>
            </a:r>
            <a:r>
              <a:rPr lang="en-US" sz="2400" dirty="0" err="1">
                <a:solidFill>
                  <a:srgbClr val="FFFF00"/>
                </a:solidFill>
              </a:rPr>
              <a:t>nhằm</a:t>
            </a:r>
            <a:r>
              <a:rPr lang="en-US" sz="2400" dirty="0">
                <a:solidFill>
                  <a:srgbClr val="FFFF00"/>
                </a:solidFill>
              </a:rPr>
              <a:t> </a:t>
            </a:r>
            <a:r>
              <a:rPr lang="en-US" sz="2400" dirty="0" err="1">
                <a:solidFill>
                  <a:srgbClr val="FFFF00"/>
                </a:solidFill>
              </a:rPr>
              <a:t>trấn</a:t>
            </a:r>
            <a:r>
              <a:rPr lang="en-US" sz="2400" dirty="0">
                <a:solidFill>
                  <a:srgbClr val="FFFF00"/>
                </a:solidFill>
              </a:rPr>
              <a:t> </a:t>
            </a:r>
            <a:r>
              <a:rPr lang="en-US" sz="2400" dirty="0" err="1">
                <a:solidFill>
                  <a:srgbClr val="FFFF00"/>
                </a:solidFill>
              </a:rPr>
              <a:t>áp</a:t>
            </a:r>
            <a:r>
              <a:rPr lang="en-US" sz="2400" dirty="0">
                <a:solidFill>
                  <a:srgbClr val="FFFF00"/>
                </a:solidFill>
              </a:rPr>
              <a:t> </a:t>
            </a:r>
            <a:r>
              <a:rPr lang="en-US" sz="2400" dirty="0" err="1">
                <a:solidFill>
                  <a:srgbClr val="FFFF00"/>
                </a:solidFill>
              </a:rPr>
              <a:t>bọn</a:t>
            </a:r>
            <a:r>
              <a:rPr lang="en-US" sz="2400" dirty="0">
                <a:solidFill>
                  <a:srgbClr val="FFFF00"/>
                </a:solidFill>
              </a:rPr>
              <a:t> </a:t>
            </a:r>
            <a:r>
              <a:rPr lang="en-US" sz="2400" dirty="0" err="1">
                <a:solidFill>
                  <a:srgbClr val="FFFF00"/>
                </a:solidFill>
              </a:rPr>
              <a:t>phản</a:t>
            </a:r>
            <a:r>
              <a:rPr lang="en-US" sz="2400" dirty="0">
                <a:solidFill>
                  <a:srgbClr val="FFFF00"/>
                </a:solidFill>
              </a:rPr>
              <a:t> </a:t>
            </a:r>
            <a:r>
              <a:rPr lang="en-US" sz="2400" dirty="0" err="1">
                <a:solidFill>
                  <a:srgbClr val="FFFF00"/>
                </a:solidFill>
              </a:rPr>
              <a:t>cách</a:t>
            </a:r>
            <a:r>
              <a:rPr lang="en-US" sz="2400" dirty="0">
                <a:solidFill>
                  <a:srgbClr val="FFFF00"/>
                </a:solidFill>
              </a:rPr>
              <a:t> </a:t>
            </a:r>
            <a:r>
              <a:rPr lang="en-US" sz="2400" dirty="0" err="1">
                <a:solidFill>
                  <a:srgbClr val="FFFF00"/>
                </a:solidFill>
              </a:rPr>
              <a:t>mạng</a:t>
            </a:r>
            <a:r>
              <a:rPr lang="en-US" sz="2400" dirty="0">
                <a:solidFill>
                  <a:srgbClr val="FFFF00"/>
                </a:solidFill>
              </a:rPr>
              <a:t>; </a:t>
            </a:r>
            <a:r>
              <a:rPr lang="en-US" sz="2400" dirty="0" err="1">
                <a:solidFill>
                  <a:srgbClr val="FFFF00"/>
                </a:solidFill>
              </a:rPr>
              <a:t>giam</a:t>
            </a:r>
            <a:r>
              <a:rPr lang="en-US" sz="2400" dirty="0">
                <a:solidFill>
                  <a:srgbClr val="FFFF00"/>
                </a:solidFill>
              </a:rPr>
              <a:t> </a:t>
            </a:r>
            <a:r>
              <a:rPr lang="en-US" sz="2400" dirty="0" err="1">
                <a:solidFill>
                  <a:srgbClr val="FFFF00"/>
                </a:solidFill>
              </a:rPr>
              <a:t>giữ</a:t>
            </a:r>
            <a:r>
              <a:rPr lang="en-US" sz="2400" dirty="0">
                <a:solidFill>
                  <a:srgbClr val="FFFF00"/>
                </a:solidFill>
              </a:rPr>
              <a:t>, </a:t>
            </a:r>
            <a:r>
              <a:rPr lang="en-US" sz="2400" dirty="0" err="1">
                <a:solidFill>
                  <a:srgbClr val="FFFF00"/>
                </a:solidFill>
              </a:rPr>
              <a:t>lập</a:t>
            </a:r>
            <a:r>
              <a:rPr lang="en-US" sz="2400" dirty="0">
                <a:solidFill>
                  <a:srgbClr val="FFFF00"/>
                </a:solidFill>
              </a:rPr>
              <a:t> </a:t>
            </a:r>
            <a:r>
              <a:rPr lang="en-US" sz="2400" dirty="0" err="1">
                <a:solidFill>
                  <a:srgbClr val="FFFF00"/>
                </a:solidFill>
              </a:rPr>
              <a:t>tòa</a:t>
            </a:r>
            <a:r>
              <a:rPr lang="en-US" sz="2400" dirty="0">
                <a:solidFill>
                  <a:srgbClr val="FFFF00"/>
                </a:solidFill>
              </a:rPr>
              <a:t> </a:t>
            </a:r>
            <a:r>
              <a:rPr lang="en-US" sz="2400" dirty="0" err="1">
                <a:solidFill>
                  <a:srgbClr val="FFFF00"/>
                </a:solidFill>
              </a:rPr>
              <a:t>án</a:t>
            </a:r>
            <a:r>
              <a:rPr lang="en-US" sz="2400" dirty="0">
                <a:solidFill>
                  <a:srgbClr val="FFFF00"/>
                </a:solidFill>
              </a:rPr>
              <a:t> </a:t>
            </a:r>
            <a:r>
              <a:rPr lang="en-US" sz="2400" dirty="0" err="1">
                <a:solidFill>
                  <a:srgbClr val="FFFF00"/>
                </a:solidFill>
              </a:rPr>
              <a:t>quân</a:t>
            </a:r>
            <a:r>
              <a:rPr lang="en-US" sz="2400" dirty="0">
                <a:solidFill>
                  <a:srgbClr val="FFFF00"/>
                </a:solidFill>
              </a:rPr>
              <a:t> </a:t>
            </a:r>
            <a:r>
              <a:rPr lang="en-US" sz="2400" dirty="0" err="1">
                <a:solidFill>
                  <a:srgbClr val="FFFF00"/>
                </a:solidFill>
              </a:rPr>
              <a:t>sự</a:t>
            </a:r>
            <a:r>
              <a:rPr lang="en-US" sz="2400" dirty="0">
                <a:solidFill>
                  <a:srgbClr val="FFFF00"/>
                </a:solidFill>
              </a:rPr>
              <a:t> </a:t>
            </a:r>
            <a:r>
              <a:rPr lang="en-US" sz="2400" dirty="0" err="1">
                <a:solidFill>
                  <a:srgbClr val="FFFF00"/>
                </a:solidFill>
              </a:rPr>
              <a:t>để</a:t>
            </a:r>
            <a:r>
              <a:rPr lang="en-US" sz="2400" dirty="0">
                <a:solidFill>
                  <a:srgbClr val="FFFF00"/>
                </a:solidFill>
              </a:rPr>
              <a:t> </a:t>
            </a:r>
            <a:r>
              <a:rPr lang="en-US" sz="2400" dirty="0" err="1">
                <a:solidFill>
                  <a:srgbClr val="FFFF00"/>
                </a:solidFill>
              </a:rPr>
              <a:t>trừng</a:t>
            </a:r>
            <a:r>
              <a:rPr lang="en-US" sz="2400" dirty="0">
                <a:solidFill>
                  <a:srgbClr val="FFFF00"/>
                </a:solidFill>
              </a:rPr>
              <a:t> </a:t>
            </a:r>
            <a:r>
              <a:rPr lang="en-US" sz="2400" dirty="0" err="1">
                <a:solidFill>
                  <a:srgbClr val="FFFF00"/>
                </a:solidFill>
              </a:rPr>
              <a:t>trị</a:t>
            </a:r>
            <a:r>
              <a:rPr lang="en-US" sz="2400" dirty="0">
                <a:solidFill>
                  <a:srgbClr val="FFFF00"/>
                </a:solidFill>
              </a:rPr>
              <a:t> </a:t>
            </a:r>
            <a:r>
              <a:rPr lang="en-US" sz="2400" dirty="0" err="1">
                <a:solidFill>
                  <a:srgbClr val="FFFF00"/>
                </a:solidFill>
              </a:rPr>
              <a:t>bọn</a:t>
            </a:r>
            <a:r>
              <a:rPr lang="en-US" sz="2400" dirty="0">
                <a:solidFill>
                  <a:srgbClr val="FFFF00"/>
                </a:solidFill>
              </a:rPr>
              <a:t> </a:t>
            </a:r>
            <a:r>
              <a:rPr lang="en-US" sz="2400" dirty="0" err="1">
                <a:solidFill>
                  <a:srgbClr val="FFFF00"/>
                </a:solidFill>
              </a:rPr>
              <a:t>phản</a:t>
            </a:r>
            <a:r>
              <a:rPr lang="en-US" sz="2400" dirty="0">
                <a:solidFill>
                  <a:srgbClr val="FFFF00"/>
                </a:solidFill>
              </a:rPr>
              <a:t> </a:t>
            </a:r>
            <a:r>
              <a:rPr lang="en-US" sz="2400" dirty="0" err="1">
                <a:solidFill>
                  <a:srgbClr val="FFFF00"/>
                </a:solidFill>
              </a:rPr>
              <a:t>cách</a:t>
            </a:r>
            <a:r>
              <a:rPr lang="en-US" sz="2400" dirty="0">
                <a:solidFill>
                  <a:srgbClr val="FFFF00"/>
                </a:solidFill>
              </a:rPr>
              <a:t> </a:t>
            </a:r>
            <a:r>
              <a:rPr lang="en-US" sz="2400" dirty="0" err="1">
                <a:solidFill>
                  <a:srgbClr val="FFFF00"/>
                </a:solidFill>
              </a:rPr>
              <a:t>mạng</a:t>
            </a:r>
            <a:r>
              <a:rPr lang="en-US" sz="2400" dirty="0">
                <a:solidFill>
                  <a:srgbClr val="FFFF00"/>
                </a:solidFill>
              </a:rPr>
              <a:t>.</a:t>
            </a:r>
          </a:p>
        </p:txBody>
      </p:sp>
      <p:sp>
        <p:nvSpPr>
          <p:cNvPr id="3" name="Content Placeholder 2"/>
          <p:cNvSpPr>
            <a:spLocks noGrp="1"/>
          </p:cNvSpPr>
          <p:nvPr>
            <p:ph idx="1"/>
          </p:nvPr>
        </p:nvSpPr>
        <p:spPr>
          <a:xfrm>
            <a:off x="381000" y="685800"/>
            <a:ext cx="8229600" cy="1219200"/>
          </a:xfrm>
        </p:spPr>
        <p:txBody>
          <a:bodyPr/>
          <a:lstStyle/>
          <a:p>
            <a:pPr marL="0" indent="0">
              <a:buNone/>
            </a:pPr>
            <a:r>
              <a:rPr lang="vi-VN" dirty="0"/>
              <a:t>4- Đấu tranh chống quân Tưởng và bọn phản cách mạng</a:t>
            </a:r>
            <a:endParaRPr lang="en-US" dirty="0"/>
          </a:p>
        </p:txBody>
      </p:sp>
    </p:spTree>
    <p:extLst>
      <p:ext uri="{BB962C8B-B14F-4D97-AF65-F5344CB8AC3E}">
        <p14:creationId xmlns:p14="http://schemas.microsoft.com/office/powerpoint/2010/main" val="3104390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8774"/>
                                        </p:tgtEl>
                                        <p:attrNameLst>
                                          <p:attrName>style.visibility</p:attrName>
                                        </p:attrNameLst>
                                      </p:cBhvr>
                                      <p:to>
                                        <p:strVal val="visible"/>
                                      </p:to>
                                    </p:set>
                                    <p:animEffect transition="in" filter="checkerboard(across)">
                                      <p:cBhvr>
                                        <p:cTn id="7" dur="500"/>
                                        <p:tgtEl>
                                          <p:spTgt spid="2887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8775"/>
                                        </p:tgtEl>
                                        <p:attrNameLst>
                                          <p:attrName>style.visibility</p:attrName>
                                        </p:attrNameLst>
                                      </p:cBhvr>
                                      <p:to>
                                        <p:strVal val="visible"/>
                                      </p:to>
                                    </p:set>
                                    <p:animEffect transition="in" filter="checkerboard(across)">
                                      <p:cBhvr>
                                        <p:cTn id="10" dur="500"/>
                                        <p:tgtEl>
                                          <p:spTgt spid="28877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88776"/>
                                        </p:tgtEl>
                                        <p:attrNameLst>
                                          <p:attrName>style.visibility</p:attrName>
                                        </p:attrNameLst>
                                      </p:cBhvr>
                                      <p:to>
                                        <p:strVal val="visible"/>
                                      </p:to>
                                    </p:set>
                                    <p:animEffect transition="in" filter="checkerboard(across)">
                                      <p:cBhvr>
                                        <p:cTn id="13" dur="500"/>
                                        <p:tgtEl>
                                          <p:spTgt spid="288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5" grpId="0" animBg="1"/>
      <p:bldP spid="2887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4"/>
          <p:cNvPicPr>
            <a:picLocks noChangeAspect="1" noChangeArrowheads="1"/>
          </p:cNvPicPr>
          <p:nvPr/>
        </p:nvPicPr>
        <p:blipFill>
          <a:blip r:embed="rId3"/>
          <a:srcRect/>
          <a:stretch>
            <a:fillRect/>
          </a:stretch>
        </p:blipFill>
        <p:spPr bwMode="auto">
          <a:xfrm>
            <a:off x="4648200" y="762000"/>
            <a:ext cx="4267200" cy="5257800"/>
          </a:xfrm>
          <a:prstGeom prst="rect">
            <a:avLst/>
          </a:prstGeom>
          <a:noFill/>
          <a:ln w="9360" cap="sq">
            <a:solidFill>
              <a:srgbClr val="0033CC"/>
            </a:solidFill>
            <a:miter lim="800000"/>
            <a:headEnd/>
            <a:tailEnd/>
          </a:ln>
        </p:spPr>
      </p:pic>
      <p:graphicFrame>
        <p:nvGraphicFramePr>
          <p:cNvPr id="1026" name="Object 7"/>
          <p:cNvGraphicFramePr>
            <a:graphicFrameLocks noChangeAspect="1"/>
          </p:cNvGraphicFramePr>
          <p:nvPr>
            <p:extLst>
              <p:ext uri="{D42A27DB-BD31-4B8C-83A1-F6EECF244321}">
                <p14:modId xmlns:p14="http://schemas.microsoft.com/office/powerpoint/2010/main" val="338680139"/>
              </p:ext>
            </p:extLst>
          </p:nvPr>
        </p:nvGraphicFramePr>
        <p:xfrm>
          <a:off x="304800" y="838201"/>
          <a:ext cx="4343400" cy="5181599"/>
        </p:xfrm>
        <a:graphic>
          <a:graphicData uri="http://schemas.openxmlformats.org/presentationml/2006/ole">
            <mc:AlternateContent xmlns:mc="http://schemas.openxmlformats.org/markup-compatibility/2006">
              <mc:Choice xmlns:v="urn:schemas-microsoft-com:vml" Requires="v">
                <p:oleObj r:id="rId4" imgW="3809524" imgH="4944165" progId="PBrush">
                  <p:embed/>
                </p:oleObj>
              </mc:Choice>
              <mc:Fallback>
                <p:oleObj r:id="rId4" imgW="3809524" imgH="4944165" progId="PBrush">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38201"/>
                        <a:ext cx="4343400" cy="5181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8"/>
          <p:cNvSpPr>
            <a:spLocks noChangeArrowheads="1"/>
          </p:cNvSpPr>
          <p:nvPr/>
        </p:nvSpPr>
        <p:spPr bwMode="auto">
          <a:xfrm>
            <a:off x="1981200" y="6019800"/>
            <a:ext cx="6172200" cy="457200"/>
          </a:xfrm>
          <a:prstGeom prst="rect">
            <a:avLst/>
          </a:prstGeom>
          <a:solidFill>
            <a:srgbClr val="FFFFFF">
              <a:alpha val="92940"/>
            </a:srgbClr>
          </a:solidFill>
          <a:ln w="9525">
            <a:miter lim="800000"/>
            <a:headEnd/>
            <a:tailEnd/>
          </a:ln>
          <a:scene3d>
            <a:camera prst="legacyObliqueRight"/>
            <a:lightRig rig="legacyHarsh3" dir="t"/>
          </a:scene3d>
          <a:sp3d extrusionH="100000" prstMaterial="legacyMatte">
            <a:bevelT w="13500" h="13500" prst="angle"/>
            <a:bevelB w="13500" h="13500" prst="angle"/>
            <a:extrusionClr>
              <a:srgbClr val="663300"/>
            </a:extrusionClr>
          </a:sp3d>
        </p:spPr>
        <p:txBody>
          <a:bodyPr wrap="none" lIns="90000" tIns="46800" rIns="90000" bIns="46800" anchor="ctr">
            <a:flatTx/>
          </a:bodyPr>
          <a:lstStyle/>
          <a:p>
            <a:pPr marL="571500" indent="-566738" algn="ctr" defTabSz="449263">
              <a:buSzPct val="10000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pPr>
            <a:r>
              <a:rPr lang="en-US" sz="2800" b="1" dirty="0" err="1">
                <a:solidFill>
                  <a:schemeClr val="bg1"/>
                </a:solidFill>
                <a:latin typeface="Times New Roman" pitchFamily="18" charset="0"/>
                <a:cs typeface="Times New Roman" pitchFamily="18" charset="0"/>
              </a:rPr>
              <a:t>Quân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Tưởng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miền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Bắc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Việt</a:t>
            </a:r>
            <a:r>
              <a:rPr lang="en-US" sz="2800" b="1" dirty="0">
                <a:solidFill>
                  <a:schemeClr val="bg1"/>
                </a:solidFill>
                <a:latin typeface="Times New Roman" pitchFamily="18" charset="0"/>
                <a:cs typeface="Times New Roman" pitchFamily="18" charset="0"/>
              </a:rPr>
              <a:t> Nam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543800" cy="5095875"/>
          </a:xfrm>
          <a:prstGeom prst="rect">
            <a:avLst/>
          </a:prstGeom>
          <a:noFill/>
          <a:ln w="9360">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Rectangle 3"/>
          <p:cNvSpPr>
            <a:spLocks noChangeArrowheads="1"/>
          </p:cNvSpPr>
          <p:nvPr/>
        </p:nvSpPr>
        <p:spPr bwMode="auto">
          <a:xfrm>
            <a:off x="0" y="5181600"/>
            <a:ext cx="9144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a:solidFill>
                  <a:srgbClr val="0000FF"/>
                </a:solidFill>
              </a:rPr>
              <a:t>Nhường cho bọn Việt Quốc, Việt Cách 70 ghế trong Quốc hội không qua bầu cử và 4 ghế Bộ trưởng trong Chính phủ liên hiệp.</a:t>
            </a:r>
          </a:p>
        </p:txBody>
      </p:sp>
    </p:spTree>
    <p:extLst>
      <p:ext uri="{BB962C8B-B14F-4D97-AF65-F5344CB8AC3E}">
        <p14:creationId xmlns:p14="http://schemas.microsoft.com/office/powerpoint/2010/main" val="3922571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17526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sv-SE" sz="2800" i="1">
                <a:solidFill>
                  <a:srgbClr val="0000FF"/>
                </a:solidFill>
              </a:rPr>
              <a:t>Lúc này, lực lượng của ta còn non yếu. Ở miền nam ta phải tập trung lực lượng đối phó với Pháp.Nhân nhượng với Tưởng nhằm kéo dài thời gian hòa hoãn…</a:t>
            </a:r>
          </a:p>
        </p:txBody>
      </p:sp>
      <p:sp>
        <p:nvSpPr>
          <p:cNvPr id="47107" name="Rectangle 3"/>
          <p:cNvSpPr>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sv-SE" sz="2800">
                <a:solidFill>
                  <a:srgbClr val="FF0000"/>
                </a:solidFill>
              </a:rPr>
              <a:t>Tại sao ta phải thực hiện biện pháp nhân nhượng đối với đội quân của Tưởng Giới Thạch?</a:t>
            </a:r>
            <a:endParaRPr lang="en-US" sz="2800">
              <a:solidFill>
                <a:srgbClr val="FF0000"/>
              </a:solidFill>
            </a:endParaRPr>
          </a:p>
        </p:txBody>
      </p:sp>
      <p:sp>
        <p:nvSpPr>
          <p:cNvPr id="2" name="TextBox 1"/>
          <p:cNvSpPr txBox="1"/>
          <p:nvPr/>
        </p:nvSpPr>
        <p:spPr>
          <a:xfrm>
            <a:off x="230155" y="3523268"/>
            <a:ext cx="8458200"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5</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Hiệp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định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bộ</a:t>
            </a:r>
            <a:r>
              <a:rPr lang="en-US" sz="3200" b="1" dirty="0">
                <a:solidFill>
                  <a:srgbClr val="FF0000"/>
                </a:solidFill>
                <a:latin typeface="Times New Roman" pitchFamily="18" charset="0"/>
                <a:cs typeface="Times New Roman" pitchFamily="18" charset="0"/>
              </a:rPr>
              <a:t> (6-3-1946)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Việt-Pháp</a:t>
            </a:r>
            <a:r>
              <a:rPr lang="en-US" sz="3200" b="1" dirty="0">
                <a:solidFill>
                  <a:srgbClr val="FF0000"/>
                </a:solidFill>
                <a:latin typeface="Times New Roman" pitchFamily="18" charset="0"/>
                <a:cs typeface="Times New Roman" pitchFamily="18" charset="0"/>
              </a:rPr>
              <a:t>   (14-9-1946)</a:t>
            </a:r>
          </a:p>
        </p:txBody>
      </p:sp>
    </p:spTree>
    <p:extLst>
      <p:ext uri="{BB962C8B-B14F-4D97-AF65-F5344CB8AC3E}">
        <p14:creationId xmlns:p14="http://schemas.microsoft.com/office/powerpoint/2010/main" val="2390069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a:off x="4800600" y="1524000"/>
            <a:ext cx="1588" cy="5334000"/>
          </a:xfrm>
          <a:prstGeom prst="line">
            <a:avLst/>
          </a:prstGeom>
          <a:noFill/>
          <a:ln w="381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55" name="Text Box 3"/>
          <p:cNvSpPr txBox="1">
            <a:spLocks noChangeArrowheads="1"/>
          </p:cNvSpPr>
          <p:nvPr/>
        </p:nvSpPr>
        <p:spPr bwMode="auto">
          <a:xfrm>
            <a:off x="0" y="1143000"/>
            <a:ext cx="9144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eaLnBrk="0" hangingPunct="0">
              <a:spcBef>
                <a:spcPts val="1500"/>
              </a:spcBef>
              <a:buSzPct val="100000"/>
            </a:pPr>
            <a:r>
              <a:rPr lang="en-US" sz="2400" b="1" i="1">
                <a:solidFill>
                  <a:srgbClr val="000066"/>
                </a:solidFill>
                <a:latin typeface="Times New Roman" pitchFamily="18" charset="0"/>
              </a:rPr>
              <a:t>→ Tưởng-Pháp ký hiệp ước Hoa- Pháp ( 28/02/1946), chống phá cách mạng nước ta.</a:t>
            </a:r>
          </a:p>
        </p:txBody>
      </p:sp>
      <p:sp>
        <p:nvSpPr>
          <p:cNvPr id="49156" name="Text Box 4"/>
          <p:cNvSpPr txBox="1">
            <a:spLocks noChangeArrowheads="1"/>
          </p:cNvSpPr>
          <p:nvPr/>
        </p:nvSpPr>
        <p:spPr bwMode="auto">
          <a:xfrm>
            <a:off x="0" y="0"/>
            <a:ext cx="914400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1313"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1pPr>
            <a:lvl2pPr marL="742950" indent="-28575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2pPr>
            <a:lvl3pPr marL="11430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3pPr>
            <a:lvl4pPr marL="16002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4pPr>
            <a:lvl5pPr marL="20574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5pPr>
            <a:lvl6pPr marL="25146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6pPr>
            <a:lvl7pPr marL="29718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7pPr>
            <a:lvl8pPr marL="34290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8pPr>
            <a:lvl9pPr marL="38862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9pPr>
          </a:lstStyle>
          <a:p>
            <a:pPr algn="just" eaLnBrk="0" hangingPunct="0">
              <a:buSzPct val="100000"/>
            </a:pPr>
            <a:r>
              <a:rPr lang="en-US" sz="2400" b="1" i="1">
                <a:solidFill>
                  <a:srgbClr val="000000"/>
                </a:solidFill>
                <a:latin typeface="Times New Roman" pitchFamily="18" charset="0"/>
              </a:rPr>
              <a:t> </a:t>
            </a:r>
            <a:r>
              <a:rPr lang="vi-VN" sz="2400">
                <a:solidFill>
                  <a:srgbClr val="FF0000"/>
                </a:solidFill>
                <a:latin typeface="Times New Roman" pitchFamily="18" charset="0"/>
              </a:rPr>
              <a:t>Để đem quân ra Bắc nhằm thôn tính cả nước ta, thực dân Pháp đã đàm phán với </a:t>
            </a:r>
            <a:r>
              <a:rPr lang="en-US" sz="2400">
                <a:solidFill>
                  <a:srgbClr val="FF0000"/>
                </a:solidFill>
                <a:latin typeface="Times New Roman" pitchFamily="18" charset="0"/>
              </a:rPr>
              <a:t>Tưởng để</a:t>
            </a:r>
            <a:r>
              <a:rPr lang="vi-VN" sz="2400">
                <a:solidFill>
                  <a:srgbClr val="FF0000"/>
                </a:solidFill>
                <a:latin typeface="Times New Roman" pitchFamily="18" charset="0"/>
              </a:rPr>
              <a:t> cho </a:t>
            </a:r>
            <a:r>
              <a:rPr lang="en-US" sz="2400">
                <a:solidFill>
                  <a:srgbClr val="FF0000"/>
                </a:solidFill>
                <a:latin typeface="Times New Roman" pitchFamily="18" charset="0"/>
              </a:rPr>
              <a:t>Pháp</a:t>
            </a:r>
            <a:r>
              <a:rPr lang="vi-VN" sz="2400">
                <a:solidFill>
                  <a:srgbClr val="FF0000"/>
                </a:solidFill>
                <a:latin typeface="Times New Roman" pitchFamily="18" charset="0"/>
              </a:rPr>
              <a:t> ra chiếm đóng miền Bắc</a:t>
            </a:r>
            <a:r>
              <a:rPr lang="en-US" sz="2400">
                <a:solidFill>
                  <a:srgbClr val="FF0000"/>
                </a:solidFill>
                <a:latin typeface="Times New Roman" pitchFamily="18" charset="0"/>
              </a:rPr>
              <a:t> thay quân Tưởng bằng sự kiện nào?</a:t>
            </a:r>
          </a:p>
        </p:txBody>
      </p:sp>
      <p:sp>
        <p:nvSpPr>
          <p:cNvPr id="49157" name="Rectangle 5"/>
          <p:cNvSpPr>
            <a:spLocks noChangeArrowheads="1"/>
          </p:cNvSpPr>
          <p:nvPr/>
        </p:nvSpPr>
        <p:spPr bwMode="auto">
          <a:xfrm>
            <a:off x="0" y="1905000"/>
            <a:ext cx="8915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b="1" i="1">
                <a:solidFill>
                  <a:srgbClr val="FF0000"/>
                </a:solidFill>
              </a:rPr>
              <a:t>Vì sao thực dân Pháp và </a:t>
            </a:r>
            <a:r>
              <a:rPr lang="en-US" sz="2400" b="1" i="1">
                <a:solidFill>
                  <a:srgbClr val="FF0000"/>
                </a:solidFill>
              </a:rPr>
              <a:t>quân Tưởng</a:t>
            </a:r>
            <a:r>
              <a:rPr lang="vi-VN" sz="2400" b="1" i="1">
                <a:solidFill>
                  <a:srgbClr val="FF0000"/>
                </a:solidFill>
              </a:rPr>
              <a:t> lại kí với nhau Hiệp ước Hoa – Pháp?</a:t>
            </a:r>
            <a:r>
              <a:rPr lang="vi-VN" sz="2400">
                <a:solidFill>
                  <a:srgbClr val="FF0000"/>
                </a:solidFill>
              </a:rPr>
              <a:t> </a:t>
            </a:r>
          </a:p>
        </p:txBody>
      </p:sp>
      <p:sp>
        <p:nvSpPr>
          <p:cNvPr id="49158" name="Text Box 6"/>
          <p:cNvSpPr txBox="1">
            <a:spLocks noChangeArrowheads="1"/>
          </p:cNvSpPr>
          <p:nvPr/>
        </p:nvSpPr>
        <p:spPr bwMode="auto">
          <a:xfrm>
            <a:off x="0" y="2743200"/>
            <a:ext cx="9144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eaLnBrk="0" hangingPunct="0">
              <a:spcBef>
                <a:spcPts val="1500"/>
              </a:spcBef>
              <a:buSzPct val="100000"/>
            </a:pPr>
            <a:r>
              <a:rPr lang="en-US" sz="2400" dirty="0" err="1">
                <a:solidFill>
                  <a:srgbClr val="000000"/>
                </a:solidFill>
                <a:latin typeface="Times New Roman" pitchFamily="18" charset="0"/>
              </a:rPr>
              <a:t>Vì</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Tưởng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đưa</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quân</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về</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nước</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nhằm</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đối</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phó</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với</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Đảng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cộng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sản</a:t>
            </a:r>
            <a:r>
              <a:rPr lang="en-US" sz="2400" dirty="0">
                <a:solidFill>
                  <a:srgbClr val="000000"/>
                </a:solidFill>
                <a:latin typeface="Times New Roman" pitchFamily="18" charset="0"/>
              </a:rPr>
              <a:t> Trung </a:t>
            </a:r>
            <a:r>
              <a:rPr lang="en-US" sz="2400" dirty="0" err="1">
                <a:solidFill>
                  <a:srgbClr val="000000"/>
                </a:solidFill>
                <a:latin typeface="Times New Roman" pitchFamily="18" charset="0"/>
              </a:rPr>
              <a:t>quốc</a:t>
            </a:r>
            <a:r>
              <a:rPr lang="en-US" sz="2400" dirty="0">
                <a:solidFill>
                  <a:srgbClr val="000000"/>
                </a:solidFill>
                <a:latin typeface="Times New Roman" pitchFamily="18" charset="0"/>
              </a:rPr>
              <a:t>.</a:t>
            </a:r>
          </a:p>
        </p:txBody>
      </p:sp>
      <p:sp>
        <p:nvSpPr>
          <p:cNvPr id="49159" name="Text Box 7"/>
          <p:cNvSpPr txBox="1">
            <a:spLocks noChangeArrowheads="1"/>
          </p:cNvSpPr>
          <p:nvPr/>
        </p:nvSpPr>
        <p:spPr bwMode="auto">
          <a:xfrm>
            <a:off x="0" y="3581400"/>
            <a:ext cx="4038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eaLnBrk="0" hangingPunct="0">
              <a:spcBef>
                <a:spcPts val="1500"/>
              </a:spcBef>
              <a:buSzPct val="100000"/>
            </a:pPr>
            <a:r>
              <a:rPr lang="en-US" sz="2400">
                <a:solidFill>
                  <a:srgbClr val="FF0000"/>
                </a:solidFill>
                <a:latin typeface="Times New Roman" pitchFamily="18" charset="0"/>
              </a:rPr>
              <a:t>Nội dung Hiệp ước Hoa-Pháp?</a:t>
            </a:r>
          </a:p>
        </p:txBody>
      </p:sp>
      <p:sp>
        <p:nvSpPr>
          <p:cNvPr id="49160" name="Text Box 8"/>
          <p:cNvSpPr txBox="1">
            <a:spLocks noChangeArrowheads="1"/>
          </p:cNvSpPr>
          <p:nvPr/>
        </p:nvSpPr>
        <p:spPr bwMode="auto">
          <a:xfrm>
            <a:off x="0" y="4038600"/>
            <a:ext cx="91440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eaLnBrk="0" hangingPunct="0">
              <a:spcBef>
                <a:spcPts val="1250"/>
              </a:spcBef>
              <a:buSzPct val="100000"/>
            </a:pPr>
            <a:r>
              <a:rPr lang="en-US" sz="2400">
                <a:solidFill>
                  <a:srgbClr val="000000"/>
                </a:solidFill>
                <a:latin typeface="Times New Roman" pitchFamily="18" charset="0"/>
              </a:rPr>
              <a:t>Nội dung: Quân tưởng được Pháp trả lại một số quyền lợi trên đất Trung Quốc, được vận chuyển hàng hóa qua bến Hải Phòng vào Vân Nam không phải nộp thuế. Pháp thay Tưởng ra Bắc giải giáp quân Nhật.</a:t>
            </a:r>
          </a:p>
        </p:txBody>
      </p:sp>
      <p:sp>
        <p:nvSpPr>
          <p:cNvPr id="49161" name="Text Box 9"/>
          <p:cNvSpPr txBox="1">
            <a:spLocks noChangeArrowheads="1"/>
          </p:cNvSpPr>
          <p:nvPr/>
        </p:nvSpPr>
        <p:spPr bwMode="auto">
          <a:xfrm>
            <a:off x="0" y="5334000"/>
            <a:ext cx="7315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eaLnBrk="0" hangingPunct="0">
              <a:spcBef>
                <a:spcPts val="1500"/>
              </a:spcBef>
              <a:buSzPct val="100000"/>
            </a:pPr>
            <a:r>
              <a:rPr lang="en-US" sz="2400">
                <a:solidFill>
                  <a:srgbClr val="FF0000"/>
                </a:solidFill>
                <a:latin typeface="Times New Roman" pitchFamily="18" charset="0"/>
              </a:rPr>
              <a:t>Em có nhận xét gì nội dung của Hiệp ước này?</a:t>
            </a:r>
          </a:p>
        </p:txBody>
      </p:sp>
    </p:spTree>
    <p:extLst>
      <p:ext uri="{BB962C8B-B14F-4D97-AF65-F5344CB8AC3E}">
        <p14:creationId xmlns:p14="http://schemas.microsoft.com/office/powerpoint/2010/main" val="23988682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49155"/>
                                        </p:tgtEl>
                                        <p:attrNameLst>
                                          <p:attrName>style.visibility</p:attrName>
                                        </p:attrNameLst>
                                      </p:cBhvr>
                                      <p:to>
                                        <p:strVal val="visible"/>
                                      </p:to>
                                    </p:set>
                                    <p:anim calcmode="lin" valueType="num">
                                      <p:cBhvr additive="repl">
                                        <p:cTn id="7" dur="1000" fill="hold"/>
                                        <p:tgtEl>
                                          <p:spTgt spid="49155"/>
                                        </p:tgtEl>
                                        <p:attrNameLst>
                                          <p:attrName>ppt_w</p:attrName>
                                        </p:attrNameLst>
                                      </p:cBhvr>
                                      <p:tavLst>
                                        <p:tav tm="100000">
                                          <p:val>
                                            <p:fltVal val="0"/>
                                          </p:val>
                                        </p:tav>
                                        <p:tav>
                                          <p:val>
                                            <p:strVal val="#ppt_w"/>
                                          </p:val>
                                        </p:tav>
                                      </p:tavLst>
                                    </p:anim>
                                    <p:anim calcmode="lin" valueType="num">
                                      <p:cBhvr additive="repl">
                                        <p:cTn id="8" dur="1000" fill="hold"/>
                                        <p:tgtEl>
                                          <p:spTgt spid="49155"/>
                                        </p:tgtEl>
                                        <p:attrNameLst>
                                          <p:attrName>ppt_h</p:attrName>
                                        </p:attrNameLst>
                                      </p:cBhvr>
                                      <p:tavLst>
                                        <p:tav tm="100000">
                                          <p:val>
                                            <p:fltVal val="0"/>
                                          </p:val>
                                        </p:tav>
                                        <p:tav>
                                          <p:val>
                                            <p:strVal val="#ppt_h"/>
                                          </p:val>
                                        </p:tav>
                                      </p:tavLst>
                                    </p:anim>
                                    <p:anim calcmode="lin" valueType="num">
                                      <p:cBhvr additive="repl">
                                        <p:cTn id="9" dur="1000" fill="hold"/>
                                        <p:tgtEl>
                                          <p:spTgt spid="49155"/>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491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p:cTn id="14" dur="500" fill="hold"/>
                                        <p:tgtEl>
                                          <p:spTgt spid="49156">
                                            <p:txEl>
                                              <p:pRg st="0" end="0"/>
                                            </p:txEl>
                                          </p:spTgt>
                                        </p:tgtEl>
                                        <p:attrNameLst>
                                          <p:attrName>ppt_x</p:attrName>
                                        </p:attrNameLst>
                                      </p:cBhvr>
                                      <p:tavLst>
                                        <p:tav tm="100000">
                                          <p:val>
                                            <p:strVal val="#ppt_x"/>
                                          </p:val>
                                        </p:tav>
                                        <p:tav>
                                          <p:val>
                                            <p:strVal val="#ppt_x"/>
                                          </p:val>
                                        </p:tav>
                                      </p:tavLst>
                                    </p:anim>
                                    <p:anim calcmode="lin" valueType="num">
                                      <p:cBhvr>
                                        <p:cTn id="15" dur="500" fill="hold"/>
                                        <p:tgtEl>
                                          <p:spTgt spid="49156">
                                            <p:txEl>
                                              <p:pRg st="0" end="0"/>
                                            </p:txEl>
                                          </p:spTgt>
                                        </p:tgtEl>
                                        <p:attrNameLst>
                                          <p:attrName>ppt_y</p:attrName>
                                        </p:attrNameLst>
                                      </p:cBhvr>
                                      <p:tavLst>
                                        <p:tav tm="100000">
                                          <p:val>
                                            <p:strVal val="#ppt_y"/>
                                          </p:val>
                                        </p:tav>
                                        <p:tav>
                                          <p:val>
                                            <p:strVal val="1+#ppt_h/2"/>
                                          </p:val>
                                        </p:tav>
                                      </p:tavLst>
                                    </p:anim>
                                    <p:set>
                                      <p:cBhvr additive="repl">
                                        <p:cTn id="16" dur="1" fill="hold">
                                          <p:stCondLst>
                                            <p:cond delay="0"/>
                                          </p:stCondLst>
                                        </p:cTn>
                                        <p:tgtEl>
                                          <p:spTgt spid="49156">
                                            <p:txEl>
                                              <p:pRg st="0" end="0"/>
                                            </p:txEl>
                                          </p:spTgt>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49155"/>
                                        </p:tgtEl>
                                      </p:cBhvr>
                                    </p:animEffect>
                                    <p:set>
                                      <p:cBhvr>
                                        <p:cTn id="19" dur="1" fill="hold">
                                          <p:stCondLst>
                                            <p:cond delay="499"/>
                                          </p:stCondLst>
                                        </p:cTn>
                                        <p:tgtEl>
                                          <p:spTgt spid="4915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fill="hold" nodeType="clickEffect">
                                  <p:stCondLst>
                                    <p:cond delay="0"/>
                                  </p:stCondLst>
                                  <p:childTnLst>
                                    <p:set>
                                      <p:cBhvr additive="repl">
                                        <p:cTn id="23" dur="1" fill="hold">
                                          <p:stCondLst>
                                            <p:cond delay="0"/>
                                          </p:stCondLst>
                                        </p:cTn>
                                        <p:tgtEl>
                                          <p:spTgt spid="49157"/>
                                        </p:tgtEl>
                                        <p:attrNameLst>
                                          <p:attrName>style.visibility</p:attrName>
                                        </p:attrNameLst>
                                      </p:cBhvr>
                                      <p:to>
                                        <p:strVal val="visible"/>
                                      </p:to>
                                    </p:set>
                                    <p:anim calcmode="lin" valueType="num">
                                      <p:cBhvr additive="repl">
                                        <p:cTn id="24" dur="1000" fill="hold"/>
                                        <p:tgtEl>
                                          <p:spTgt spid="49157"/>
                                        </p:tgtEl>
                                        <p:attrNameLst>
                                          <p:attrName>ppt_w</p:attrName>
                                        </p:attrNameLst>
                                      </p:cBhvr>
                                      <p:tavLst>
                                        <p:tav tm="100000">
                                          <p:val>
                                            <p:fltVal val="0"/>
                                          </p:val>
                                        </p:tav>
                                        <p:tav>
                                          <p:val>
                                            <p:strVal val="#ppt_w"/>
                                          </p:val>
                                        </p:tav>
                                      </p:tavLst>
                                    </p:anim>
                                    <p:anim calcmode="lin" valueType="num">
                                      <p:cBhvr additive="repl">
                                        <p:cTn id="25" dur="1000" fill="hold"/>
                                        <p:tgtEl>
                                          <p:spTgt spid="49157"/>
                                        </p:tgtEl>
                                        <p:attrNameLst>
                                          <p:attrName>ppt_h</p:attrName>
                                        </p:attrNameLst>
                                      </p:cBhvr>
                                      <p:tavLst>
                                        <p:tav tm="100000">
                                          <p:val>
                                            <p:fltVal val="0"/>
                                          </p:val>
                                        </p:tav>
                                        <p:tav>
                                          <p:val>
                                            <p:strVal val="#ppt_h"/>
                                          </p:val>
                                        </p:tav>
                                      </p:tavLst>
                                    </p:anim>
                                    <p:anim calcmode="lin" valueType="num">
                                      <p:cBhvr additive="repl">
                                        <p:cTn id="26" dur="1000" fill="hold"/>
                                        <p:tgtEl>
                                          <p:spTgt spid="49157"/>
                                        </p:tgtEl>
                                        <p:attrNameLst>
                                          <p:attrName>ppt_x</p:attrName>
                                        </p:attrNameLst>
                                      </p:cBhvr>
                                      <p:tavLst>
                                        <p:tav tm="0" fmla="#ppt_x+(cos(-2*pi*(1-$))*-#ppt_x-sin(-2*pi*(1-$))*(1-#ppt_y))*(1-$)">
                                          <p:val>
                                            <p:fltVal val="0"/>
                                          </p:val>
                                        </p:tav>
                                        <p:tav tm="100000">
                                          <p:val>
                                            <p:fltVal val="1"/>
                                          </p:val>
                                        </p:tav>
                                      </p:tavLst>
                                    </p:anim>
                                    <p:anim calcmode="lin" valueType="num">
                                      <p:cBhvr additive="repl">
                                        <p:cTn id="27" dur="1000" fill="hold"/>
                                        <p:tgtEl>
                                          <p:spTgt spid="491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fill="hold" nodeType="clickEffect">
                                  <p:stCondLst>
                                    <p:cond delay="0"/>
                                  </p:stCondLst>
                                  <p:childTnLst>
                                    <p:set>
                                      <p:cBhvr additive="repl">
                                        <p:cTn id="31" dur="1" fill="hold">
                                          <p:stCondLst>
                                            <p:cond delay="0"/>
                                          </p:stCondLst>
                                        </p:cTn>
                                        <p:tgtEl>
                                          <p:spTgt spid="49158"/>
                                        </p:tgtEl>
                                        <p:attrNameLst>
                                          <p:attrName>style.visibility</p:attrName>
                                        </p:attrNameLst>
                                      </p:cBhvr>
                                      <p:to>
                                        <p:strVal val="visible"/>
                                      </p:to>
                                    </p:set>
                                    <p:anim calcmode="lin" valueType="num">
                                      <p:cBhvr additive="repl">
                                        <p:cTn id="32" dur="1000" fill="hold"/>
                                        <p:tgtEl>
                                          <p:spTgt spid="49158"/>
                                        </p:tgtEl>
                                        <p:attrNameLst>
                                          <p:attrName>ppt_w</p:attrName>
                                        </p:attrNameLst>
                                      </p:cBhvr>
                                      <p:tavLst>
                                        <p:tav tm="100000">
                                          <p:val>
                                            <p:fltVal val="0"/>
                                          </p:val>
                                        </p:tav>
                                        <p:tav>
                                          <p:val>
                                            <p:strVal val="#ppt_w"/>
                                          </p:val>
                                        </p:tav>
                                      </p:tavLst>
                                    </p:anim>
                                    <p:anim calcmode="lin" valueType="num">
                                      <p:cBhvr additive="repl">
                                        <p:cTn id="33" dur="1000" fill="hold"/>
                                        <p:tgtEl>
                                          <p:spTgt spid="49158"/>
                                        </p:tgtEl>
                                        <p:attrNameLst>
                                          <p:attrName>ppt_h</p:attrName>
                                        </p:attrNameLst>
                                      </p:cBhvr>
                                      <p:tavLst>
                                        <p:tav tm="100000">
                                          <p:val>
                                            <p:fltVal val="0"/>
                                          </p:val>
                                        </p:tav>
                                        <p:tav>
                                          <p:val>
                                            <p:strVal val="#ppt_h"/>
                                          </p:val>
                                        </p:tav>
                                      </p:tavLst>
                                    </p:anim>
                                    <p:anim calcmode="lin" valueType="num">
                                      <p:cBhvr additive="repl">
                                        <p:cTn id="34" dur="1000" fill="hold"/>
                                        <p:tgtEl>
                                          <p:spTgt spid="49158"/>
                                        </p:tgtEl>
                                        <p:attrNameLst>
                                          <p:attrName>ppt_x</p:attrName>
                                        </p:attrNameLst>
                                      </p:cBhvr>
                                      <p:tavLst>
                                        <p:tav tm="0" fmla="#ppt_x+(cos(-2*pi*(1-$))*-#ppt_x-sin(-2*pi*(1-$))*(1-#ppt_y))*(1-$)">
                                          <p:val>
                                            <p:fltVal val="0"/>
                                          </p:val>
                                        </p:tav>
                                        <p:tav tm="100000">
                                          <p:val>
                                            <p:fltVal val="1"/>
                                          </p:val>
                                        </p:tav>
                                      </p:tavLst>
                                    </p:anim>
                                    <p:anim calcmode="lin" valueType="num">
                                      <p:cBhvr additive="repl">
                                        <p:cTn id="35" dur="1000" fill="hold"/>
                                        <p:tgtEl>
                                          <p:spTgt spid="491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nodeType="clickEffect">
                                  <p:stCondLst>
                                    <p:cond delay="0"/>
                                  </p:stCondLst>
                                  <p:childTnLst>
                                    <p:animEffect transition="out" filter="diamond(in)">
                                      <p:cBhvr additive="repl">
                                        <p:cTn id="39" dur="2000"/>
                                        <p:tgtEl>
                                          <p:spTgt spid="49157"/>
                                        </p:tgtEl>
                                      </p:cBhvr>
                                    </p:animEffect>
                                    <p:set>
                                      <p:cBhvr additive="repl">
                                        <p:cTn id="40" dur="1" fill="hold">
                                          <p:stCondLst>
                                            <p:cond delay="0"/>
                                          </p:stCondLst>
                                        </p:cTn>
                                        <p:tgtEl>
                                          <p:spTgt spid="49157"/>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additive="repl">
                                        <p:cTn id="42" dur="2000"/>
                                        <p:tgtEl>
                                          <p:spTgt spid="49158"/>
                                        </p:tgtEl>
                                      </p:cBhvr>
                                    </p:animEffect>
                                    <p:set>
                                      <p:cBhvr additive="repl">
                                        <p:cTn id="43" dur="1" fill="hold">
                                          <p:stCondLst>
                                            <p:cond delay="0"/>
                                          </p:stCondLst>
                                        </p:cTn>
                                        <p:tgtEl>
                                          <p:spTgt spid="4915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5" presetClass="entr" fill="hold" nodeType="clickEffect">
                                  <p:stCondLst>
                                    <p:cond delay="0"/>
                                  </p:stCondLst>
                                  <p:childTnLst>
                                    <p:set>
                                      <p:cBhvr additive="repl">
                                        <p:cTn id="47" dur="1" fill="hold">
                                          <p:stCondLst>
                                            <p:cond delay="0"/>
                                          </p:stCondLst>
                                        </p:cTn>
                                        <p:tgtEl>
                                          <p:spTgt spid="49159"/>
                                        </p:tgtEl>
                                        <p:attrNameLst>
                                          <p:attrName>style.visibility</p:attrName>
                                        </p:attrNameLst>
                                      </p:cBhvr>
                                      <p:to>
                                        <p:strVal val="visible"/>
                                      </p:to>
                                    </p:set>
                                    <p:anim calcmode="lin" valueType="num">
                                      <p:cBhvr additive="repl">
                                        <p:cTn id="48" dur="1000" fill="hold"/>
                                        <p:tgtEl>
                                          <p:spTgt spid="49159"/>
                                        </p:tgtEl>
                                        <p:attrNameLst>
                                          <p:attrName>ppt_w</p:attrName>
                                        </p:attrNameLst>
                                      </p:cBhvr>
                                      <p:tavLst>
                                        <p:tav tm="100000">
                                          <p:val>
                                            <p:fltVal val="0"/>
                                          </p:val>
                                        </p:tav>
                                        <p:tav>
                                          <p:val>
                                            <p:strVal val="#ppt_w"/>
                                          </p:val>
                                        </p:tav>
                                      </p:tavLst>
                                    </p:anim>
                                    <p:anim calcmode="lin" valueType="num">
                                      <p:cBhvr additive="repl">
                                        <p:cTn id="49" dur="1000" fill="hold"/>
                                        <p:tgtEl>
                                          <p:spTgt spid="49159"/>
                                        </p:tgtEl>
                                        <p:attrNameLst>
                                          <p:attrName>ppt_h</p:attrName>
                                        </p:attrNameLst>
                                      </p:cBhvr>
                                      <p:tavLst>
                                        <p:tav tm="100000">
                                          <p:val>
                                            <p:fltVal val="0"/>
                                          </p:val>
                                        </p:tav>
                                        <p:tav>
                                          <p:val>
                                            <p:strVal val="#ppt_h"/>
                                          </p:val>
                                        </p:tav>
                                      </p:tavLst>
                                    </p:anim>
                                    <p:anim calcmode="lin" valueType="num">
                                      <p:cBhvr additive="repl">
                                        <p:cTn id="50" dur="1000" fill="hold"/>
                                        <p:tgtEl>
                                          <p:spTgt spid="49159"/>
                                        </p:tgtEl>
                                        <p:attrNameLst>
                                          <p:attrName>ppt_x</p:attrName>
                                        </p:attrNameLst>
                                      </p:cBhvr>
                                      <p:tavLst>
                                        <p:tav tm="0" fmla="#ppt_x+(cos(-2*pi*(1-$))*-#ppt_x-sin(-2*pi*(1-$))*(1-#ppt_y))*(1-$)">
                                          <p:val>
                                            <p:fltVal val="0"/>
                                          </p:val>
                                        </p:tav>
                                        <p:tav tm="100000">
                                          <p:val>
                                            <p:fltVal val="1"/>
                                          </p:val>
                                        </p:tav>
                                      </p:tavLst>
                                    </p:anim>
                                    <p:anim calcmode="lin" valueType="num">
                                      <p:cBhvr additive="repl">
                                        <p:cTn id="51" dur="1000" fill="hold"/>
                                        <p:tgtEl>
                                          <p:spTgt spid="491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5" presetClass="entr" fill="hold" nodeType="clickEffect">
                                  <p:stCondLst>
                                    <p:cond delay="0"/>
                                  </p:stCondLst>
                                  <p:childTnLst>
                                    <p:set>
                                      <p:cBhvr additive="repl">
                                        <p:cTn id="55" dur="1" fill="hold">
                                          <p:stCondLst>
                                            <p:cond delay="0"/>
                                          </p:stCondLst>
                                        </p:cTn>
                                        <p:tgtEl>
                                          <p:spTgt spid="49160"/>
                                        </p:tgtEl>
                                        <p:attrNameLst>
                                          <p:attrName>style.visibility</p:attrName>
                                        </p:attrNameLst>
                                      </p:cBhvr>
                                      <p:to>
                                        <p:strVal val="visible"/>
                                      </p:to>
                                    </p:set>
                                    <p:anim calcmode="lin" valueType="num">
                                      <p:cBhvr additive="repl">
                                        <p:cTn id="56" dur="1000" fill="hold"/>
                                        <p:tgtEl>
                                          <p:spTgt spid="49160"/>
                                        </p:tgtEl>
                                        <p:attrNameLst>
                                          <p:attrName>ppt_w</p:attrName>
                                        </p:attrNameLst>
                                      </p:cBhvr>
                                      <p:tavLst>
                                        <p:tav tm="100000">
                                          <p:val>
                                            <p:fltVal val="0"/>
                                          </p:val>
                                        </p:tav>
                                        <p:tav>
                                          <p:val>
                                            <p:strVal val="#ppt_w"/>
                                          </p:val>
                                        </p:tav>
                                      </p:tavLst>
                                    </p:anim>
                                    <p:anim calcmode="lin" valueType="num">
                                      <p:cBhvr additive="repl">
                                        <p:cTn id="57" dur="1000" fill="hold"/>
                                        <p:tgtEl>
                                          <p:spTgt spid="49160"/>
                                        </p:tgtEl>
                                        <p:attrNameLst>
                                          <p:attrName>ppt_h</p:attrName>
                                        </p:attrNameLst>
                                      </p:cBhvr>
                                      <p:tavLst>
                                        <p:tav tm="100000">
                                          <p:val>
                                            <p:fltVal val="0"/>
                                          </p:val>
                                        </p:tav>
                                        <p:tav>
                                          <p:val>
                                            <p:strVal val="#ppt_h"/>
                                          </p:val>
                                        </p:tav>
                                      </p:tavLst>
                                    </p:anim>
                                    <p:anim calcmode="lin" valueType="num">
                                      <p:cBhvr additive="repl">
                                        <p:cTn id="58" dur="1000" fill="hold"/>
                                        <p:tgtEl>
                                          <p:spTgt spid="49160"/>
                                        </p:tgtEl>
                                        <p:attrNameLst>
                                          <p:attrName>ppt_x</p:attrName>
                                        </p:attrNameLst>
                                      </p:cBhvr>
                                      <p:tavLst>
                                        <p:tav tm="0" fmla="#ppt_x+(cos(-2*pi*(1-$))*-#ppt_x-sin(-2*pi*(1-$))*(1-#ppt_y))*(1-$)">
                                          <p:val>
                                            <p:fltVal val="0"/>
                                          </p:val>
                                        </p:tav>
                                        <p:tav tm="100000">
                                          <p:val>
                                            <p:fltVal val="1"/>
                                          </p:val>
                                        </p:tav>
                                      </p:tavLst>
                                    </p:anim>
                                    <p:anim calcmode="lin" valueType="num">
                                      <p:cBhvr additive="repl">
                                        <p:cTn id="59" dur="1000" fill="hold"/>
                                        <p:tgtEl>
                                          <p:spTgt spid="491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5" presetClass="entr" fill="hold" nodeType="clickEffect">
                                  <p:stCondLst>
                                    <p:cond delay="0"/>
                                  </p:stCondLst>
                                  <p:childTnLst>
                                    <p:set>
                                      <p:cBhvr additive="repl">
                                        <p:cTn id="63" dur="1" fill="hold">
                                          <p:stCondLst>
                                            <p:cond delay="0"/>
                                          </p:stCondLst>
                                        </p:cTn>
                                        <p:tgtEl>
                                          <p:spTgt spid="49161"/>
                                        </p:tgtEl>
                                        <p:attrNameLst>
                                          <p:attrName>style.visibility</p:attrName>
                                        </p:attrNameLst>
                                      </p:cBhvr>
                                      <p:to>
                                        <p:strVal val="visible"/>
                                      </p:to>
                                    </p:set>
                                    <p:anim calcmode="lin" valueType="num">
                                      <p:cBhvr additive="repl">
                                        <p:cTn id="64" dur="1000" fill="hold"/>
                                        <p:tgtEl>
                                          <p:spTgt spid="49161"/>
                                        </p:tgtEl>
                                        <p:attrNameLst>
                                          <p:attrName>ppt_w</p:attrName>
                                        </p:attrNameLst>
                                      </p:cBhvr>
                                      <p:tavLst>
                                        <p:tav tm="100000">
                                          <p:val>
                                            <p:fltVal val="0"/>
                                          </p:val>
                                        </p:tav>
                                        <p:tav>
                                          <p:val>
                                            <p:strVal val="#ppt_w"/>
                                          </p:val>
                                        </p:tav>
                                      </p:tavLst>
                                    </p:anim>
                                    <p:anim calcmode="lin" valueType="num">
                                      <p:cBhvr additive="repl">
                                        <p:cTn id="65" dur="1000" fill="hold"/>
                                        <p:tgtEl>
                                          <p:spTgt spid="49161"/>
                                        </p:tgtEl>
                                        <p:attrNameLst>
                                          <p:attrName>ppt_h</p:attrName>
                                        </p:attrNameLst>
                                      </p:cBhvr>
                                      <p:tavLst>
                                        <p:tav tm="100000">
                                          <p:val>
                                            <p:fltVal val="0"/>
                                          </p:val>
                                        </p:tav>
                                        <p:tav>
                                          <p:val>
                                            <p:strVal val="#ppt_h"/>
                                          </p:val>
                                        </p:tav>
                                      </p:tavLst>
                                    </p:anim>
                                    <p:anim calcmode="lin" valueType="num">
                                      <p:cBhvr additive="repl">
                                        <p:cTn id="66" dur="1000" fill="hold"/>
                                        <p:tgtEl>
                                          <p:spTgt spid="49161"/>
                                        </p:tgtEl>
                                        <p:attrNameLst>
                                          <p:attrName>ppt_x</p:attrName>
                                        </p:attrNameLst>
                                      </p:cBhvr>
                                      <p:tavLst>
                                        <p:tav tm="0" fmla="#ppt_x+(cos(-2*pi*(1-$))*-#ppt_x-sin(-2*pi*(1-$))*(1-#ppt_y))*(1-$)">
                                          <p:val>
                                            <p:fltVal val="0"/>
                                          </p:val>
                                        </p:tav>
                                        <p:tav tm="100000">
                                          <p:val>
                                            <p:fltVal val="1"/>
                                          </p:val>
                                        </p:tav>
                                      </p:tavLst>
                                    </p:anim>
                                    <p:anim calcmode="lin" valueType="num">
                                      <p:cBhvr additive="repl">
                                        <p:cTn id="67" dur="1000" fill="hold"/>
                                        <p:tgtEl>
                                          <p:spTgt spid="491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5410200"/>
            <a:ext cx="914400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a:solidFill>
                  <a:srgbClr val="000000"/>
                </a:solidFill>
              </a:rPr>
              <a:t>  </a:t>
            </a:r>
            <a:r>
              <a:rPr lang="vi-VN" sz="2800" b="1">
                <a:solidFill>
                  <a:srgbClr val="000000"/>
                </a:solidFill>
              </a:rPr>
              <a:t>Pháp đã đàm phán với Chính phủ Trung Hoa Dân quốc cho họ ra chiếm đóng miền Bắc</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1833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auto">
          <a:xfrm>
            <a:off x="4800600" y="1524000"/>
            <a:ext cx="1588" cy="5334000"/>
          </a:xfrm>
          <a:prstGeom prst="line">
            <a:avLst/>
          </a:prstGeom>
          <a:noFill/>
          <a:ln w="381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1" name="Rectangle 3"/>
          <p:cNvSpPr>
            <a:spLocks noChangeArrowheads="1"/>
          </p:cNvSpPr>
          <p:nvPr/>
        </p:nvSpPr>
        <p:spPr bwMode="auto">
          <a:xfrm>
            <a:off x="0" y="838200"/>
            <a:ext cx="91440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rPr>
              <a:t>    </a:t>
            </a:r>
            <a:r>
              <a:rPr lang="vi-VN" sz="2800">
                <a:solidFill>
                  <a:srgbClr val="0000FF"/>
                </a:solidFill>
              </a:rPr>
              <a:t>Để tránh cùng một lúc phải đối phó với nhiều kẻ thù và có thêm thời gian hòa hoãn và chuẩn bị lực lượng</a:t>
            </a:r>
            <a:r>
              <a:rPr lang="vi-VN" sz="2800">
                <a:solidFill>
                  <a:srgbClr val="000000"/>
                </a:solidFill>
              </a:rPr>
              <a:t>,</a:t>
            </a:r>
            <a:r>
              <a:rPr lang="vi-VN" sz="2800" b="1">
                <a:solidFill>
                  <a:srgbClr val="000000"/>
                </a:solidFill>
              </a:rPr>
              <a:t> </a:t>
            </a:r>
            <a:r>
              <a:rPr lang="vi-VN" sz="2800" b="1">
                <a:solidFill>
                  <a:srgbClr val="FF0000"/>
                </a:solidFill>
              </a:rPr>
              <a:t>→</a:t>
            </a:r>
            <a:r>
              <a:rPr lang="en-US" sz="2800" b="1">
                <a:solidFill>
                  <a:srgbClr val="FF0000"/>
                </a:solidFill>
              </a:rPr>
              <a:t> </a:t>
            </a:r>
            <a:r>
              <a:rPr lang="vi-VN" sz="2800" b="1" i="1">
                <a:solidFill>
                  <a:srgbClr val="FF0000"/>
                </a:solidFill>
              </a:rPr>
              <a:t>Chủ tịch Hồ Chí Minh đã chọn giải pháp “hòa để tiến”: kí với Chính phủ Pháp Hiệp định Sơ bộ (6/3/1946).</a:t>
            </a:r>
          </a:p>
        </p:txBody>
      </p:sp>
      <p:sp>
        <p:nvSpPr>
          <p:cNvPr id="53252" name="Text Box 4"/>
          <p:cNvSpPr txBox="1">
            <a:spLocks noChangeArrowheads="1"/>
          </p:cNvSpPr>
          <p:nvPr/>
        </p:nvSpPr>
        <p:spPr bwMode="auto">
          <a:xfrm>
            <a:off x="0" y="15240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eaLnBrk="0" hangingPunct="0">
              <a:spcBef>
                <a:spcPts val="1500"/>
              </a:spcBef>
              <a:buSzPct val="100000"/>
            </a:pPr>
            <a:r>
              <a:rPr lang="en-US" sz="2400">
                <a:solidFill>
                  <a:srgbClr val="FF0000"/>
                </a:solidFill>
                <a:latin typeface="Times New Roman" pitchFamily="18" charset="0"/>
              </a:rPr>
              <a:t>Trước tình hình đó Chính Phủ của Hồ Chí Minh đã làm gì?</a:t>
            </a:r>
          </a:p>
        </p:txBody>
      </p:sp>
    </p:spTree>
    <p:extLst>
      <p:ext uri="{BB962C8B-B14F-4D97-AF65-F5344CB8AC3E}">
        <p14:creationId xmlns:p14="http://schemas.microsoft.com/office/powerpoint/2010/main" val="34502997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53251"/>
                                        </p:tgtEl>
                                        <p:attrNameLst>
                                          <p:attrName>style.visibility</p:attrName>
                                        </p:attrNameLst>
                                      </p:cBhvr>
                                      <p:to>
                                        <p:strVal val="visible"/>
                                      </p:to>
                                    </p:set>
                                    <p:anim calcmode="lin" valueType="num">
                                      <p:cBhvr additive="repl">
                                        <p:cTn id="7" dur="1000" fill="hold"/>
                                        <p:tgtEl>
                                          <p:spTgt spid="53251"/>
                                        </p:tgtEl>
                                        <p:attrNameLst>
                                          <p:attrName>ppt_w</p:attrName>
                                        </p:attrNameLst>
                                      </p:cBhvr>
                                      <p:tavLst>
                                        <p:tav tm="100000">
                                          <p:val>
                                            <p:fltVal val="0"/>
                                          </p:val>
                                        </p:tav>
                                        <p:tav>
                                          <p:val>
                                            <p:strVal val="#ppt_w"/>
                                          </p:val>
                                        </p:tav>
                                      </p:tavLst>
                                    </p:anim>
                                    <p:anim calcmode="lin" valueType="num">
                                      <p:cBhvr additive="repl">
                                        <p:cTn id="8" dur="1000" fill="hold"/>
                                        <p:tgtEl>
                                          <p:spTgt spid="53251"/>
                                        </p:tgtEl>
                                        <p:attrNameLst>
                                          <p:attrName>ppt_h</p:attrName>
                                        </p:attrNameLst>
                                      </p:cBhvr>
                                      <p:tavLst>
                                        <p:tav tm="100000">
                                          <p:val>
                                            <p:fltVal val="0"/>
                                          </p:val>
                                        </p:tav>
                                        <p:tav>
                                          <p:val>
                                            <p:strVal val="#ppt_h"/>
                                          </p:val>
                                        </p:tav>
                                      </p:tavLst>
                                    </p:anim>
                                    <p:anim calcmode="lin" valueType="num">
                                      <p:cBhvr additive="repl">
                                        <p:cTn id="9" dur="1000" fill="hold"/>
                                        <p:tgtEl>
                                          <p:spTgt spid="53251"/>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532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7" name="Text Box 5"/>
          <p:cNvSpPr>
            <a:spLocks noGrp="1" noChangeArrowheads="1"/>
          </p:cNvSpPr>
          <p:nvPr>
            <p:ph type="body" idx="1"/>
          </p:nvPr>
        </p:nvSpPr>
        <p:spPr>
          <a:xfrm>
            <a:off x="0" y="533400"/>
            <a:ext cx="9144000" cy="5597525"/>
          </a:xfrm>
          <a:noFill/>
        </p:spPr>
        <p:txBody>
          <a:bodyPr/>
          <a:lstStyle/>
          <a:p>
            <a:pPr eaLnBrk="1" hangingPunct="1">
              <a:spcBef>
                <a:spcPts val="0"/>
              </a:spcBef>
              <a:buClrTx/>
              <a:buSzTx/>
              <a:buFontTx/>
              <a:buNone/>
            </a:pPr>
            <a:r>
              <a:rPr lang="en-US" dirty="0">
                <a:solidFill>
                  <a:srgbClr val="0000FF"/>
                </a:solidFill>
                <a:effectLst/>
              </a:rPr>
              <a:t>    </a:t>
            </a:r>
            <a:r>
              <a:rPr lang="vi-VN" sz="2800" dirty="0">
                <a:solidFill>
                  <a:srgbClr val="0000FF"/>
                </a:solidFill>
                <a:effectLst/>
              </a:rPr>
              <a:t>5</a:t>
            </a:r>
            <a:r>
              <a:rPr lang="en-US" sz="2800" dirty="0">
                <a:solidFill>
                  <a:srgbClr val="0000FF"/>
                </a:solidFill>
                <a:effectLst/>
              </a:rPr>
              <a:t>-</a:t>
            </a:r>
            <a:r>
              <a:rPr lang="en-US" sz="2800" dirty="0" err="1">
                <a:solidFill>
                  <a:srgbClr val="0000FF"/>
                </a:solidFill>
                <a:effectLst/>
              </a:rPr>
              <a:t>Hiệp</a:t>
            </a:r>
            <a:r>
              <a:rPr lang="en-US" sz="2800" dirty="0">
                <a:solidFill>
                  <a:srgbClr val="0000FF"/>
                </a:solidFill>
                <a:effectLst/>
              </a:rPr>
              <a:t> </a:t>
            </a:r>
            <a:r>
              <a:rPr lang="en-US" sz="2800" dirty="0" err="1">
                <a:solidFill>
                  <a:srgbClr val="0000FF"/>
                </a:solidFill>
                <a:effectLst/>
              </a:rPr>
              <a:t>định</a:t>
            </a:r>
            <a:r>
              <a:rPr lang="en-US" sz="2800" dirty="0">
                <a:solidFill>
                  <a:srgbClr val="0000FF"/>
                </a:solidFill>
                <a:effectLst/>
              </a:rPr>
              <a:t> </a:t>
            </a:r>
            <a:r>
              <a:rPr lang="en-US" sz="2800" dirty="0" err="1">
                <a:solidFill>
                  <a:srgbClr val="0000FF"/>
                </a:solidFill>
                <a:effectLst/>
              </a:rPr>
              <a:t>sơ</a:t>
            </a:r>
            <a:r>
              <a:rPr lang="en-US" sz="2800" dirty="0">
                <a:solidFill>
                  <a:srgbClr val="0000FF"/>
                </a:solidFill>
                <a:effectLst/>
              </a:rPr>
              <a:t> </a:t>
            </a:r>
            <a:r>
              <a:rPr lang="en-US" sz="2800" dirty="0" err="1">
                <a:solidFill>
                  <a:srgbClr val="0000FF"/>
                </a:solidFill>
                <a:effectLst/>
              </a:rPr>
              <a:t>bộ</a:t>
            </a:r>
            <a:r>
              <a:rPr lang="en-US" sz="2800" dirty="0">
                <a:solidFill>
                  <a:srgbClr val="0000FF"/>
                </a:solidFill>
                <a:effectLst/>
              </a:rPr>
              <a:t> (6-3-1946) </a:t>
            </a:r>
            <a:r>
              <a:rPr lang="en-US" sz="2800" dirty="0" err="1">
                <a:solidFill>
                  <a:srgbClr val="0000FF"/>
                </a:solidFill>
                <a:effectLst/>
              </a:rPr>
              <a:t>và</a:t>
            </a:r>
            <a:r>
              <a:rPr lang="en-US" sz="2800" dirty="0">
                <a:solidFill>
                  <a:srgbClr val="0000FF"/>
                </a:solidFill>
                <a:effectLst/>
              </a:rPr>
              <a:t> </a:t>
            </a:r>
            <a:r>
              <a:rPr lang="en-US" sz="2800" dirty="0" err="1">
                <a:solidFill>
                  <a:srgbClr val="0000FF"/>
                </a:solidFill>
                <a:effectLst/>
              </a:rPr>
              <a:t>tạm</a:t>
            </a:r>
            <a:r>
              <a:rPr lang="en-US" sz="2800" dirty="0">
                <a:solidFill>
                  <a:srgbClr val="0000FF"/>
                </a:solidFill>
                <a:effectLst/>
              </a:rPr>
              <a:t> </a:t>
            </a:r>
            <a:r>
              <a:rPr lang="en-US" sz="2800" dirty="0" err="1">
                <a:solidFill>
                  <a:srgbClr val="0000FF"/>
                </a:solidFill>
                <a:effectLst/>
              </a:rPr>
              <a:t>ước</a:t>
            </a:r>
            <a:r>
              <a:rPr lang="en-US" sz="2800" dirty="0">
                <a:solidFill>
                  <a:srgbClr val="0000FF"/>
                </a:solidFill>
                <a:effectLst/>
              </a:rPr>
              <a:t> </a:t>
            </a:r>
            <a:r>
              <a:rPr lang="en-US" sz="2800" dirty="0" err="1">
                <a:solidFill>
                  <a:srgbClr val="0000FF"/>
                </a:solidFill>
                <a:effectLst/>
              </a:rPr>
              <a:t>Việt-Pháp</a:t>
            </a:r>
            <a:r>
              <a:rPr lang="en-US" sz="2800" dirty="0">
                <a:solidFill>
                  <a:srgbClr val="0000FF"/>
                </a:solidFill>
                <a:effectLst/>
              </a:rPr>
              <a:t> </a:t>
            </a:r>
          </a:p>
          <a:p>
            <a:pPr eaLnBrk="1" hangingPunct="1">
              <a:spcBef>
                <a:spcPts val="0"/>
              </a:spcBef>
              <a:buClrTx/>
              <a:buSzTx/>
              <a:buFontTx/>
              <a:buNone/>
            </a:pPr>
            <a:r>
              <a:rPr lang="en-US" sz="2800" dirty="0">
                <a:solidFill>
                  <a:srgbClr val="0000FF"/>
                </a:solidFill>
                <a:effectLst/>
              </a:rPr>
              <a:t>         (14-9-1946)</a:t>
            </a:r>
          </a:p>
          <a:p>
            <a:pPr eaLnBrk="1" hangingPunct="1">
              <a:spcBef>
                <a:spcPts val="0"/>
              </a:spcBef>
              <a:buClrTx/>
              <a:buSzTx/>
              <a:buFontTx/>
              <a:buNone/>
            </a:pPr>
            <a:r>
              <a:rPr lang="en-US" sz="2400" b="1" i="1" dirty="0">
                <a:solidFill>
                  <a:srgbClr val="0000FF"/>
                </a:solidFill>
                <a:effectLst/>
              </a:rPr>
              <a:t>     *</a:t>
            </a:r>
            <a:r>
              <a:rPr lang="en-US" sz="2400" b="1" i="1" dirty="0" err="1">
                <a:solidFill>
                  <a:srgbClr val="0000FF"/>
                </a:solidFill>
                <a:effectLst/>
              </a:rPr>
              <a:t>Hoàn</a:t>
            </a:r>
            <a:r>
              <a:rPr lang="en-US" sz="2400" b="1" i="1" dirty="0">
                <a:solidFill>
                  <a:srgbClr val="0000FF"/>
                </a:solidFill>
                <a:effectLst/>
              </a:rPr>
              <a:t> </a:t>
            </a:r>
            <a:r>
              <a:rPr lang="en-US" sz="2400" b="1" i="1" dirty="0" err="1">
                <a:solidFill>
                  <a:srgbClr val="0000FF"/>
                </a:solidFill>
                <a:effectLst/>
              </a:rPr>
              <a:t>cảnh</a:t>
            </a:r>
            <a:r>
              <a:rPr lang="en-US" sz="2400" b="1" i="1" dirty="0">
                <a:solidFill>
                  <a:srgbClr val="0000FF"/>
                </a:solidFill>
                <a:effectLst/>
              </a:rPr>
              <a:t>:</a:t>
            </a:r>
          </a:p>
          <a:p>
            <a:pPr eaLnBrk="1" hangingPunct="1">
              <a:spcBef>
                <a:spcPct val="50000"/>
              </a:spcBef>
              <a:buClrTx/>
              <a:buSzTx/>
              <a:buFontTx/>
              <a:buNone/>
            </a:pPr>
            <a:endParaRPr lang="en-US" dirty="0">
              <a:solidFill>
                <a:srgbClr val="0000FF"/>
              </a:solidFill>
              <a:effectLst/>
            </a:endParaRPr>
          </a:p>
        </p:txBody>
      </p:sp>
      <p:sp>
        <p:nvSpPr>
          <p:cNvPr id="289799" name="Text Box 7"/>
          <p:cNvSpPr txBox="1">
            <a:spLocks noChangeArrowheads="1"/>
          </p:cNvSpPr>
          <p:nvPr/>
        </p:nvSpPr>
        <p:spPr bwMode="auto">
          <a:xfrm>
            <a:off x="1066800" y="1905000"/>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en-US" sz="2400">
                <a:solidFill>
                  <a:srgbClr val="0000FF"/>
                </a:solidFill>
              </a:rPr>
              <a:t> - Tưởng Giới Thạch và Pháp kí Hiệp ước Hoa - Pháp  (28 - 2 - 1946), bắt tay chống phá cách mạng nước ta. </a:t>
            </a:r>
          </a:p>
        </p:txBody>
      </p:sp>
      <p:sp>
        <p:nvSpPr>
          <p:cNvPr id="289800" name="Text Box 8"/>
          <p:cNvSpPr txBox="1">
            <a:spLocks noChangeArrowheads="1"/>
          </p:cNvSpPr>
          <p:nvPr/>
        </p:nvSpPr>
        <p:spPr bwMode="auto">
          <a:xfrm>
            <a:off x="1143000" y="2895600"/>
            <a:ext cx="708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fr-FR" sz="2400">
                <a:solidFill>
                  <a:srgbClr val="0000FF"/>
                </a:solidFill>
                <a:latin typeface="Arial" charset="0"/>
              </a:rPr>
              <a:t>- </a:t>
            </a:r>
            <a:r>
              <a:rPr lang="fr-FR" sz="2400">
                <a:solidFill>
                  <a:srgbClr val="0000FF"/>
                </a:solidFill>
              </a:rPr>
              <a:t>Ngày 6-3-1946, Chủ tịch Hồ Chí Minh thay mặt Chính phủ ta kí với Pháp bản Hiệp định Sơ bộ.</a:t>
            </a:r>
            <a:endParaRPr lang="en-US" sz="2400">
              <a:solidFill>
                <a:srgbClr val="0000FF"/>
              </a:solidFill>
            </a:endParaRPr>
          </a:p>
        </p:txBody>
      </p:sp>
      <p:sp>
        <p:nvSpPr>
          <p:cNvPr id="289801" name="Text Box 9"/>
          <p:cNvSpPr txBox="1">
            <a:spLocks noChangeArrowheads="1"/>
          </p:cNvSpPr>
          <p:nvPr/>
        </p:nvSpPr>
        <p:spPr bwMode="auto">
          <a:xfrm>
            <a:off x="381000" y="3733800"/>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fr-FR" sz="2400" b="1" i="1">
                <a:solidFill>
                  <a:srgbClr val="0000FF"/>
                </a:solidFill>
                <a:latin typeface="Arial" charset="0"/>
              </a:rPr>
              <a:t>* </a:t>
            </a:r>
            <a:r>
              <a:rPr lang="fr-FR" sz="2400" b="1" i="1">
                <a:solidFill>
                  <a:srgbClr val="0000FF"/>
                </a:solidFill>
              </a:rPr>
              <a:t>Nội dung Hiệp định:</a:t>
            </a:r>
            <a:endParaRPr lang="en-US" sz="2400" b="1" i="1">
              <a:solidFill>
                <a:srgbClr val="0000FF"/>
              </a:solidFill>
            </a:endParaRPr>
          </a:p>
        </p:txBody>
      </p:sp>
      <p:sp>
        <p:nvSpPr>
          <p:cNvPr id="289802" name="Text Box 10"/>
          <p:cNvSpPr txBox="1">
            <a:spLocks noChangeArrowheads="1"/>
          </p:cNvSpPr>
          <p:nvPr/>
        </p:nvSpPr>
        <p:spPr bwMode="auto">
          <a:xfrm>
            <a:off x="0" y="4191000"/>
            <a:ext cx="9753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0"/>
              </a:spcBef>
              <a:spcAft>
                <a:spcPct val="0"/>
              </a:spcAft>
            </a:pPr>
            <a:r>
              <a:rPr lang="fr-FR" dirty="0">
                <a:solidFill>
                  <a:srgbClr val="0000FF"/>
                </a:solidFill>
              </a:rPr>
              <a:t> - </a:t>
            </a:r>
            <a:r>
              <a:rPr lang="fr-FR" dirty="0" err="1">
                <a:solidFill>
                  <a:srgbClr val="0000FF"/>
                </a:solidFill>
              </a:rPr>
              <a:t>Chính</a:t>
            </a:r>
            <a:r>
              <a:rPr lang="fr-FR" dirty="0">
                <a:solidFill>
                  <a:srgbClr val="0000FF"/>
                </a:solidFill>
              </a:rPr>
              <a:t> </a:t>
            </a:r>
            <a:r>
              <a:rPr lang="fr-FR" dirty="0" err="1">
                <a:solidFill>
                  <a:srgbClr val="0000FF"/>
                </a:solidFill>
              </a:rPr>
              <a:t>phủ</a:t>
            </a:r>
            <a:r>
              <a:rPr lang="fr-FR" dirty="0">
                <a:solidFill>
                  <a:srgbClr val="0000FF"/>
                </a:solidFill>
              </a:rPr>
              <a:t> </a:t>
            </a:r>
            <a:r>
              <a:rPr lang="fr-FR" dirty="0" err="1">
                <a:solidFill>
                  <a:srgbClr val="0000FF"/>
                </a:solidFill>
              </a:rPr>
              <a:t>Pháp</a:t>
            </a:r>
            <a:r>
              <a:rPr lang="fr-FR" dirty="0">
                <a:solidFill>
                  <a:srgbClr val="0000FF"/>
                </a:solidFill>
              </a:rPr>
              <a:t> </a:t>
            </a:r>
            <a:r>
              <a:rPr lang="fr-FR" dirty="0" err="1">
                <a:solidFill>
                  <a:srgbClr val="0000FF"/>
                </a:solidFill>
              </a:rPr>
              <a:t>công</a:t>
            </a:r>
            <a:r>
              <a:rPr lang="fr-FR" dirty="0">
                <a:solidFill>
                  <a:srgbClr val="0000FF"/>
                </a:solidFill>
              </a:rPr>
              <a:t> </a:t>
            </a:r>
            <a:r>
              <a:rPr lang="fr-FR" dirty="0" err="1">
                <a:solidFill>
                  <a:srgbClr val="0000FF"/>
                </a:solidFill>
              </a:rPr>
              <a:t>nhận</a:t>
            </a:r>
            <a:r>
              <a:rPr lang="fr-FR" dirty="0">
                <a:solidFill>
                  <a:srgbClr val="0000FF"/>
                </a:solidFill>
              </a:rPr>
              <a:t> </a:t>
            </a:r>
            <a:r>
              <a:rPr lang="fr-FR" dirty="0" err="1">
                <a:solidFill>
                  <a:srgbClr val="0000FF"/>
                </a:solidFill>
              </a:rPr>
              <a:t>nước</a:t>
            </a:r>
            <a:r>
              <a:rPr lang="fr-FR" dirty="0">
                <a:solidFill>
                  <a:srgbClr val="0000FF"/>
                </a:solidFill>
              </a:rPr>
              <a:t> </a:t>
            </a:r>
            <a:r>
              <a:rPr lang="fr-FR" dirty="0" err="1">
                <a:solidFill>
                  <a:srgbClr val="0000FF"/>
                </a:solidFill>
              </a:rPr>
              <a:t>Việt</a:t>
            </a:r>
            <a:r>
              <a:rPr lang="fr-FR" dirty="0">
                <a:solidFill>
                  <a:srgbClr val="0000FF"/>
                </a:solidFill>
              </a:rPr>
              <a:t> Nam </a:t>
            </a:r>
            <a:r>
              <a:rPr lang="fr-FR" dirty="0" err="1">
                <a:solidFill>
                  <a:srgbClr val="0000FF"/>
                </a:solidFill>
              </a:rPr>
              <a:t>Dân</a:t>
            </a:r>
            <a:r>
              <a:rPr lang="fr-FR" dirty="0">
                <a:solidFill>
                  <a:srgbClr val="0000FF"/>
                </a:solidFill>
              </a:rPr>
              <a:t> </a:t>
            </a:r>
            <a:r>
              <a:rPr lang="fr-FR" dirty="0" err="1">
                <a:solidFill>
                  <a:srgbClr val="0000FF"/>
                </a:solidFill>
              </a:rPr>
              <a:t>chủ</a:t>
            </a:r>
            <a:r>
              <a:rPr lang="fr-FR" dirty="0">
                <a:solidFill>
                  <a:srgbClr val="0000FF"/>
                </a:solidFill>
              </a:rPr>
              <a:t> </a:t>
            </a:r>
            <a:r>
              <a:rPr lang="fr-FR" dirty="0" err="1">
                <a:solidFill>
                  <a:srgbClr val="0000FF"/>
                </a:solidFill>
              </a:rPr>
              <a:t>Cộng</a:t>
            </a:r>
            <a:r>
              <a:rPr lang="fr-FR" dirty="0">
                <a:solidFill>
                  <a:srgbClr val="0000FF"/>
                </a:solidFill>
              </a:rPr>
              <a:t> </a:t>
            </a:r>
            <a:r>
              <a:rPr lang="fr-FR" dirty="0" err="1">
                <a:solidFill>
                  <a:srgbClr val="0000FF"/>
                </a:solidFill>
              </a:rPr>
              <a:t>hoà</a:t>
            </a:r>
            <a:r>
              <a:rPr lang="fr-FR" dirty="0">
                <a:solidFill>
                  <a:srgbClr val="0000FF"/>
                </a:solidFill>
              </a:rPr>
              <a:t> là </a:t>
            </a:r>
            <a:r>
              <a:rPr lang="fr-FR" dirty="0" err="1">
                <a:solidFill>
                  <a:srgbClr val="0000FF"/>
                </a:solidFill>
              </a:rPr>
              <a:t>một</a:t>
            </a:r>
            <a:r>
              <a:rPr lang="fr-FR" dirty="0">
                <a:solidFill>
                  <a:srgbClr val="0000FF"/>
                </a:solidFill>
              </a:rPr>
              <a:t> </a:t>
            </a:r>
            <a:r>
              <a:rPr lang="fr-FR" dirty="0" err="1">
                <a:solidFill>
                  <a:srgbClr val="0000FF"/>
                </a:solidFill>
              </a:rPr>
              <a:t>quốc</a:t>
            </a:r>
            <a:r>
              <a:rPr lang="fr-FR" dirty="0">
                <a:solidFill>
                  <a:srgbClr val="0000FF"/>
                </a:solidFill>
              </a:rPr>
              <a:t> </a:t>
            </a:r>
            <a:r>
              <a:rPr lang="fr-FR" dirty="0" err="1">
                <a:solidFill>
                  <a:srgbClr val="0000FF"/>
                </a:solidFill>
              </a:rPr>
              <a:t>gia</a:t>
            </a:r>
            <a:r>
              <a:rPr lang="fr-FR" dirty="0">
                <a:solidFill>
                  <a:srgbClr val="0000FF"/>
                </a:solidFill>
              </a:rPr>
              <a:t> </a:t>
            </a:r>
            <a:r>
              <a:rPr lang="fr-FR" dirty="0" err="1">
                <a:solidFill>
                  <a:srgbClr val="0000FF"/>
                </a:solidFill>
              </a:rPr>
              <a:t>tự</a:t>
            </a:r>
            <a:r>
              <a:rPr lang="fr-FR" dirty="0">
                <a:solidFill>
                  <a:srgbClr val="0000FF"/>
                </a:solidFill>
              </a:rPr>
              <a:t> do.</a:t>
            </a:r>
          </a:p>
          <a:p>
            <a:pPr fontAlgn="base">
              <a:spcBef>
                <a:spcPct val="0"/>
              </a:spcBef>
              <a:spcAft>
                <a:spcPct val="0"/>
              </a:spcAft>
            </a:pPr>
            <a:r>
              <a:rPr lang="fr-FR" dirty="0">
                <a:solidFill>
                  <a:srgbClr val="0000FF"/>
                </a:solidFill>
              </a:rPr>
              <a:t> - </a:t>
            </a:r>
            <a:r>
              <a:rPr lang="fr-FR" dirty="0" err="1">
                <a:solidFill>
                  <a:srgbClr val="0000FF"/>
                </a:solidFill>
              </a:rPr>
              <a:t>Chính</a:t>
            </a:r>
            <a:r>
              <a:rPr lang="fr-FR" dirty="0">
                <a:solidFill>
                  <a:srgbClr val="0000FF"/>
                </a:solidFill>
              </a:rPr>
              <a:t> </a:t>
            </a:r>
            <a:r>
              <a:rPr lang="fr-FR" dirty="0" err="1">
                <a:solidFill>
                  <a:srgbClr val="0000FF"/>
                </a:solidFill>
              </a:rPr>
              <a:t>phủ</a:t>
            </a:r>
            <a:r>
              <a:rPr lang="fr-FR" dirty="0">
                <a:solidFill>
                  <a:srgbClr val="0000FF"/>
                </a:solidFill>
              </a:rPr>
              <a:t> ta </a:t>
            </a:r>
            <a:r>
              <a:rPr lang="fr-FR" dirty="0" err="1">
                <a:solidFill>
                  <a:srgbClr val="0000FF"/>
                </a:solidFill>
              </a:rPr>
              <a:t>cho</a:t>
            </a:r>
            <a:r>
              <a:rPr lang="fr-FR" dirty="0">
                <a:solidFill>
                  <a:srgbClr val="0000FF"/>
                </a:solidFill>
              </a:rPr>
              <a:t> </a:t>
            </a:r>
            <a:r>
              <a:rPr lang="fr-FR" dirty="0" err="1">
                <a:solidFill>
                  <a:srgbClr val="0000FF"/>
                </a:solidFill>
              </a:rPr>
              <a:t>quân</a:t>
            </a:r>
            <a:r>
              <a:rPr lang="fr-FR" dirty="0">
                <a:solidFill>
                  <a:srgbClr val="0000FF"/>
                </a:solidFill>
              </a:rPr>
              <a:t> </a:t>
            </a:r>
            <a:r>
              <a:rPr lang="fr-FR" dirty="0" err="1">
                <a:solidFill>
                  <a:srgbClr val="0000FF"/>
                </a:solidFill>
              </a:rPr>
              <a:t>Pháp</a:t>
            </a:r>
            <a:r>
              <a:rPr lang="fr-FR" dirty="0">
                <a:solidFill>
                  <a:srgbClr val="0000FF"/>
                </a:solidFill>
              </a:rPr>
              <a:t> </a:t>
            </a:r>
            <a:r>
              <a:rPr lang="fr-FR" dirty="0" err="1">
                <a:solidFill>
                  <a:srgbClr val="0000FF"/>
                </a:solidFill>
              </a:rPr>
              <a:t>vào</a:t>
            </a:r>
            <a:r>
              <a:rPr lang="fr-FR" dirty="0">
                <a:solidFill>
                  <a:srgbClr val="0000FF"/>
                </a:solidFill>
              </a:rPr>
              <a:t> </a:t>
            </a:r>
            <a:r>
              <a:rPr lang="fr-FR" dirty="0" err="1">
                <a:solidFill>
                  <a:srgbClr val="0000FF"/>
                </a:solidFill>
              </a:rPr>
              <a:t>miền</a:t>
            </a:r>
            <a:r>
              <a:rPr lang="fr-FR" dirty="0">
                <a:solidFill>
                  <a:srgbClr val="0000FF"/>
                </a:solidFill>
              </a:rPr>
              <a:t> </a:t>
            </a:r>
            <a:r>
              <a:rPr lang="fr-FR" dirty="0" err="1">
                <a:solidFill>
                  <a:srgbClr val="0000FF"/>
                </a:solidFill>
              </a:rPr>
              <a:t>Bắc</a:t>
            </a:r>
            <a:r>
              <a:rPr lang="fr-FR" dirty="0">
                <a:solidFill>
                  <a:srgbClr val="0000FF"/>
                </a:solidFill>
              </a:rPr>
              <a:t> </a:t>
            </a:r>
            <a:r>
              <a:rPr lang="fr-FR" dirty="0" err="1">
                <a:solidFill>
                  <a:srgbClr val="0000FF"/>
                </a:solidFill>
              </a:rPr>
              <a:t>thay</a:t>
            </a:r>
            <a:r>
              <a:rPr lang="fr-FR" dirty="0">
                <a:solidFill>
                  <a:srgbClr val="0000FF"/>
                </a:solidFill>
              </a:rPr>
              <a:t> </a:t>
            </a:r>
            <a:r>
              <a:rPr lang="fr-FR" dirty="0" err="1">
                <a:solidFill>
                  <a:srgbClr val="0000FF"/>
                </a:solidFill>
              </a:rPr>
              <a:t>quân</a:t>
            </a:r>
            <a:r>
              <a:rPr lang="fr-FR" dirty="0">
                <a:solidFill>
                  <a:srgbClr val="0000FF"/>
                </a:solidFill>
              </a:rPr>
              <a:t> </a:t>
            </a:r>
            <a:r>
              <a:rPr lang="fr-FR" dirty="0" err="1">
                <a:solidFill>
                  <a:srgbClr val="0000FF"/>
                </a:solidFill>
              </a:rPr>
              <a:t>Tưởng</a:t>
            </a:r>
            <a:r>
              <a:rPr lang="fr-FR" dirty="0">
                <a:solidFill>
                  <a:srgbClr val="0000FF"/>
                </a:solidFill>
              </a:rPr>
              <a:t> </a:t>
            </a:r>
            <a:r>
              <a:rPr lang="fr-FR" dirty="0" err="1">
                <a:solidFill>
                  <a:srgbClr val="0000FF"/>
                </a:solidFill>
              </a:rPr>
              <a:t>giải</a:t>
            </a:r>
            <a:r>
              <a:rPr lang="fr-FR" dirty="0">
                <a:solidFill>
                  <a:srgbClr val="0000FF"/>
                </a:solidFill>
              </a:rPr>
              <a:t> </a:t>
            </a:r>
            <a:r>
              <a:rPr lang="fr-FR" dirty="0" err="1">
                <a:solidFill>
                  <a:srgbClr val="0000FF"/>
                </a:solidFill>
              </a:rPr>
              <a:t>giáp</a:t>
            </a:r>
            <a:r>
              <a:rPr lang="fr-FR" dirty="0">
                <a:solidFill>
                  <a:srgbClr val="0000FF"/>
                </a:solidFill>
              </a:rPr>
              <a:t> </a:t>
            </a:r>
            <a:r>
              <a:rPr lang="fr-FR" dirty="0" err="1">
                <a:solidFill>
                  <a:srgbClr val="0000FF"/>
                </a:solidFill>
              </a:rPr>
              <a:t>quân</a:t>
            </a:r>
            <a:r>
              <a:rPr lang="fr-FR" dirty="0">
                <a:solidFill>
                  <a:srgbClr val="0000FF"/>
                </a:solidFill>
              </a:rPr>
              <a:t> </a:t>
            </a:r>
            <a:r>
              <a:rPr lang="fr-FR" dirty="0" err="1">
                <a:solidFill>
                  <a:srgbClr val="0000FF"/>
                </a:solidFill>
              </a:rPr>
              <a:t>Nhật</a:t>
            </a:r>
            <a:r>
              <a:rPr lang="fr-FR" dirty="0">
                <a:solidFill>
                  <a:srgbClr val="0000FF"/>
                </a:solidFill>
              </a:rPr>
              <a:t>.</a:t>
            </a:r>
          </a:p>
          <a:p>
            <a:pPr fontAlgn="base">
              <a:spcBef>
                <a:spcPct val="0"/>
              </a:spcBef>
              <a:spcAft>
                <a:spcPct val="0"/>
              </a:spcAft>
            </a:pPr>
            <a:r>
              <a:rPr lang="fr-FR" dirty="0">
                <a:solidFill>
                  <a:srgbClr val="0000FF"/>
                </a:solidFill>
              </a:rPr>
              <a:t> - Hai </a:t>
            </a:r>
            <a:r>
              <a:rPr lang="fr-FR" dirty="0" err="1">
                <a:solidFill>
                  <a:srgbClr val="0000FF"/>
                </a:solidFill>
              </a:rPr>
              <a:t>bên</a:t>
            </a:r>
            <a:r>
              <a:rPr lang="fr-FR" dirty="0">
                <a:solidFill>
                  <a:srgbClr val="0000FF"/>
                </a:solidFill>
              </a:rPr>
              <a:t> </a:t>
            </a:r>
            <a:r>
              <a:rPr lang="fr-FR" dirty="0" err="1">
                <a:solidFill>
                  <a:srgbClr val="0000FF"/>
                </a:solidFill>
              </a:rPr>
              <a:t>thực</a:t>
            </a:r>
            <a:r>
              <a:rPr lang="fr-FR" dirty="0">
                <a:solidFill>
                  <a:srgbClr val="0000FF"/>
                </a:solidFill>
              </a:rPr>
              <a:t> </a:t>
            </a:r>
            <a:r>
              <a:rPr lang="fr-FR" dirty="0" err="1">
                <a:solidFill>
                  <a:srgbClr val="0000FF"/>
                </a:solidFill>
              </a:rPr>
              <a:t>hiện</a:t>
            </a:r>
            <a:r>
              <a:rPr lang="fr-FR" dirty="0">
                <a:solidFill>
                  <a:srgbClr val="0000FF"/>
                </a:solidFill>
              </a:rPr>
              <a:t> </a:t>
            </a:r>
            <a:r>
              <a:rPr lang="fr-FR" dirty="0" err="1">
                <a:solidFill>
                  <a:srgbClr val="0000FF"/>
                </a:solidFill>
              </a:rPr>
              <a:t>ngừng</a:t>
            </a:r>
            <a:r>
              <a:rPr lang="fr-FR" dirty="0">
                <a:solidFill>
                  <a:srgbClr val="0000FF"/>
                </a:solidFill>
              </a:rPr>
              <a:t> </a:t>
            </a:r>
            <a:r>
              <a:rPr lang="fr-FR" dirty="0" err="1">
                <a:solidFill>
                  <a:srgbClr val="0000FF"/>
                </a:solidFill>
              </a:rPr>
              <a:t>bắn</a:t>
            </a:r>
            <a:r>
              <a:rPr lang="fr-FR" dirty="0">
                <a:solidFill>
                  <a:srgbClr val="0000FF"/>
                </a:solidFill>
              </a:rPr>
              <a:t> </a:t>
            </a:r>
            <a:r>
              <a:rPr lang="fr-FR" dirty="0" err="1">
                <a:solidFill>
                  <a:srgbClr val="0000FF"/>
                </a:solidFill>
              </a:rPr>
              <a:t>ngay</a:t>
            </a:r>
            <a:r>
              <a:rPr lang="fr-FR" dirty="0">
                <a:solidFill>
                  <a:srgbClr val="0000FF"/>
                </a:solidFill>
              </a:rPr>
              <a:t> ở Nam </a:t>
            </a:r>
            <a:r>
              <a:rPr lang="fr-FR" dirty="0" err="1">
                <a:solidFill>
                  <a:srgbClr val="0000FF"/>
                </a:solidFill>
              </a:rPr>
              <a:t>Bộ</a:t>
            </a:r>
            <a:r>
              <a:rPr lang="fr-FR" dirty="0">
                <a:solidFill>
                  <a:srgbClr val="0000FF"/>
                </a:solidFill>
              </a:rPr>
              <a:t>.</a:t>
            </a:r>
            <a:endParaRPr lang="en-US" dirty="0">
              <a:solidFill>
                <a:srgbClr val="0000FF"/>
              </a:solidFill>
            </a:endParaRPr>
          </a:p>
        </p:txBody>
      </p:sp>
      <p:sp>
        <p:nvSpPr>
          <p:cNvPr id="289803" name="Text Box 11"/>
          <p:cNvSpPr txBox="1">
            <a:spLocks noChangeArrowheads="1"/>
          </p:cNvSpPr>
          <p:nvPr/>
        </p:nvSpPr>
        <p:spPr bwMode="auto">
          <a:xfrm>
            <a:off x="381000" y="5334000"/>
            <a:ext cx="8763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fr-FR">
                <a:solidFill>
                  <a:srgbClr val="0000FF"/>
                </a:solidFill>
              </a:rPr>
              <a:t>- </a:t>
            </a:r>
            <a:r>
              <a:rPr lang="fr-FR" b="1" i="1" u="sng">
                <a:solidFill>
                  <a:srgbClr val="0000FF"/>
                </a:solidFill>
              </a:rPr>
              <a:t>Ý nghĩa thắng lợi của Hiệp định Sơ bộ</a:t>
            </a:r>
            <a:r>
              <a:rPr lang="fr-FR" u="sng">
                <a:solidFill>
                  <a:srgbClr val="0000FF"/>
                </a:solidFill>
              </a:rPr>
              <a:t>:</a:t>
            </a:r>
            <a:r>
              <a:rPr lang="fr-FR">
                <a:solidFill>
                  <a:srgbClr val="0000FF"/>
                </a:solidFill>
              </a:rPr>
              <a:t> loại trừ bớt kẻ thù, tập trung lực lượng vào kẻ thù chính là thực dân Pháp-Ta có thêm thời gian cũng cố lực lượng.</a:t>
            </a:r>
            <a:endParaRPr lang="en-US">
              <a:solidFill>
                <a:srgbClr val="0000FF"/>
              </a:solidFill>
            </a:endParaRPr>
          </a:p>
        </p:txBody>
      </p:sp>
    </p:spTree>
    <p:extLst>
      <p:ext uri="{BB962C8B-B14F-4D97-AF65-F5344CB8AC3E}">
        <p14:creationId xmlns:p14="http://schemas.microsoft.com/office/powerpoint/2010/main" val="1893289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9797"/>
                                        </p:tgtEl>
                                        <p:attrNameLst>
                                          <p:attrName>style.visibility</p:attrName>
                                        </p:attrNameLst>
                                      </p:cBhvr>
                                      <p:to>
                                        <p:strVal val="visible"/>
                                      </p:to>
                                    </p:set>
                                    <p:animEffect transition="in" filter="box(in)">
                                      <p:cBhvr>
                                        <p:cTn id="7" dur="500"/>
                                        <p:tgtEl>
                                          <p:spTgt spid="289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9799"/>
                                        </p:tgtEl>
                                        <p:attrNameLst>
                                          <p:attrName>style.visibility</p:attrName>
                                        </p:attrNameLst>
                                      </p:cBhvr>
                                      <p:to>
                                        <p:strVal val="visible"/>
                                      </p:to>
                                    </p:set>
                                    <p:animEffect transition="in" filter="box(in)">
                                      <p:cBhvr>
                                        <p:cTn id="12" dur="500"/>
                                        <p:tgtEl>
                                          <p:spTgt spid="289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9800"/>
                                        </p:tgtEl>
                                        <p:attrNameLst>
                                          <p:attrName>style.visibility</p:attrName>
                                        </p:attrNameLst>
                                      </p:cBhvr>
                                      <p:to>
                                        <p:strVal val="visible"/>
                                      </p:to>
                                    </p:set>
                                    <p:animEffect transition="in" filter="checkerboard(across)">
                                      <p:cBhvr>
                                        <p:cTn id="17" dur="500"/>
                                        <p:tgtEl>
                                          <p:spTgt spid="2898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9801"/>
                                        </p:tgtEl>
                                        <p:attrNameLst>
                                          <p:attrName>style.visibility</p:attrName>
                                        </p:attrNameLst>
                                      </p:cBhvr>
                                      <p:to>
                                        <p:strVal val="visible"/>
                                      </p:to>
                                    </p:set>
                                    <p:animEffect transition="in" filter="box(in)">
                                      <p:cBhvr>
                                        <p:cTn id="22" dur="500"/>
                                        <p:tgtEl>
                                          <p:spTgt spid="2898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9802"/>
                                        </p:tgtEl>
                                        <p:attrNameLst>
                                          <p:attrName>style.visibility</p:attrName>
                                        </p:attrNameLst>
                                      </p:cBhvr>
                                      <p:to>
                                        <p:strVal val="visible"/>
                                      </p:to>
                                    </p:set>
                                    <p:animEffect transition="in" filter="checkerboard(across)">
                                      <p:cBhvr>
                                        <p:cTn id="27" dur="500"/>
                                        <p:tgtEl>
                                          <p:spTgt spid="2898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9803"/>
                                        </p:tgtEl>
                                        <p:attrNameLst>
                                          <p:attrName>style.visibility</p:attrName>
                                        </p:attrNameLst>
                                      </p:cBhvr>
                                      <p:to>
                                        <p:strVal val="visible"/>
                                      </p:to>
                                    </p:set>
                                    <p:animEffect transition="in" filter="checkerboard(across)">
                                      <p:cBhvr>
                                        <p:cTn id="32" dur="500"/>
                                        <p:tgtEl>
                                          <p:spTgt spid="289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p:bldP spid="289799" grpId="0"/>
      <p:bldP spid="289800" grpId="0"/>
      <p:bldP spid="289801" grpId="0"/>
      <p:bldP spid="289802" grpId="0"/>
      <p:bldP spid="28980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a:xfrm>
            <a:off x="457200" y="609600"/>
            <a:ext cx="8229600" cy="5521325"/>
          </a:xfrm>
        </p:spPr>
        <p:txBody>
          <a:bodyPr/>
          <a:lstStyle/>
          <a:p>
            <a:pPr eaLnBrk="1" hangingPunct="1">
              <a:spcBef>
                <a:spcPct val="50000"/>
              </a:spcBef>
              <a:buClrTx/>
              <a:buSzTx/>
              <a:buFontTx/>
              <a:buNone/>
              <a:defRPr/>
            </a:pPr>
            <a:r>
              <a:rPr lang="vi-VN" sz="2800" dirty="0">
                <a:solidFill>
                  <a:srgbClr val="0000FF"/>
                </a:solidFill>
                <a:effectLst/>
              </a:rPr>
              <a:t>5</a:t>
            </a:r>
            <a:r>
              <a:rPr lang="en-US" sz="2800" dirty="0">
                <a:solidFill>
                  <a:srgbClr val="0000FF"/>
                </a:solidFill>
                <a:effectLst/>
              </a:rPr>
              <a:t>-</a:t>
            </a:r>
            <a:r>
              <a:rPr lang="en-US" sz="2800" dirty="0" err="1">
                <a:solidFill>
                  <a:srgbClr val="0000FF"/>
                </a:solidFill>
                <a:effectLst/>
              </a:rPr>
              <a:t>Hiệp</a:t>
            </a:r>
            <a:r>
              <a:rPr lang="en-US" sz="2800" dirty="0">
                <a:solidFill>
                  <a:srgbClr val="0000FF"/>
                </a:solidFill>
                <a:effectLst/>
              </a:rPr>
              <a:t> </a:t>
            </a:r>
            <a:r>
              <a:rPr lang="en-US" sz="2800" dirty="0" err="1">
                <a:solidFill>
                  <a:srgbClr val="0000FF"/>
                </a:solidFill>
                <a:effectLst/>
              </a:rPr>
              <a:t>định</a:t>
            </a:r>
            <a:r>
              <a:rPr lang="en-US" sz="2800" dirty="0">
                <a:solidFill>
                  <a:srgbClr val="0000FF"/>
                </a:solidFill>
                <a:effectLst/>
              </a:rPr>
              <a:t> </a:t>
            </a:r>
            <a:r>
              <a:rPr lang="en-US" sz="2800" dirty="0" err="1">
                <a:solidFill>
                  <a:srgbClr val="0000FF"/>
                </a:solidFill>
                <a:effectLst/>
              </a:rPr>
              <a:t>sơ</a:t>
            </a:r>
            <a:r>
              <a:rPr lang="en-US" sz="2800" dirty="0">
                <a:solidFill>
                  <a:srgbClr val="0000FF"/>
                </a:solidFill>
                <a:effectLst/>
              </a:rPr>
              <a:t> </a:t>
            </a:r>
            <a:r>
              <a:rPr lang="en-US" sz="2800" dirty="0" err="1">
                <a:solidFill>
                  <a:srgbClr val="0000FF"/>
                </a:solidFill>
                <a:effectLst/>
              </a:rPr>
              <a:t>bộ</a:t>
            </a:r>
            <a:r>
              <a:rPr lang="en-US" sz="2800" dirty="0">
                <a:solidFill>
                  <a:srgbClr val="0000FF"/>
                </a:solidFill>
                <a:effectLst/>
              </a:rPr>
              <a:t> (6-3-1946) </a:t>
            </a:r>
            <a:r>
              <a:rPr lang="en-US" sz="2800" dirty="0" err="1">
                <a:solidFill>
                  <a:srgbClr val="0000FF"/>
                </a:solidFill>
                <a:effectLst/>
              </a:rPr>
              <a:t>và</a:t>
            </a:r>
            <a:r>
              <a:rPr lang="en-US" sz="2800" dirty="0">
                <a:solidFill>
                  <a:srgbClr val="0000FF"/>
                </a:solidFill>
                <a:effectLst/>
              </a:rPr>
              <a:t> </a:t>
            </a:r>
            <a:r>
              <a:rPr lang="en-US" sz="2800" dirty="0" err="1">
                <a:solidFill>
                  <a:srgbClr val="0000FF"/>
                </a:solidFill>
                <a:effectLst/>
              </a:rPr>
              <a:t>tạm</a:t>
            </a:r>
            <a:r>
              <a:rPr lang="en-US" sz="2800" dirty="0">
                <a:solidFill>
                  <a:srgbClr val="0000FF"/>
                </a:solidFill>
                <a:effectLst/>
              </a:rPr>
              <a:t> </a:t>
            </a:r>
            <a:r>
              <a:rPr lang="en-US" sz="2800" dirty="0" err="1">
                <a:solidFill>
                  <a:srgbClr val="0000FF"/>
                </a:solidFill>
                <a:effectLst/>
              </a:rPr>
              <a:t>ước</a:t>
            </a:r>
            <a:r>
              <a:rPr lang="en-US" sz="2800" dirty="0">
                <a:solidFill>
                  <a:srgbClr val="0000FF"/>
                </a:solidFill>
                <a:effectLst/>
              </a:rPr>
              <a:t> </a:t>
            </a:r>
            <a:r>
              <a:rPr lang="en-US" sz="2800" dirty="0" err="1">
                <a:solidFill>
                  <a:srgbClr val="0000FF"/>
                </a:solidFill>
                <a:effectLst/>
              </a:rPr>
              <a:t>Việt-Pháp</a:t>
            </a:r>
            <a:r>
              <a:rPr lang="en-US" sz="2800" dirty="0">
                <a:solidFill>
                  <a:srgbClr val="0000FF"/>
                </a:solidFill>
                <a:effectLst/>
              </a:rPr>
              <a:t> (14-9-1946)</a:t>
            </a:r>
          </a:p>
          <a:p>
            <a:pPr eaLnBrk="1" hangingPunct="1">
              <a:defRPr/>
            </a:pPr>
            <a:endParaRPr lang="vi-VN" sz="2800" dirty="0"/>
          </a:p>
        </p:txBody>
      </p:sp>
      <p:sp>
        <p:nvSpPr>
          <p:cNvPr id="292869" name="Text Box 5"/>
          <p:cNvSpPr txBox="1">
            <a:spLocks noChangeArrowheads="1"/>
          </p:cNvSpPr>
          <p:nvPr/>
        </p:nvSpPr>
        <p:spPr bwMode="auto">
          <a:xfrm>
            <a:off x="304800" y="1600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vi-VN" b="1" i="1">
                <a:solidFill>
                  <a:srgbClr val="00FFFF"/>
                </a:solidFill>
                <a:latin typeface="Arial" charset="0"/>
              </a:rPr>
              <a:t>     </a:t>
            </a:r>
            <a:r>
              <a:rPr lang="fr-FR" b="1" i="1">
                <a:solidFill>
                  <a:srgbClr val="0000FF"/>
                </a:solidFill>
              </a:rPr>
              <a:t>*Tình hình sau khi kí Hiệp định Sơ bộ:</a:t>
            </a:r>
            <a:endParaRPr lang="en-US" b="1" i="1">
              <a:solidFill>
                <a:srgbClr val="0000FF"/>
              </a:solidFill>
            </a:endParaRPr>
          </a:p>
        </p:txBody>
      </p:sp>
      <p:sp>
        <p:nvSpPr>
          <p:cNvPr id="292870" name="Text Box 6"/>
          <p:cNvSpPr txBox="1">
            <a:spLocks noChangeArrowheads="1"/>
          </p:cNvSpPr>
          <p:nvPr/>
        </p:nvSpPr>
        <p:spPr bwMode="auto">
          <a:xfrm>
            <a:off x="304800" y="2057400"/>
            <a:ext cx="5257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0"/>
              </a:spcBef>
              <a:spcAft>
                <a:spcPct val="0"/>
              </a:spcAft>
            </a:pPr>
            <a:r>
              <a:rPr lang="vi-VN" sz="1800" dirty="0">
                <a:solidFill>
                  <a:srgbClr val="0000FF"/>
                </a:solidFill>
              </a:rPr>
              <a:t>    </a:t>
            </a:r>
            <a:r>
              <a:rPr lang="fr-FR" dirty="0">
                <a:solidFill>
                  <a:srgbClr val="0000FF"/>
                </a:solidFill>
              </a:rPr>
              <a:t>- Ta: T</a:t>
            </a:r>
            <a:r>
              <a:rPr lang="vi-VN" dirty="0">
                <a:solidFill>
                  <a:srgbClr val="0000FF"/>
                </a:solidFill>
              </a:rPr>
              <a:t>ỏ thiện chí hòa bình</a:t>
            </a:r>
            <a:r>
              <a:rPr lang="fr-FR" dirty="0">
                <a:solidFill>
                  <a:srgbClr val="0000FF"/>
                </a:solidFill>
              </a:rPr>
              <a:t>.</a:t>
            </a:r>
          </a:p>
          <a:p>
            <a:pPr fontAlgn="base">
              <a:spcBef>
                <a:spcPct val="0"/>
              </a:spcBef>
              <a:spcAft>
                <a:spcPct val="0"/>
              </a:spcAft>
            </a:pPr>
            <a:r>
              <a:rPr lang="vi-VN" dirty="0">
                <a:solidFill>
                  <a:srgbClr val="0000FF"/>
                </a:solidFill>
              </a:rPr>
              <a:t>    </a:t>
            </a:r>
            <a:r>
              <a:rPr lang="fr-FR" dirty="0">
                <a:solidFill>
                  <a:srgbClr val="0000FF"/>
                </a:solidFill>
              </a:rPr>
              <a:t>- </a:t>
            </a:r>
            <a:r>
              <a:rPr lang="fr-FR" dirty="0" err="1">
                <a:solidFill>
                  <a:srgbClr val="0000FF"/>
                </a:solidFill>
              </a:rPr>
              <a:t>Pháp</a:t>
            </a:r>
            <a:r>
              <a:rPr lang="fr-FR" dirty="0">
                <a:solidFill>
                  <a:srgbClr val="0000FF"/>
                </a:solidFill>
              </a:rPr>
              <a:t>: </a:t>
            </a:r>
            <a:r>
              <a:rPr lang="fr-FR" dirty="0" err="1">
                <a:solidFill>
                  <a:srgbClr val="0000FF"/>
                </a:solidFill>
              </a:rPr>
              <a:t>Vẫn</a:t>
            </a:r>
            <a:r>
              <a:rPr lang="fr-FR" dirty="0">
                <a:solidFill>
                  <a:srgbClr val="0000FF"/>
                </a:solidFill>
              </a:rPr>
              <a:t> </a:t>
            </a:r>
            <a:r>
              <a:rPr lang="fr-FR" dirty="0" err="1">
                <a:solidFill>
                  <a:srgbClr val="0000FF"/>
                </a:solidFill>
              </a:rPr>
              <a:t>gây</a:t>
            </a:r>
            <a:r>
              <a:rPr lang="fr-FR" dirty="0">
                <a:solidFill>
                  <a:srgbClr val="0000FF"/>
                </a:solidFill>
              </a:rPr>
              <a:t> </a:t>
            </a:r>
            <a:r>
              <a:rPr lang="fr-FR" dirty="0" err="1">
                <a:solidFill>
                  <a:srgbClr val="0000FF"/>
                </a:solidFill>
              </a:rPr>
              <a:t>xung</a:t>
            </a:r>
            <a:r>
              <a:rPr lang="fr-FR" dirty="0">
                <a:solidFill>
                  <a:srgbClr val="0000FF"/>
                </a:solidFill>
              </a:rPr>
              <a:t> </a:t>
            </a:r>
            <a:r>
              <a:rPr lang="fr-FR" dirty="0" err="1">
                <a:solidFill>
                  <a:srgbClr val="0000FF"/>
                </a:solidFill>
              </a:rPr>
              <a:t>đột</a:t>
            </a:r>
            <a:r>
              <a:rPr lang="fr-FR" dirty="0">
                <a:solidFill>
                  <a:srgbClr val="0000FF"/>
                </a:solidFill>
              </a:rPr>
              <a:t> ở Nam </a:t>
            </a:r>
            <a:r>
              <a:rPr lang="fr-FR" dirty="0" err="1">
                <a:solidFill>
                  <a:srgbClr val="0000FF"/>
                </a:solidFill>
              </a:rPr>
              <a:t>Bộ</a:t>
            </a:r>
            <a:r>
              <a:rPr lang="fr-FR" dirty="0">
                <a:solidFill>
                  <a:srgbClr val="0000FF"/>
                </a:solidFill>
              </a:rPr>
              <a:t>, </a:t>
            </a:r>
            <a:r>
              <a:rPr lang="fr-FR" dirty="0" err="1">
                <a:solidFill>
                  <a:srgbClr val="0000FF"/>
                </a:solidFill>
              </a:rPr>
              <a:t>lập</a:t>
            </a:r>
            <a:r>
              <a:rPr lang="fr-FR" dirty="0">
                <a:solidFill>
                  <a:srgbClr val="0000FF"/>
                </a:solidFill>
              </a:rPr>
              <a:t> </a:t>
            </a:r>
            <a:r>
              <a:rPr lang="fr-FR" dirty="0" err="1">
                <a:solidFill>
                  <a:srgbClr val="0000FF"/>
                </a:solidFill>
              </a:rPr>
              <a:t>Chính</a:t>
            </a:r>
            <a:r>
              <a:rPr lang="fr-FR" dirty="0">
                <a:solidFill>
                  <a:srgbClr val="0000FF"/>
                </a:solidFill>
              </a:rPr>
              <a:t> </a:t>
            </a:r>
            <a:r>
              <a:rPr lang="fr-FR" dirty="0" err="1">
                <a:solidFill>
                  <a:srgbClr val="0000FF"/>
                </a:solidFill>
              </a:rPr>
              <a:t>phủ</a:t>
            </a:r>
            <a:r>
              <a:rPr lang="fr-FR" dirty="0">
                <a:solidFill>
                  <a:srgbClr val="0000FF"/>
                </a:solidFill>
              </a:rPr>
              <a:t> Nam </a:t>
            </a:r>
            <a:r>
              <a:rPr lang="fr-FR" dirty="0" err="1">
                <a:solidFill>
                  <a:srgbClr val="0000FF"/>
                </a:solidFill>
              </a:rPr>
              <a:t>Kì</a:t>
            </a:r>
            <a:r>
              <a:rPr lang="fr-FR" dirty="0">
                <a:solidFill>
                  <a:srgbClr val="0000FF"/>
                </a:solidFill>
              </a:rPr>
              <a:t> </a:t>
            </a:r>
            <a:r>
              <a:rPr lang="fr-FR" dirty="0" err="1">
                <a:solidFill>
                  <a:srgbClr val="0000FF"/>
                </a:solidFill>
              </a:rPr>
              <a:t>tự</a:t>
            </a:r>
            <a:r>
              <a:rPr lang="fr-FR" dirty="0">
                <a:solidFill>
                  <a:srgbClr val="0000FF"/>
                </a:solidFill>
              </a:rPr>
              <a:t> </a:t>
            </a:r>
            <a:r>
              <a:rPr lang="fr-FR" dirty="0" err="1">
                <a:solidFill>
                  <a:srgbClr val="0000FF"/>
                </a:solidFill>
              </a:rPr>
              <a:t>trị</a:t>
            </a:r>
            <a:r>
              <a:rPr lang="fr-FR" dirty="0">
                <a:solidFill>
                  <a:srgbClr val="0000FF"/>
                </a:solidFill>
              </a:rPr>
              <a:t>, </a:t>
            </a:r>
            <a:r>
              <a:rPr lang="fr-FR" dirty="0" err="1">
                <a:solidFill>
                  <a:srgbClr val="0000FF"/>
                </a:solidFill>
              </a:rPr>
              <a:t>tăng</a:t>
            </a:r>
            <a:r>
              <a:rPr lang="fr-FR" dirty="0">
                <a:solidFill>
                  <a:srgbClr val="0000FF"/>
                </a:solidFill>
              </a:rPr>
              <a:t> </a:t>
            </a:r>
            <a:r>
              <a:rPr lang="fr-FR" dirty="0" err="1">
                <a:solidFill>
                  <a:srgbClr val="0000FF"/>
                </a:solidFill>
              </a:rPr>
              <a:t>cường</a:t>
            </a:r>
            <a:r>
              <a:rPr lang="fr-FR" dirty="0">
                <a:solidFill>
                  <a:srgbClr val="0000FF"/>
                </a:solidFill>
              </a:rPr>
              <a:t> </a:t>
            </a:r>
            <a:r>
              <a:rPr lang="fr-FR" dirty="0" err="1">
                <a:solidFill>
                  <a:srgbClr val="0000FF"/>
                </a:solidFill>
              </a:rPr>
              <a:t>khiêu</a:t>
            </a:r>
            <a:r>
              <a:rPr lang="fr-FR" dirty="0">
                <a:solidFill>
                  <a:srgbClr val="0000FF"/>
                </a:solidFill>
              </a:rPr>
              <a:t> </a:t>
            </a:r>
            <a:r>
              <a:rPr lang="fr-FR" dirty="0" err="1">
                <a:solidFill>
                  <a:srgbClr val="0000FF"/>
                </a:solidFill>
              </a:rPr>
              <a:t>khích</a:t>
            </a:r>
            <a:r>
              <a:rPr lang="fr-FR" dirty="0">
                <a:solidFill>
                  <a:srgbClr val="0000FF"/>
                </a:solidFill>
              </a:rPr>
              <a:t>, </a:t>
            </a:r>
            <a:r>
              <a:rPr lang="fr-FR" dirty="0" err="1">
                <a:solidFill>
                  <a:srgbClr val="0000FF"/>
                </a:solidFill>
              </a:rPr>
              <a:t>làm</a:t>
            </a:r>
            <a:r>
              <a:rPr lang="fr-FR" dirty="0">
                <a:solidFill>
                  <a:srgbClr val="0000FF"/>
                </a:solidFill>
              </a:rPr>
              <a:t> </a:t>
            </a:r>
            <a:r>
              <a:rPr lang="fr-FR" dirty="0" err="1">
                <a:solidFill>
                  <a:srgbClr val="0000FF"/>
                </a:solidFill>
              </a:rPr>
              <a:t>thất</a:t>
            </a:r>
            <a:r>
              <a:rPr lang="fr-FR" dirty="0">
                <a:solidFill>
                  <a:srgbClr val="0000FF"/>
                </a:solidFill>
              </a:rPr>
              <a:t> </a:t>
            </a:r>
            <a:r>
              <a:rPr lang="fr-FR" dirty="0" err="1">
                <a:solidFill>
                  <a:srgbClr val="0000FF"/>
                </a:solidFill>
              </a:rPr>
              <a:t>bại</a:t>
            </a:r>
            <a:r>
              <a:rPr lang="fr-FR" dirty="0">
                <a:solidFill>
                  <a:srgbClr val="0000FF"/>
                </a:solidFill>
              </a:rPr>
              <a:t> </a:t>
            </a:r>
            <a:r>
              <a:rPr lang="fr-FR" dirty="0" err="1">
                <a:solidFill>
                  <a:srgbClr val="0000FF"/>
                </a:solidFill>
              </a:rPr>
              <a:t>cuộc</a:t>
            </a:r>
            <a:r>
              <a:rPr lang="fr-FR" dirty="0">
                <a:solidFill>
                  <a:srgbClr val="0000FF"/>
                </a:solidFill>
              </a:rPr>
              <a:t> </a:t>
            </a:r>
            <a:r>
              <a:rPr lang="fr-FR" dirty="0" err="1">
                <a:solidFill>
                  <a:srgbClr val="0000FF"/>
                </a:solidFill>
              </a:rPr>
              <a:t>đàm</a:t>
            </a:r>
            <a:r>
              <a:rPr lang="fr-FR" dirty="0">
                <a:solidFill>
                  <a:srgbClr val="0000FF"/>
                </a:solidFill>
              </a:rPr>
              <a:t> </a:t>
            </a:r>
            <a:r>
              <a:rPr lang="fr-FR" dirty="0" err="1">
                <a:solidFill>
                  <a:srgbClr val="0000FF"/>
                </a:solidFill>
              </a:rPr>
              <a:t>phán</a:t>
            </a:r>
            <a:r>
              <a:rPr lang="fr-FR" dirty="0">
                <a:solidFill>
                  <a:srgbClr val="0000FF"/>
                </a:solidFill>
              </a:rPr>
              <a:t> ở </a:t>
            </a:r>
            <a:r>
              <a:rPr lang="fr-FR" dirty="0" err="1">
                <a:solidFill>
                  <a:srgbClr val="0000FF"/>
                </a:solidFill>
              </a:rPr>
              <a:t>Phông-ten-nơ-blô</a:t>
            </a:r>
            <a:r>
              <a:rPr lang="fr-FR" dirty="0">
                <a:solidFill>
                  <a:srgbClr val="0000FF"/>
                </a:solidFill>
              </a:rPr>
              <a:t> (</a:t>
            </a:r>
            <a:r>
              <a:rPr lang="fr-FR" dirty="0" err="1">
                <a:solidFill>
                  <a:srgbClr val="0000FF"/>
                </a:solidFill>
              </a:rPr>
              <a:t>Pháp</a:t>
            </a:r>
            <a:r>
              <a:rPr lang="fr-FR" dirty="0">
                <a:solidFill>
                  <a:srgbClr val="0000FF"/>
                </a:solidFill>
              </a:rPr>
              <a:t>).</a:t>
            </a:r>
            <a:endParaRPr lang="en-US" dirty="0">
              <a:solidFill>
                <a:srgbClr val="0000FF"/>
              </a:solidFill>
            </a:endParaRPr>
          </a:p>
        </p:txBody>
      </p:sp>
      <p:sp>
        <p:nvSpPr>
          <p:cNvPr id="292871" name="Text Box 7"/>
          <p:cNvSpPr txBox="1">
            <a:spLocks noChangeArrowheads="1"/>
          </p:cNvSpPr>
          <p:nvPr/>
        </p:nvSpPr>
        <p:spPr bwMode="auto">
          <a:xfrm>
            <a:off x="381000" y="3886200"/>
            <a:ext cx="5181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fr-FR" dirty="0">
                <a:solidFill>
                  <a:srgbClr val="0000FF"/>
                </a:solidFill>
              </a:rPr>
              <a:t>- </a:t>
            </a:r>
            <a:r>
              <a:rPr lang="fr-FR" dirty="0" err="1">
                <a:solidFill>
                  <a:srgbClr val="0000FF"/>
                </a:solidFill>
              </a:rPr>
              <a:t>Ngày</a:t>
            </a:r>
            <a:r>
              <a:rPr lang="fr-FR" dirty="0">
                <a:solidFill>
                  <a:srgbClr val="0000FF"/>
                </a:solidFill>
              </a:rPr>
              <a:t> 14-9-1946: </a:t>
            </a:r>
            <a:r>
              <a:rPr lang="fr-FR" dirty="0" err="1">
                <a:solidFill>
                  <a:srgbClr val="0000FF"/>
                </a:solidFill>
              </a:rPr>
              <a:t>Hồ</a:t>
            </a:r>
            <a:r>
              <a:rPr lang="fr-FR" dirty="0">
                <a:solidFill>
                  <a:srgbClr val="0000FF"/>
                </a:solidFill>
              </a:rPr>
              <a:t> </a:t>
            </a:r>
            <a:r>
              <a:rPr lang="fr-FR" dirty="0" err="1">
                <a:solidFill>
                  <a:srgbClr val="0000FF"/>
                </a:solidFill>
              </a:rPr>
              <a:t>Chí</a:t>
            </a:r>
            <a:r>
              <a:rPr lang="fr-FR" dirty="0">
                <a:solidFill>
                  <a:srgbClr val="0000FF"/>
                </a:solidFill>
              </a:rPr>
              <a:t> Minh </a:t>
            </a:r>
            <a:r>
              <a:rPr lang="fr-FR" dirty="0" err="1">
                <a:solidFill>
                  <a:srgbClr val="0000FF"/>
                </a:solidFill>
              </a:rPr>
              <a:t>kí</a:t>
            </a:r>
            <a:r>
              <a:rPr lang="fr-FR" dirty="0">
                <a:solidFill>
                  <a:srgbClr val="0000FF"/>
                </a:solidFill>
              </a:rPr>
              <a:t> </a:t>
            </a:r>
            <a:r>
              <a:rPr lang="fr-FR" dirty="0" err="1">
                <a:solidFill>
                  <a:srgbClr val="0000FF"/>
                </a:solidFill>
              </a:rPr>
              <a:t>với</a:t>
            </a:r>
            <a:r>
              <a:rPr lang="fr-FR" dirty="0">
                <a:solidFill>
                  <a:srgbClr val="0000FF"/>
                </a:solidFill>
              </a:rPr>
              <a:t> </a:t>
            </a:r>
            <a:r>
              <a:rPr lang="fr-FR" dirty="0" err="1">
                <a:solidFill>
                  <a:srgbClr val="0000FF"/>
                </a:solidFill>
              </a:rPr>
              <a:t>Chính</a:t>
            </a:r>
            <a:r>
              <a:rPr lang="fr-FR" dirty="0">
                <a:solidFill>
                  <a:srgbClr val="0000FF"/>
                </a:solidFill>
              </a:rPr>
              <a:t> </a:t>
            </a:r>
            <a:r>
              <a:rPr lang="fr-FR" dirty="0" err="1">
                <a:solidFill>
                  <a:srgbClr val="0000FF"/>
                </a:solidFill>
              </a:rPr>
              <a:t>phủ</a:t>
            </a:r>
            <a:r>
              <a:rPr lang="fr-FR" dirty="0">
                <a:solidFill>
                  <a:srgbClr val="0000FF"/>
                </a:solidFill>
              </a:rPr>
              <a:t> </a:t>
            </a:r>
            <a:r>
              <a:rPr lang="fr-FR" dirty="0" err="1">
                <a:solidFill>
                  <a:srgbClr val="0000FF"/>
                </a:solidFill>
              </a:rPr>
              <a:t>Pháp</a:t>
            </a:r>
            <a:r>
              <a:rPr lang="fr-FR" dirty="0">
                <a:solidFill>
                  <a:srgbClr val="0000FF"/>
                </a:solidFill>
              </a:rPr>
              <a:t> </a:t>
            </a:r>
            <a:r>
              <a:rPr lang="fr-FR" dirty="0" err="1">
                <a:solidFill>
                  <a:srgbClr val="0000FF"/>
                </a:solidFill>
              </a:rPr>
              <a:t>bản</a:t>
            </a:r>
            <a:r>
              <a:rPr lang="fr-FR" dirty="0">
                <a:solidFill>
                  <a:srgbClr val="0000FF"/>
                </a:solidFill>
              </a:rPr>
              <a:t> </a:t>
            </a:r>
            <a:r>
              <a:rPr lang="fr-FR" dirty="0" err="1">
                <a:solidFill>
                  <a:srgbClr val="0000FF"/>
                </a:solidFill>
              </a:rPr>
              <a:t>Tạm</a:t>
            </a:r>
            <a:r>
              <a:rPr lang="fr-FR" dirty="0">
                <a:solidFill>
                  <a:srgbClr val="0000FF"/>
                </a:solidFill>
              </a:rPr>
              <a:t> </a:t>
            </a:r>
            <a:r>
              <a:rPr lang="fr-FR" dirty="0" err="1">
                <a:solidFill>
                  <a:srgbClr val="0000FF"/>
                </a:solidFill>
              </a:rPr>
              <a:t>ước</a:t>
            </a:r>
            <a:r>
              <a:rPr lang="fr-FR" dirty="0">
                <a:solidFill>
                  <a:srgbClr val="0000FF"/>
                </a:solidFill>
              </a:rPr>
              <a:t> </a:t>
            </a:r>
            <a:r>
              <a:rPr lang="fr-FR" dirty="0" err="1">
                <a:solidFill>
                  <a:srgbClr val="0000FF"/>
                </a:solidFill>
              </a:rPr>
              <a:t>tiếp</a:t>
            </a:r>
            <a:r>
              <a:rPr lang="fr-FR" dirty="0">
                <a:solidFill>
                  <a:srgbClr val="0000FF"/>
                </a:solidFill>
              </a:rPr>
              <a:t> </a:t>
            </a:r>
            <a:r>
              <a:rPr lang="fr-FR" dirty="0" err="1">
                <a:solidFill>
                  <a:srgbClr val="0000FF"/>
                </a:solidFill>
              </a:rPr>
              <a:t>tục</a:t>
            </a:r>
            <a:r>
              <a:rPr lang="fr-FR" dirty="0">
                <a:solidFill>
                  <a:srgbClr val="0000FF"/>
                </a:solidFill>
              </a:rPr>
              <a:t> </a:t>
            </a:r>
            <a:r>
              <a:rPr lang="fr-FR" dirty="0" err="1">
                <a:solidFill>
                  <a:srgbClr val="0000FF"/>
                </a:solidFill>
              </a:rPr>
              <a:t>nhượng</a:t>
            </a:r>
            <a:r>
              <a:rPr lang="fr-FR" dirty="0">
                <a:solidFill>
                  <a:srgbClr val="0000FF"/>
                </a:solidFill>
              </a:rPr>
              <a:t> </a:t>
            </a:r>
            <a:r>
              <a:rPr lang="fr-FR" dirty="0" err="1">
                <a:solidFill>
                  <a:srgbClr val="0000FF"/>
                </a:solidFill>
              </a:rPr>
              <a:t>bộ</a:t>
            </a:r>
            <a:r>
              <a:rPr lang="fr-FR" dirty="0">
                <a:solidFill>
                  <a:srgbClr val="0000FF"/>
                </a:solidFill>
              </a:rPr>
              <a:t> </a:t>
            </a:r>
            <a:r>
              <a:rPr lang="fr-FR" dirty="0" err="1">
                <a:solidFill>
                  <a:srgbClr val="0000FF"/>
                </a:solidFill>
              </a:rPr>
              <a:t>cho</a:t>
            </a:r>
            <a:r>
              <a:rPr lang="fr-FR" dirty="0">
                <a:solidFill>
                  <a:srgbClr val="0000FF"/>
                </a:solidFill>
              </a:rPr>
              <a:t> </a:t>
            </a:r>
            <a:r>
              <a:rPr lang="fr-FR" dirty="0" err="1">
                <a:solidFill>
                  <a:srgbClr val="0000FF"/>
                </a:solidFill>
              </a:rPr>
              <a:t>Pháp</a:t>
            </a:r>
            <a:r>
              <a:rPr lang="fr-FR" dirty="0">
                <a:solidFill>
                  <a:srgbClr val="0000FF"/>
                </a:solidFill>
              </a:rPr>
              <a:t> </a:t>
            </a:r>
            <a:r>
              <a:rPr lang="fr-FR" dirty="0" err="1">
                <a:solidFill>
                  <a:srgbClr val="0000FF"/>
                </a:solidFill>
              </a:rPr>
              <a:t>một</a:t>
            </a:r>
            <a:r>
              <a:rPr lang="fr-FR" dirty="0">
                <a:solidFill>
                  <a:srgbClr val="0000FF"/>
                </a:solidFill>
              </a:rPr>
              <a:t> </a:t>
            </a:r>
            <a:r>
              <a:rPr lang="fr-FR" dirty="0" err="1">
                <a:solidFill>
                  <a:srgbClr val="0000FF"/>
                </a:solidFill>
              </a:rPr>
              <a:t>số</a:t>
            </a:r>
            <a:r>
              <a:rPr lang="fr-FR" dirty="0">
                <a:solidFill>
                  <a:srgbClr val="0000FF"/>
                </a:solidFill>
              </a:rPr>
              <a:t> </a:t>
            </a:r>
            <a:r>
              <a:rPr lang="fr-FR" dirty="0" err="1">
                <a:solidFill>
                  <a:srgbClr val="0000FF"/>
                </a:solidFill>
              </a:rPr>
              <a:t>quyền</a:t>
            </a:r>
            <a:r>
              <a:rPr lang="fr-FR" dirty="0">
                <a:solidFill>
                  <a:srgbClr val="0000FF"/>
                </a:solidFill>
              </a:rPr>
              <a:t> </a:t>
            </a:r>
            <a:r>
              <a:rPr lang="fr-FR" dirty="0" err="1">
                <a:solidFill>
                  <a:srgbClr val="0000FF"/>
                </a:solidFill>
              </a:rPr>
              <a:t>lợi</a:t>
            </a:r>
            <a:r>
              <a:rPr lang="fr-FR" dirty="0">
                <a:solidFill>
                  <a:srgbClr val="0000FF"/>
                </a:solidFill>
              </a:rPr>
              <a:t> </a:t>
            </a:r>
            <a:r>
              <a:rPr lang="fr-FR" dirty="0" err="1">
                <a:solidFill>
                  <a:srgbClr val="0000FF"/>
                </a:solidFill>
              </a:rPr>
              <a:t>về</a:t>
            </a:r>
            <a:r>
              <a:rPr lang="fr-FR" dirty="0">
                <a:solidFill>
                  <a:srgbClr val="0000FF"/>
                </a:solidFill>
              </a:rPr>
              <a:t> </a:t>
            </a:r>
            <a:r>
              <a:rPr lang="fr-FR" dirty="0" err="1">
                <a:solidFill>
                  <a:srgbClr val="0000FF"/>
                </a:solidFill>
              </a:rPr>
              <a:t>kinh</a:t>
            </a:r>
            <a:r>
              <a:rPr lang="fr-FR" dirty="0">
                <a:solidFill>
                  <a:srgbClr val="0000FF"/>
                </a:solidFill>
              </a:rPr>
              <a:t> </a:t>
            </a:r>
            <a:r>
              <a:rPr lang="fr-FR" dirty="0" err="1">
                <a:solidFill>
                  <a:srgbClr val="0000FF"/>
                </a:solidFill>
              </a:rPr>
              <a:t>tế</a:t>
            </a:r>
            <a:r>
              <a:rPr lang="fr-FR" dirty="0">
                <a:solidFill>
                  <a:srgbClr val="0000FF"/>
                </a:solidFill>
              </a:rPr>
              <a:t>, </a:t>
            </a:r>
            <a:r>
              <a:rPr lang="fr-FR" dirty="0" err="1">
                <a:solidFill>
                  <a:srgbClr val="0000FF"/>
                </a:solidFill>
              </a:rPr>
              <a:t>văn</a:t>
            </a:r>
            <a:r>
              <a:rPr lang="fr-FR" dirty="0">
                <a:solidFill>
                  <a:srgbClr val="0000FF"/>
                </a:solidFill>
              </a:rPr>
              <a:t> </a:t>
            </a:r>
            <a:r>
              <a:rPr lang="fr-FR" dirty="0" err="1">
                <a:solidFill>
                  <a:srgbClr val="0000FF"/>
                </a:solidFill>
              </a:rPr>
              <a:t>hoá</a:t>
            </a:r>
            <a:r>
              <a:rPr lang="fr-FR" dirty="0">
                <a:solidFill>
                  <a:srgbClr val="0000FF"/>
                </a:solidFill>
              </a:rPr>
              <a:t> ở </a:t>
            </a:r>
            <a:r>
              <a:rPr lang="fr-FR" dirty="0" err="1">
                <a:solidFill>
                  <a:srgbClr val="0000FF"/>
                </a:solidFill>
              </a:rPr>
              <a:t>Việt</a:t>
            </a:r>
            <a:r>
              <a:rPr lang="fr-FR" dirty="0">
                <a:solidFill>
                  <a:srgbClr val="0000FF"/>
                </a:solidFill>
              </a:rPr>
              <a:t> Nam </a:t>
            </a:r>
            <a:r>
              <a:rPr lang="fr-FR" dirty="0" err="1">
                <a:solidFill>
                  <a:srgbClr val="0000FF"/>
                </a:solidFill>
              </a:rPr>
              <a:t>để</a:t>
            </a:r>
            <a:r>
              <a:rPr lang="fr-FR" dirty="0">
                <a:solidFill>
                  <a:srgbClr val="0000FF"/>
                </a:solidFill>
              </a:rPr>
              <a:t> </a:t>
            </a:r>
            <a:r>
              <a:rPr lang="fr-FR" dirty="0" err="1">
                <a:solidFill>
                  <a:srgbClr val="0000FF"/>
                </a:solidFill>
              </a:rPr>
              <a:t>có</a:t>
            </a:r>
            <a:r>
              <a:rPr lang="fr-FR" dirty="0">
                <a:solidFill>
                  <a:srgbClr val="0000FF"/>
                </a:solidFill>
              </a:rPr>
              <a:t> </a:t>
            </a:r>
            <a:r>
              <a:rPr lang="fr-FR" dirty="0" err="1">
                <a:solidFill>
                  <a:srgbClr val="0000FF"/>
                </a:solidFill>
              </a:rPr>
              <a:t>thời</a:t>
            </a:r>
            <a:r>
              <a:rPr lang="fr-FR" dirty="0">
                <a:solidFill>
                  <a:srgbClr val="0000FF"/>
                </a:solidFill>
              </a:rPr>
              <a:t> </a:t>
            </a:r>
            <a:r>
              <a:rPr lang="fr-FR" dirty="0" err="1">
                <a:solidFill>
                  <a:srgbClr val="0000FF"/>
                </a:solidFill>
              </a:rPr>
              <a:t>gian</a:t>
            </a:r>
            <a:r>
              <a:rPr lang="fr-FR" dirty="0">
                <a:solidFill>
                  <a:srgbClr val="0000FF"/>
                </a:solidFill>
              </a:rPr>
              <a:t> </a:t>
            </a:r>
            <a:r>
              <a:rPr lang="fr-FR" dirty="0" err="1">
                <a:solidFill>
                  <a:srgbClr val="0000FF"/>
                </a:solidFill>
              </a:rPr>
              <a:t>xây</a:t>
            </a:r>
            <a:r>
              <a:rPr lang="fr-FR" dirty="0">
                <a:solidFill>
                  <a:srgbClr val="0000FF"/>
                </a:solidFill>
              </a:rPr>
              <a:t> </a:t>
            </a:r>
            <a:r>
              <a:rPr lang="fr-FR" dirty="0" err="1">
                <a:solidFill>
                  <a:srgbClr val="0000FF"/>
                </a:solidFill>
              </a:rPr>
              <a:t>dựng</a:t>
            </a:r>
            <a:r>
              <a:rPr lang="fr-FR" dirty="0">
                <a:solidFill>
                  <a:srgbClr val="0000FF"/>
                </a:solidFill>
              </a:rPr>
              <a:t> </a:t>
            </a:r>
            <a:r>
              <a:rPr lang="fr-FR" dirty="0" err="1">
                <a:solidFill>
                  <a:srgbClr val="0000FF"/>
                </a:solidFill>
              </a:rPr>
              <a:t>và</a:t>
            </a:r>
            <a:r>
              <a:rPr lang="fr-FR" dirty="0">
                <a:solidFill>
                  <a:srgbClr val="0000FF"/>
                </a:solidFill>
              </a:rPr>
              <a:t> </a:t>
            </a:r>
            <a:r>
              <a:rPr lang="fr-FR" dirty="0" err="1">
                <a:solidFill>
                  <a:srgbClr val="0000FF"/>
                </a:solidFill>
              </a:rPr>
              <a:t>củng</a:t>
            </a:r>
            <a:r>
              <a:rPr lang="fr-FR" dirty="0">
                <a:solidFill>
                  <a:srgbClr val="0000FF"/>
                </a:solidFill>
              </a:rPr>
              <a:t> </a:t>
            </a:r>
            <a:r>
              <a:rPr lang="fr-FR" dirty="0" err="1">
                <a:solidFill>
                  <a:srgbClr val="0000FF"/>
                </a:solidFill>
              </a:rPr>
              <a:t>cố</a:t>
            </a:r>
            <a:r>
              <a:rPr lang="fr-FR" dirty="0">
                <a:solidFill>
                  <a:srgbClr val="0000FF"/>
                </a:solidFill>
              </a:rPr>
              <a:t> </a:t>
            </a:r>
            <a:r>
              <a:rPr lang="fr-FR" dirty="0" err="1">
                <a:solidFill>
                  <a:srgbClr val="0000FF"/>
                </a:solidFill>
              </a:rPr>
              <a:t>lực</a:t>
            </a:r>
            <a:r>
              <a:rPr lang="fr-FR" dirty="0">
                <a:solidFill>
                  <a:srgbClr val="0000FF"/>
                </a:solidFill>
              </a:rPr>
              <a:t> </a:t>
            </a:r>
            <a:r>
              <a:rPr lang="fr-FR" dirty="0" err="1">
                <a:solidFill>
                  <a:srgbClr val="0000FF"/>
                </a:solidFill>
              </a:rPr>
              <a:t>lượng</a:t>
            </a:r>
            <a:r>
              <a:rPr lang="fr-FR" dirty="0">
                <a:solidFill>
                  <a:srgbClr val="0000FF"/>
                </a:solidFill>
              </a:rPr>
              <a:t>, </a:t>
            </a:r>
            <a:r>
              <a:rPr lang="fr-FR" dirty="0" err="1">
                <a:solidFill>
                  <a:srgbClr val="0000FF"/>
                </a:solidFill>
              </a:rPr>
              <a:t>chuẩn</a:t>
            </a:r>
            <a:r>
              <a:rPr lang="fr-FR" dirty="0">
                <a:solidFill>
                  <a:srgbClr val="0000FF"/>
                </a:solidFill>
              </a:rPr>
              <a:t> </a:t>
            </a:r>
            <a:r>
              <a:rPr lang="fr-FR" dirty="0" err="1">
                <a:solidFill>
                  <a:srgbClr val="0000FF"/>
                </a:solidFill>
              </a:rPr>
              <a:t>bị</a:t>
            </a:r>
            <a:r>
              <a:rPr lang="fr-FR" dirty="0">
                <a:solidFill>
                  <a:srgbClr val="0000FF"/>
                </a:solidFill>
              </a:rPr>
              <a:t> </a:t>
            </a:r>
            <a:r>
              <a:rPr lang="fr-FR" dirty="0" err="1">
                <a:solidFill>
                  <a:srgbClr val="0000FF"/>
                </a:solidFill>
              </a:rPr>
              <a:t>cuộc</a:t>
            </a:r>
            <a:r>
              <a:rPr lang="fr-FR" dirty="0">
                <a:solidFill>
                  <a:srgbClr val="0000FF"/>
                </a:solidFill>
              </a:rPr>
              <a:t> </a:t>
            </a:r>
            <a:r>
              <a:rPr lang="fr-FR" dirty="0" err="1">
                <a:solidFill>
                  <a:srgbClr val="0000FF"/>
                </a:solidFill>
              </a:rPr>
              <a:t>kháng</a:t>
            </a:r>
            <a:r>
              <a:rPr lang="fr-FR" dirty="0">
                <a:solidFill>
                  <a:srgbClr val="0000FF"/>
                </a:solidFill>
              </a:rPr>
              <a:t> </a:t>
            </a:r>
            <a:r>
              <a:rPr lang="fr-FR" dirty="0" err="1">
                <a:solidFill>
                  <a:srgbClr val="0000FF"/>
                </a:solidFill>
              </a:rPr>
              <a:t>chiến</a:t>
            </a:r>
            <a:r>
              <a:rPr lang="fr-FR" dirty="0">
                <a:solidFill>
                  <a:srgbClr val="0000FF"/>
                </a:solidFill>
              </a:rPr>
              <a:t> </a:t>
            </a:r>
            <a:r>
              <a:rPr lang="fr-FR" dirty="0" err="1">
                <a:solidFill>
                  <a:srgbClr val="0000FF"/>
                </a:solidFill>
              </a:rPr>
              <a:t>chống</a:t>
            </a:r>
            <a:r>
              <a:rPr lang="fr-FR" dirty="0">
                <a:solidFill>
                  <a:srgbClr val="0000FF"/>
                </a:solidFill>
              </a:rPr>
              <a:t> </a:t>
            </a:r>
            <a:r>
              <a:rPr lang="fr-FR" dirty="0" err="1">
                <a:solidFill>
                  <a:srgbClr val="0000FF"/>
                </a:solidFill>
              </a:rPr>
              <a:t>thực</a:t>
            </a:r>
            <a:r>
              <a:rPr lang="fr-FR" dirty="0">
                <a:solidFill>
                  <a:srgbClr val="0000FF"/>
                </a:solidFill>
              </a:rPr>
              <a:t> </a:t>
            </a:r>
            <a:r>
              <a:rPr lang="fr-FR" dirty="0" err="1">
                <a:solidFill>
                  <a:srgbClr val="0000FF"/>
                </a:solidFill>
              </a:rPr>
              <a:t>dân</a:t>
            </a:r>
            <a:r>
              <a:rPr lang="fr-FR" dirty="0">
                <a:solidFill>
                  <a:srgbClr val="0000FF"/>
                </a:solidFill>
              </a:rPr>
              <a:t> </a:t>
            </a:r>
            <a:r>
              <a:rPr lang="fr-FR" dirty="0" err="1">
                <a:solidFill>
                  <a:srgbClr val="0000FF"/>
                </a:solidFill>
              </a:rPr>
              <a:t>Pháp</a:t>
            </a:r>
            <a:r>
              <a:rPr lang="fr-FR" dirty="0">
                <a:solidFill>
                  <a:srgbClr val="0000FF"/>
                </a:solidFill>
              </a:rPr>
              <a:t> </a:t>
            </a:r>
            <a:r>
              <a:rPr lang="fr-FR" dirty="0" err="1">
                <a:solidFill>
                  <a:srgbClr val="0000FF"/>
                </a:solidFill>
              </a:rPr>
              <a:t>mà</a:t>
            </a:r>
            <a:r>
              <a:rPr lang="fr-FR" dirty="0">
                <a:solidFill>
                  <a:srgbClr val="0000FF"/>
                </a:solidFill>
              </a:rPr>
              <a:t> ta </a:t>
            </a:r>
            <a:r>
              <a:rPr lang="fr-FR" dirty="0" err="1">
                <a:solidFill>
                  <a:srgbClr val="0000FF"/>
                </a:solidFill>
              </a:rPr>
              <a:t>biết</a:t>
            </a:r>
            <a:r>
              <a:rPr lang="fr-FR" dirty="0">
                <a:solidFill>
                  <a:srgbClr val="0000FF"/>
                </a:solidFill>
              </a:rPr>
              <a:t> </a:t>
            </a:r>
            <a:r>
              <a:rPr lang="fr-FR" dirty="0" err="1">
                <a:solidFill>
                  <a:srgbClr val="0000FF"/>
                </a:solidFill>
              </a:rPr>
              <a:t>chắc</a:t>
            </a:r>
            <a:r>
              <a:rPr lang="fr-FR" dirty="0">
                <a:solidFill>
                  <a:srgbClr val="0000FF"/>
                </a:solidFill>
              </a:rPr>
              <a:t> </a:t>
            </a:r>
            <a:r>
              <a:rPr lang="fr-FR" dirty="0" err="1">
                <a:solidFill>
                  <a:srgbClr val="0000FF"/>
                </a:solidFill>
              </a:rPr>
              <a:t>chắn</a:t>
            </a:r>
            <a:r>
              <a:rPr lang="fr-FR" dirty="0">
                <a:solidFill>
                  <a:srgbClr val="0000FF"/>
                </a:solidFill>
              </a:rPr>
              <a:t> </a:t>
            </a:r>
            <a:r>
              <a:rPr lang="fr-FR" dirty="0" err="1">
                <a:solidFill>
                  <a:srgbClr val="0000FF"/>
                </a:solidFill>
              </a:rPr>
              <a:t>nhất</a:t>
            </a:r>
            <a:r>
              <a:rPr lang="fr-FR" dirty="0">
                <a:solidFill>
                  <a:srgbClr val="0000FF"/>
                </a:solidFill>
              </a:rPr>
              <a:t> </a:t>
            </a:r>
            <a:r>
              <a:rPr lang="fr-FR" dirty="0" err="1">
                <a:solidFill>
                  <a:srgbClr val="0000FF"/>
                </a:solidFill>
              </a:rPr>
              <a:t>định</a:t>
            </a:r>
            <a:r>
              <a:rPr lang="fr-FR" dirty="0">
                <a:solidFill>
                  <a:srgbClr val="0000FF"/>
                </a:solidFill>
              </a:rPr>
              <a:t> </a:t>
            </a:r>
            <a:r>
              <a:rPr lang="fr-FR" dirty="0" err="1">
                <a:solidFill>
                  <a:srgbClr val="0000FF"/>
                </a:solidFill>
              </a:rPr>
              <a:t>sẽ</a:t>
            </a:r>
            <a:r>
              <a:rPr lang="fr-FR" dirty="0">
                <a:solidFill>
                  <a:srgbClr val="0000FF"/>
                </a:solidFill>
              </a:rPr>
              <a:t> </a:t>
            </a:r>
            <a:r>
              <a:rPr lang="fr-FR" dirty="0" err="1">
                <a:solidFill>
                  <a:srgbClr val="0000FF"/>
                </a:solidFill>
              </a:rPr>
              <a:t>nổ</a:t>
            </a:r>
            <a:r>
              <a:rPr lang="fr-FR" dirty="0">
                <a:solidFill>
                  <a:srgbClr val="0000FF"/>
                </a:solidFill>
              </a:rPr>
              <a:t> ra.</a:t>
            </a:r>
            <a:endParaRPr lang="en-US" dirty="0">
              <a:solidFill>
                <a:srgbClr val="0000FF"/>
              </a:solidFill>
            </a:endParaRPr>
          </a:p>
        </p:txBody>
      </p:sp>
      <p:pic>
        <p:nvPicPr>
          <p:cNvPr id="292872" name="Picture 8" descr="images52096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58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74" name="Rectangle 10"/>
          <p:cNvSpPr>
            <a:spLocks noChangeArrowheads="1"/>
          </p:cNvSpPr>
          <p:nvPr/>
        </p:nvSpPr>
        <p:spPr bwMode="auto">
          <a:xfrm>
            <a:off x="5638800" y="5486400"/>
            <a:ext cx="3505200" cy="4572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a:solidFill>
                  <a:srgbClr val="000000"/>
                </a:solidFill>
              </a:rPr>
              <a:t>LỄ KÝ BẢN TẠM ƯỚC 14-9-1946</a:t>
            </a:r>
          </a:p>
        </p:txBody>
      </p:sp>
    </p:spTree>
    <p:extLst>
      <p:ext uri="{BB962C8B-B14F-4D97-AF65-F5344CB8AC3E}">
        <p14:creationId xmlns:p14="http://schemas.microsoft.com/office/powerpoint/2010/main" val="2182843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2869"/>
                                        </p:tgtEl>
                                        <p:attrNameLst>
                                          <p:attrName>style.visibility</p:attrName>
                                        </p:attrNameLst>
                                      </p:cBhvr>
                                      <p:to>
                                        <p:strVal val="visible"/>
                                      </p:to>
                                    </p:set>
                                    <p:animEffect transition="in" filter="checkerboard(across)">
                                      <p:cBhvr>
                                        <p:cTn id="7" dur="500"/>
                                        <p:tgtEl>
                                          <p:spTgt spid="292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2870"/>
                                        </p:tgtEl>
                                        <p:attrNameLst>
                                          <p:attrName>style.visibility</p:attrName>
                                        </p:attrNameLst>
                                      </p:cBhvr>
                                      <p:to>
                                        <p:strVal val="visible"/>
                                      </p:to>
                                    </p:set>
                                    <p:animEffect transition="in" filter="box(in)">
                                      <p:cBhvr>
                                        <p:cTn id="12" dur="500"/>
                                        <p:tgtEl>
                                          <p:spTgt spid="292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2871"/>
                                        </p:tgtEl>
                                        <p:attrNameLst>
                                          <p:attrName>style.visibility</p:attrName>
                                        </p:attrNameLst>
                                      </p:cBhvr>
                                      <p:to>
                                        <p:strVal val="visible"/>
                                      </p:to>
                                    </p:set>
                                    <p:animEffect transition="in" filter="checkerboard(across)">
                                      <p:cBhvr>
                                        <p:cTn id="17" dur="500"/>
                                        <p:tgtEl>
                                          <p:spTgt spid="2928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92872"/>
                                        </p:tgtEl>
                                        <p:attrNameLst>
                                          <p:attrName>style.visibility</p:attrName>
                                        </p:attrNameLst>
                                      </p:cBhvr>
                                      <p:to>
                                        <p:strVal val="visible"/>
                                      </p:to>
                                    </p:set>
                                    <p:animEffect transition="in" filter="checkerboard(across)">
                                      <p:cBhvr>
                                        <p:cTn id="22" dur="500"/>
                                        <p:tgtEl>
                                          <p:spTgt spid="2928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2874"/>
                                        </p:tgtEl>
                                        <p:attrNameLst>
                                          <p:attrName>style.visibility</p:attrName>
                                        </p:attrNameLst>
                                      </p:cBhvr>
                                      <p:to>
                                        <p:strVal val="visible"/>
                                      </p:to>
                                    </p:set>
                                    <p:animEffect transition="in" filter="checkerboard(across)">
                                      <p:cBhvr>
                                        <p:cTn id="27" dur="500"/>
                                        <p:tgtEl>
                                          <p:spTgt spid="2928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292872"/>
                                        </p:tgtEl>
                                      </p:cBhvr>
                                    </p:animEffect>
                                    <p:set>
                                      <p:cBhvr>
                                        <p:cTn id="32" dur="1" fill="hold">
                                          <p:stCondLst>
                                            <p:cond delay="499"/>
                                          </p:stCondLst>
                                        </p:cTn>
                                        <p:tgtEl>
                                          <p:spTgt spid="292872"/>
                                        </p:tgtEl>
                                        <p:attrNameLst>
                                          <p:attrName>style.visibility</p:attrName>
                                        </p:attrNameLst>
                                      </p:cBhvr>
                                      <p:to>
                                        <p:strVal val="hidden"/>
                                      </p:to>
                                    </p:set>
                                  </p:childTnLst>
                                </p:cTn>
                              </p:par>
                              <p:par>
                                <p:cTn id="33" presetID="5" presetClass="exit" presetSubtype="10" fill="hold" grpId="1" nodeType="withEffect">
                                  <p:stCondLst>
                                    <p:cond delay="0"/>
                                  </p:stCondLst>
                                  <p:childTnLst>
                                    <p:animEffect transition="out" filter="checkerboard(across)">
                                      <p:cBhvr>
                                        <p:cTn id="34" dur="500"/>
                                        <p:tgtEl>
                                          <p:spTgt spid="292874"/>
                                        </p:tgtEl>
                                      </p:cBhvr>
                                    </p:animEffect>
                                    <p:set>
                                      <p:cBhvr>
                                        <p:cTn id="35" dur="1" fill="hold">
                                          <p:stCondLst>
                                            <p:cond delay="499"/>
                                          </p:stCondLst>
                                        </p:cTn>
                                        <p:tgtEl>
                                          <p:spTgt spid="292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p:bldP spid="292870" grpId="0"/>
      <p:bldP spid="292871" grpId="0"/>
      <p:bldP spid="292874" grpId="0" animBg="1"/>
      <p:bldP spid="29287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8915400" cy="213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1313"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1pPr>
            <a:lvl2pPr marL="742950" indent="-28575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2pPr>
            <a:lvl3pPr marL="11430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3pPr>
            <a:lvl4pPr marL="16002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4pPr>
            <a:lvl5pPr marL="20574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5pPr>
            <a:lvl6pPr marL="25146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6pPr>
            <a:lvl7pPr marL="29718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7pPr>
            <a:lvl8pPr marL="34290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8pPr>
            <a:lvl9pPr marL="38862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9pPr>
          </a:lstStyle>
          <a:p>
            <a:pPr algn="just" eaLnBrk="0" hangingPunct="0">
              <a:buSzPct val="100000"/>
            </a:pPr>
            <a:r>
              <a:rPr lang="en-US" sz="2800" b="1" i="1">
                <a:solidFill>
                  <a:srgbClr val="FF0000"/>
                </a:solidFill>
                <a:latin typeface="Times New Roman" pitchFamily="18" charset="0"/>
              </a:rPr>
              <a:t>  </a:t>
            </a:r>
            <a:r>
              <a:rPr lang="vi-VN" sz="2800" b="1" i="1">
                <a:solidFill>
                  <a:srgbClr val="FF0000"/>
                </a:solidFill>
                <a:latin typeface="Times New Roman" pitchFamily="18" charset="0"/>
              </a:rPr>
              <a:t>Thông qua nội dung của Hiệp định Sơ bộ Việt – Pháp được kí kết ngày 6/3/1946 và bản Tạm ước ngày 14/9/1946, em có nhận xét gì về chủ trương, sách lược của Đảng, Chính phủ ta khi chọn giải pháp “hòa để tiến”?</a:t>
            </a:r>
          </a:p>
        </p:txBody>
      </p:sp>
      <p:sp>
        <p:nvSpPr>
          <p:cNvPr id="65539" name="Text Box 3"/>
          <p:cNvSpPr txBox="1">
            <a:spLocks noChangeArrowheads="1"/>
          </p:cNvSpPr>
          <p:nvPr/>
        </p:nvSpPr>
        <p:spPr bwMode="auto">
          <a:xfrm>
            <a:off x="0" y="2209800"/>
            <a:ext cx="9144000" cy="256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1313"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1pPr>
            <a:lvl2pPr marL="742950" indent="-28575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2pPr>
            <a:lvl3pPr marL="11430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3pPr>
            <a:lvl4pPr marL="16002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4pPr>
            <a:lvl5pPr marL="2057400" indent="-228600" defTabSz="4492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5pPr>
            <a:lvl6pPr marL="25146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6pPr>
            <a:lvl7pPr marL="29718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7pPr>
            <a:lvl8pPr marL="34290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8pPr>
            <a:lvl9pPr marL="3886200" indent="-228600" defTabSz="449263" fontAlgn="base">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itchFamily="34" charset="0"/>
              </a:defRPr>
            </a:lvl9pPr>
          </a:lstStyle>
          <a:p>
            <a:pPr algn="just" eaLnBrk="0" hangingPunct="0">
              <a:buSzPct val="100000"/>
            </a:pPr>
            <a:r>
              <a:rPr lang="vi-VN" sz="2800" b="1" i="1">
                <a:solidFill>
                  <a:srgbClr val="000066"/>
                </a:solidFill>
                <a:latin typeface="Times New Roman" pitchFamily="18" charset="0"/>
              </a:rPr>
              <a:t>* </a:t>
            </a:r>
            <a:r>
              <a:rPr lang="vi-VN" sz="2800" b="1" i="1" u="sng">
                <a:solidFill>
                  <a:srgbClr val="000066"/>
                </a:solidFill>
                <a:latin typeface="Times New Roman" pitchFamily="18" charset="0"/>
              </a:rPr>
              <a:t>Ý nghĩa của việc hoà hoãn</a:t>
            </a:r>
            <a:r>
              <a:rPr lang="vi-VN" sz="2800" b="1" i="1">
                <a:solidFill>
                  <a:srgbClr val="000066"/>
                </a:solidFill>
                <a:latin typeface="Times New Roman" pitchFamily="18" charset="0"/>
              </a:rPr>
              <a:t>:</a:t>
            </a:r>
          </a:p>
          <a:p>
            <a:pPr algn="just" eaLnBrk="0" hangingPunct="0">
              <a:buSzPct val="100000"/>
            </a:pPr>
            <a:r>
              <a:rPr lang="vi-VN" sz="2800" b="1" i="1">
                <a:solidFill>
                  <a:srgbClr val="0000FF"/>
                </a:solidFill>
                <a:latin typeface="Times New Roman" pitchFamily="18" charset="0"/>
              </a:rPr>
              <a:t>- Ta đã loại bớt kẻ thù nguy hiểm </a:t>
            </a:r>
            <a:r>
              <a:rPr lang="en-US" sz="2800" b="1" i="1">
                <a:solidFill>
                  <a:srgbClr val="0000FF"/>
                </a:solidFill>
                <a:latin typeface="Times New Roman" pitchFamily="18" charset="0"/>
              </a:rPr>
              <a:t>là quân Tưởng</a:t>
            </a:r>
            <a:r>
              <a:rPr lang="en-US" sz="2800" b="1">
                <a:solidFill>
                  <a:srgbClr val="0000FF"/>
                </a:solidFill>
                <a:latin typeface="Times New Roman" pitchFamily="18" charset="0"/>
              </a:rPr>
              <a:t> </a:t>
            </a:r>
            <a:r>
              <a:rPr lang="vi-VN" sz="2800">
                <a:solidFill>
                  <a:srgbClr val="0000FF"/>
                </a:solidFill>
                <a:latin typeface="Times New Roman" pitchFamily="18" charset="0"/>
              </a:rPr>
              <a:t>(quân Trung Hoa Dân quốc và bọn tay sai phải ra khỏi nước ta), tập trung lực lượng vào kẻ thù chính là thực dân Pháp.</a:t>
            </a:r>
          </a:p>
          <a:p>
            <a:pPr algn="just" eaLnBrk="0" hangingPunct="0">
              <a:buSzPct val="100000"/>
            </a:pPr>
            <a:r>
              <a:rPr lang="vi-VN" sz="2800" b="1" i="1">
                <a:solidFill>
                  <a:srgbClr val="0000FF"/>
                </a:solidFill>
                <a:latin typeface="Times New Roman" pitchFamily="18" charset="0"/>
              </a:rPr>
              <a:t>- Ta có thêm thời gian hòa hoãn để </a:t>
            </a:r>
            <a:r>
              <a:rPr lang="vi-VN" sz="2800">
                <a:solidFill>
                  <a:srgbClr val="0000FF"/>
                </a:solidFill>
                <a:latin typeface="Times New Roman" pitchFamily="18" charset="0"/>
              </a:rPr>
              <a:t>củng cố, xây dựng lực lượng,</a:t>
            </a:r>
            <a:r>
              <a:rPr lang="en-US" sz="2800" b="1" i="1">
                <a:solidFill>
                  <a:srgbClr val="0000FF"/>
                </a:solidFill>
                <a:latin typeface="Times New Roman" pitchFamily="18" charset="0"/>
              </a:rPr>
              <a:t> </a:t>
            </a:r>
            <a:r>
              <a:rPr lang="vi-VN" sz="2800" b="1" i="1">
                <a:solidFill>
                  <a:srgbClr val="0000FF"/>
                </a:solidFill>
                <a:latin typeface="Times New Roman" pitchFamily="18" charset="0"/>
              </a:rPr>
              <a:t>chuẩn bị cho đánh Pháp lâu dài.</a:t>
            </a:r>
            <a:r>
              <a:rPr lang="en-US" sz="2800" b="1" i="1">
                <a:solidFill>
                  <a:srgbClr val="0000FF"/>
                </a:solidFill>
                <a:latin typeface="Times New Roman" pitchFamily="18" charset="0"/>
              </a:rPr>
              <a:t> </a:t>
            </a:r>
          </a:p>
        </p:txBody>
      </p:sp>
    </p:spTree>
    <p:extLst>
      <p:ext uri="{BB962C8B-B14F-4D97-AF65-F5344CB8AC3E}">
        <p14:creationId xmlns:p14="http://schemas.microsoft.com/office/powerpoint/2010/main" val="6514718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65539">
                                            <p:txEl>
                                              <p:pRg st="0" end="0"/>
                                            </p:txEl>
                                          </p:spTgt>
                                        </p:tgtEl>
                                        <p:attrNameLst>
                                          <p:attrName>style.visibility</p:attrName>
                                        </p:attrNameLst>
                                      </p:cBhvr>
                                      <p:to>
                                        <p:strVal val="visible"/>
                                      </p:to>
                                    </p:set>
                                    <p:animEffect transition="in" filter="box(in)">
                                      <p:cBhvr additive="repl">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65539">
                                            <p:txEl>
                                              <p:pRg st="1" end="1"/>
                                            </p:txEl>
                                          </p:spTgt>
                                        </p:tgtEl>
                                        <p:attrNameLst>
                                          <p:attrName>style.visibility</p:attrName>
                                        </p:attrNameLst>
                                      </p:cBhvr>
                                      <p:to>
                                        <p:strVal val="visible"/>
                                      </p:to>
                                    </p:set>
                                    <p:animEffect transition="in" filter="box(in)">
                                      <p:cBhvr additive="repl">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65539">
                                            <p:txEl>
                                              <p:pRg st="2" end="2"/>
                                            </p:txEl>
                                          </p:spTgt>
                                        </p:tgtEl>
                                        <p:attrNameLst>
                                          <p:attrName>style.visibility</p:attrName>
                                        </p:attrNameLst>
                                      </p:cBhvr>
                                      <p:to>
                                        <p:strVal val="visible"/>
                                      </p:to>
                                    </p:set>
                                    <p:animEffect transition="in" filter="box(in)">
                                      <p:cBhvr additive="repl">
                                        <p:cTn id="17"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1905000"/>
            <a:ext cx="3581400" cy="4724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vi-VN" sz="2000">
              <a:solidFill>
                <a:srgbClr val="000000"/>
              </a:solidFill>
            </a:endParaRPr>
          </a:p>
        </p:txBody>
      </p:sp>
      <p:sp>
        <p:nvSpPr>
          <p:cNvPr id="52227" name="Rectangle 3"/>
          <p:cNvSpPr>
            <a:spLocks noChangeArrowheads="1"/>
          </p:cNvSpPr>
          <p:nvPr/>
        </p:nvSpPr>
        <p:spPr bwMode="auto">
          <a:xfrm>
            <a:off x="3948113" y="1905000"/>
            <a:ext cx="5195887" cy="46482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vi-VN" sz="2000">
              <a:solidFill>
                <a:srgbClr val="000000"/>
              </a:solidFill>
            </a:endParaRPr>
          </a:p>
        </p:txBody>
      </p:sp>
      <p:sp>
        <p:nvSpPr>
          <p:cNvPr id="52228" name="Text Box 4"/>
          <p:cNvSpPr txBox="1">
            <a:spLocks noChangeArrowheads="1"/>
          </p:cNvSpPr>
          <p:nvPr/>
        </p:nvSpPr>
        <p:spPr bwMode="auto">
          <a:xfrm>
            <a:off x="228600" y="914400"/>
            <a:ext cx="85344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fontAlgn="base">
              <a:spcBef>
                <a:spcPct val="0"/>
              </a:spcBef>
              <a:spcAft>
                <a:spcPct val="0"/>
              </a:spcAft>
              <a:buSzPct val="100000"/>
            </a:pPr>
            <a:r>
              <a:rPr lang="en-US" sz="2500">
                <a:solidFill>
                  <a:srgbClr val="660033"/>
                </a:solidFill>
                <a:cs typeface="Times New Roman" pitchFamily="18" charset="0"/>
              </a:rPr>
              <a:t>       Gạch nối cột A với cột B cho phù hợp</a:t>
            </a:r>
            <a:r>
              <a:rPr lang="en-US" sz="2500" i="1">
                <a:solidFill>
                  <a:srgbClr val="660033"/>
                </a:solidFill>
                <a:cs typeface="Times New Roman" pitchFamily="18" charset="0"/>
              </a:rPr>
              <a:t>: Những biện pháp xây dưng chính quyền,  giải quyết nạn đói, nạn dốt và tài chính ?</a:t>
            </a:r>
          </a:p>
        </p:txBody>
      </p:sp>
      <p:sp>
        <p:nvSpPr>
          <p:cNvPr id="210949" name="Line 5"/>
          <p:cNvSpPr>
            <a:spLocks noChangeShapeType="1"/>
          </p:cNvSpPr>
          <p:nvPr/>
        </p:nvSpPr>
        <p:spPr bwMode="auto">
          <a:xfrm>
            <a:off x="3200400" y="2971800"/>
            <a:ext cx="914400" cy="1600200"/>
          </a:xfrm>
          <a:prstGeom prst="line">
            <a:avLst/>
          </a:prstGeom>
          <a:noFill/>
          <a:ln w="38160" cap="sq">
            <a:solidFill>
              <a:srgbClr val="CC99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a:solidFill>
                <a:srgbClr val="000000"/>
              </a:solidFill>
            </a:endParaRPr>
          </a:p>
        </p:txBody>
      </p:sp>
      <p:sp>
        <p:nvSpPr>
          <p:cNvPr id="210950" name="Line 6"/>
          <p:cNvSpPr>
            <a:spLocks noChangeShapeType="1"/>
          </p:cNvSpPr>
          <p:nvPr/>
        </p:nvSpPr>
        <p:spPr bwMode="auto">
          <a:xfrm flipV="1">
            <a:off x="3048000" y="3957638"/>
            <a:ext cx="1066800" cy="1304925"/>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a:solidFill>
                <a:srgbClr val="000000"/>
              </a:solidFill>
            </a:endParaRPr>
          </a:p>
        </p:txBody>
      </p:sp>
      <p:sp>
        <p:nvSpPr>
          <p:cNvPr id="210951" name="Line 7"/>
          <p:cNvSpPr>
            <a:spLocks noChangeShapeType="1"/>
          </p:cNvSpPr>
          <p:nvPr/>
        </p:nvSpPr>
        <p:spPr bwMode="auto">
          <a:xfrm>
            <a:off x="3048000" y="5334000"/>
            <a:ext cx="1143000" cy="9144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a:solidFill>
                <a:srgbClr val="000000"/>
              </a:solidFill>
            </a:endParaRPr>
          </a:p>
        </p:txBody>
      </p:sp>
      <p:sp>
        <p:nvSpPr>
          <p:cNvPr id="210952" name="Line 8"/>
          <p:cNvSpPr>
            <a:spLocks noChangeShapeType="1"/>
          </p:cNvSpPr>
          <p:nvPr/>
        </p:nvSpPr>
        <p:spPr bwMode="auto">
          <a:xfrm flipV="1">
            <a:off x="3005138" y="3043238"/>
            <a:ext cx="1109662" cy="509587"/>
          </a:xfrm>
          <a:prstGeom prst="line">
            <a:avLst/>
          </a:prstGeom>
          <a:noFill/>
          <a:ln w="38160" cap="sq">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a:solidFill>
                <a:srgbClr val="000000"/>
              </a:solidFill>
            </a:endParaRPr>
          </a:p>
        </p:txBody>
      </p:sp>
      <p:sp>
        <p:nvSpPr>
          <p:cNvPr id="210953" name="Line 9"/>
          <p:cNvSpPr>
            <a:spLocks noChangeShapeType="1"/>
          </p:cNvSpPr>
          <p:nvPr/>
        </p:nvSpPr>
        <p:spPr bwMode="auto">
          <a:xfrm flipV="1">
            <a:off x="2895600" y="2357438"/>
            <a:ext cx="1295400" cy="2219325"/>
          </a:xfrm>
          <a:prstGeom prst="line">
            <a:avLst/>
          </a:prstGeom>
          <a:noFill/>
          <a:ln w="38160" cap="sq">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a:solidFill>
                <a:srgbClr val="000000"/>
              </a:solidFill>
            </a:endParaRPr>
          </a:p>
        </p:txBody>
      </p:sp>
      <p:sp>
        <p:nvSpPr>
          <p:cNvPr id="52234" name="Text Box 10"/>
          <p:cNvSpPr txBox="1">
            <a:spLocks noChangeArrowheads="1"/>
          </p:cNvSpPr>
          <p:nvPr/>
        </p:nvSpPr>
        <p:spPr bwMode="auto">
          <a:xfrm>
            <a:off x="2667000" y="230188"/>
            <a:ext cx="47244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fontAlgn="base">
              <a:spcBef>
                <a:spcPct val="0"/>
              </a:spcBef>
              <a:spcAft>
                <a:spcPct val="0"/>
              </a:spcAft>
              <a:buSzPct val="100000"/>
            </a:pPr>
            <a:r>
              <a:rPr lang="vi-VN" sz="2800" b="1" u="sng">
                <a:solidFill>
                  <a:srgbClr val="0000FF"/>
                </a:solidFill>
                <a:cs typeface="Times New Roman" pitchFamily="18" charset="0"/>
              </a:rPr>
              <a:t>BÀI TẬP </a:t>
            </a:r>
          </a:p>
        </p:txBody>
      </p:sp>
      <p:sp>
        <p:nvSpPr>
          <p:cNvPr id="52235" name="Text Box 11"/>
          <p:cNvSpPr txBox="1">
            <a:spLocks noChangeArrowheads="1"/>
          </p:cNvSpPr>
          <p:nvPr/>
        </p:nvSpPr>
        <p:spPr bwMode="auto">
          <a:xfrm>
            <a:off x="0" y="2590800"/>
            <a:ext cx="3733800"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fontAlgn="base">
              <a:spcBef>
                <a:spcPct val="0"/>
              </a:spcBef>
              <a:spcAft>
                <a:spcPct val="0"/>
              </a:spcAft>
              <a:buSzPct val="100000"/>
            </a:pPr>
            <a:r>
              <a:rPr lang="en-US" sz="2400">
                <a:solidFill>
                  <a:srgbClr val="000000"/>
                </a:solidFill>
                <a:latin typeface="Arial" charset="0"/>
                <a:cs typeface="Times New Roman" pitchFamily="18" charset="0"/>
              </a:rPr>
              <a:t> </a:t>
            </a:r>
            <a:r>
              <a:rPr lang="en-US" sz="2400">
                <a:solidFill>
                  <a:srgbClr val="000000"/>
                </a:solidFill>
                <a:cs typeface="Times New Roman" pitchFamily="18" charset="0"/>
              </a:rPr>
              <a:t>1. Xây dựng chính quyền.</a:t>
            </a:r>
          </a:p>
          <a:p>
            <a:pPr fontAlgn="base">
              <a:spcBef>
                <a:spcPct val="0"/>
              </a:spcBef>
              <a:spcAft>
                <a:spcPct val="0"/>
              </a:spcAft>
              <a:buSzPct val="100000"/>
            </a:pPr>
            <a:r>
              <a:rPr lang="en-US" sz="2400">
                <a:solidFill>
                  <a:srgbClr val="000000"/>
                </a:solidFill>
                <a:cs typeface="Times New Roman" pitchFamily="18" charset="0"/>
              </a:rPr>
              <a:t>                 </a:t>
            </a:r>
          </a:p>
          <a:p>
            <a:pPr fontAlgn="base">
              <a:spcBef>
                <a:spcPct val="0"/>
              </a:spcBef>
              <a:spcAft>
                <a:spcPct val="0"/>
              </a:spcAft>
              <a:buSzPct val="100000"/>
            </a:pPr>
            <a:r>
              <a:rPr lang="en-US" sz="2400">
                <a:solidFill>
                  <a:srgbClr val="000000"/>
                </a:solidFill>
                <a:cs typeface="Times New Roman" pitchFamily="18" charset="0"/>
              </a:rPr>
              <a:t>2. Giải quyết nạn đói. 				</a:t>
            </a:r>
          </a:p>
          <a:p>
            <a:pPr fontAlgn="base">
              <a:spcBef>
                <a:spcPct val="0"/>
              </a:spcBef>
              <a:spcAft>
                <a:spcPct val="0"/>
              </a:spcAft>
              <a:buSzPct val="100000"/>
            </a:pPr>
            <a:r>
              <a:rPr lang="en-US" sz="2400">
                <a:solidFill>
                  <a:srgbClr val="000000"/>
                </a:solidFill>
                <a:cs typeface="Times New Roman" pitchFamily="18" charset="0"/>
              </a:rPr>
              <a:t>3. Giải quyết nạn dốt. 			</a:t>
            </a:r>
          </a:p>
          <a:p>
            <a:pPr fontAlgn="base">
              <a:spcBef>
                <a:spcPct val="0"/>
              </a:spcBef>
              <a:spcAft>
                <a:spcPct val="0"/>
              </a:spcAft>
              <a:buSzPct val="100000"/>
            </a:pPr>
            <a:r>
              <a:rPr lang="en-US" sz="2400">
                <a:solidFill>
                  <a:srgbClr val="000000"/>
                </a:solidFill>
                <a:cs typeface="Times New Roman" pitchFamily="18" charset="0"/>
              </a:rPr>
              <a:t>4. Giải quyết tài chính</a:t>
            </a:r>
            <a:r>
              <a:rPr lang="en-US" sz="2400">
                <a:solidFill>
                  <a:srgbClr val="000000"/>
                </a:solidFill>
                <a:latin typeface="Arial" charset="0"/>
                <a:cs typeface="Times New Roman" pitchFamily="18" charset="0"/>
              </a:rPr>
              <a:t> 			</a:t>
            </a:r>
          </a:p>
        </p:txBody>
      </p:sp>
      <p:sp>
        <p:nvSpPr>
          <p:cNvPr id="52236" name="Text Box 12"/>
          <p:cNvSpPr txBox="1">
            <a:spLocks noChangeArrowheads="1"/>
          </p:cNvSpPr>
          <p:nvPr/>
        </p:nvSpPr>
        <p:spPr bwMode="auto">
          <a:xfrm>
            <a:off x="4114800" y="1905000"/>
            <a:ext cx="48768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fontAlgn="base">
              <a:spcBef>
                <a:spcPct val="0"/>
              </a:spcBef>
              <a:spcAft>
                <a:spcPct val="0"/>
              </a:spcAft>
              <a:buSzPct val="100000"/>
            </a:pPr>
            <a:r>
              <a:rPr lang="en-US" sz="2300">
                <a:solidFill>
                  <a:srgbClr val="000099"/>
                </a:solidFill>
                <a:cs typeface="Times New Roman" pitchFamily="18" charset="0"/>
              </a:rPr>
              <a:t>a. Học lớp xoá mù chữ.</a:t>
            </a:r>
          </a:p>
          <a:p>
            <a:pPr fontAlgn="base">
              <a:spcBef>
                <a:spcPct val="0"/>
              </a:spcBef>
              <a:spcAft>
                <a:spcPct val="0"/>
              </a:spcAft>
              <a:buSzPct val="100000"/>
            </a:pPr>
            <a:endParaRPr lang="en-US" sz="2300">
              <a:solidFill>
                <a:srgbClr val="000099"/>
              </a:solidFill>
              <a:cs typeface="Times New Roman" pitchFamily="18" charset="0"/>
            </a:endParaRPr>
          </a:p>
          <a:p>
            <a:pPr fontAlgn="base">
              <a:spcBef>
                <a:spcPct val="0"/>
              </a:spcBef>
              <a:spcAft>
                <a:spcPct val="0"/>
              </a:spcAft>
              <a:buSzPct val="100000"/>
            </a:pPr>
            <a:r>
              <a:rPr lang="en-US" sz="2300">
                <a:solidFill>
                  <a:srgbClr val="000099"/>
                </a:solidFill>
                <a:cs typeface="Times New Roman" pitchFamily="18" charset="0"/>
              </a:rPr>
              <a:t>b. Thực hiện “Hũ gạo cứu đói”, “Ngày đồng tâm”.</a:t>
            </a:r>
          </a:p>
          <a:p>
            <a:pPr fontAlgn="base">
              <a:spcBef>
                <a:spcPct val="0"/>
              </a:spcBef>
              <a:spcAft>
                <a:spcPct val="0"/>
              </a:spcAft>
              <a:buSzPct val="100000"/>
            </a:pPr>
            <a:r>
              <a:rPr lang="en-US" sz="2300">
                <a:solidFill>
                  <a:srgbClr val="000099"/>
                </a:solidFill>
                <a:cs typeface="Times New Roman" pitchFamily="18" charset="0"/>
              </a:rPr>
              <a:t>                                                          </a:t>
            </a:r>
          </a:p>
          <a:p>
            <a:pPr fontAlgn="base">
              <a:spcBef>
                <a:spcPct val="0"/>
              </a:spcBef>
              <a:spcAft>
                <a:spcPct val="0"/>
              </a:spcAft>
              <a:buSzPct val="100000"/>
            </a:pPr>
            <a:r>
              <a:rPr lang="en-US" sz="2300">
                <a:solidFill>
                  <a:srgbClr val="000099"/>
                </a:solidFill>
                <a:cs typeface="Times New Roman" pitchFamily="18" charset="0"/>
              </a:rPr>
              <a:t>c. Xây dựng “Quỹ độc lập”.</a:t>
            </a:r>
          </a:p>
          <a:p>
            <a:pPr fontAlgn="base">
              <a:spcBef>
                <a:spcPct val="0"/>
              </a:spcBef>
              <a:spcAft>
                <a:spcPct val="0"/>
              </a:spcAft>
              <a:buSzPct val="100000"/>
            </a:pPr>
            <a:endParaRPr lang="en-US" sz="2300">
              <a:solidFill>
                <a:srgbClr val="000099"/>
              </a:solidFill>
              <a:cs typeface="Times New Roman" pitchFamily="18" charset="0"/>
            </a:endParaRPr>
          </a:p>
          <a:p>
            <a:pPr fontAlgn="base">
              <a:spcBef>
                <a:spcPct val="0"/>
              </a:spcBef>
              <a:spcAft>
                <a:spcPct val="0"/>
              </a:spcAft>
              <a:buSzPct val="100000"/>
            </a:pPr>
            <a:r>
              <a:rPr lang="en-US" sz="2300">
                <a:solidFill>
                  <a:srgbClr val="000099"/>
                </a:solidFill>
                <a:cs typeface="Times New Roman" pitchFamily="18" charset="0"/>
              </a:rPr>
              <a:t>d. Tiến hành Tổng tuyển cử bầu Quốc hội.</a:t>
            </a:r>
          </a:p>
          <a:p>
            <a:pPr fontAlgn="base">
              <a:spcBef>
                <a:spcPct val="0"/>
              </a:spcBef>
              <a:spcAft>
                <a:spcPct val="0"/>
              </a:spcAft>
              <a:buSzPct val="100000"/>
            </a:pPr>
            <a:endParaRPr lang="en-US" sz="2300">
              <a:solidFill>
                <a:srgbClr val="000099"/>
              </a:solidFill>
              <a:cs typeface="Times New Roman" pitchFamily="18" charset="0"/>
            </a:endParaRPr>
          </a:p>
          <a:p>
            <a:pPr fontAlgn="base">
              <a:spcBef>
                <a:spcPct val="0"/>
              </a:spcBef>
              <a:spcAft>
                <a:spcPct val="0"/>
              </a:spcAft>
              <a:buSzPct val="100000"/>
            </a:pPr>
            <a:r>
              <a:rPr lang="en-US" sz="2300">
                <a:solidFill>
                  <a:srgbClr val="000099"/>
                </a:solidFill>
                <a:cs typeface="Times New Roman" pitchFamily="18" charset="0"/>
              </a:rPr>
              <a:t>e. Thực hiện “Tăng gia sản xuất”.</a:t>
            </a:r>
          </a:p>
          <a:p>
            <a:pPr fontAlgn="base">
              <a:spcBef>
                <a:spcPct val="0"/>
              </a:spcBef>
              <a:spcAft>
                <a:spcPct val="0"/>
              </a:spcAft>
              <a:buSzPct val="100000"/>
            </a:pPr>
            <a:r>
              <a:rPr lang="en-US" sz="2300">
                <a:solidFill>
                  <a:srgbClr val="000099"/>
                </a:solidFill>
                <a:cs typeface="Times New Roman" pitchFamily="18" charset="0"/>
              </a:rPr>
              <a:t>				</a:t>
            </a:r>
          </a:p>
          <a:p>
            <a:pPr fontAlgn="base">
              <a:spcBef>
                <a:spcPct val="0"/>
              </a:spcBef>
              <a:spcAft>
                <a:spcPct val="0"/>
              </a:spcAft>
              <a:buSzPct val="100000"/>
            </a:pPr>
            <a:r>
              <a:rPr lang="en-US" sz="2300">
                <a:solidFill>
                  <a:srgbClr val="000099"/>
                </a:solidFill>
                <a:cs typeface="Times New Roman" pitchFamily="18" charset="0"/>
              </a:rPr>
              <a:t>h. Thực hiện “Tuần lễ vàng</a:t>
            </a:r>
            <a:r>
              <a:rPr lang="en-US" sz="2300">
                <a:solidFill>
                  <a:srgbClr val="000099"/>
                </a:solidFill>
                <a:latin typeface="Arial" charset="0"/>
                <a:cs typeface="Times New Roman" pitchFamily="18" charset="0"/>
              </a:rPr>
              <a:t>”.</a:t>
            </a:r>
          </a:p>
        </p:txBody>
      </p:sp>
      <p:sp>
        <p:nvSpPr>
          <p:cNvPr id="210957" name="Line 13"/>
          <p:cNvSpPr>
            <a:spLocks noChangeShapeType="1"/>
          </p:cNvSpPr>
          <p:nvPr/>
        </p:nvSpPr>
        <p:spPr bwMode="auto">
          <a:xfrm>
            <a:off x="3000375" y="3629025"/>
            <a:ext cx="1114425" cy="1933575"/>
          </a:xfrm>
          <a:prstGeom prst="line">
            <a:avLst/>
          </a:prstGeom>
          <a:noFill/>
          <a:ln w="38160" cap="sq">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a:solidFill>
                <a:srgbClr val="000000"/>
              </a:solidFill>
            </a:endParaRPr>
          </a:p>
        </p:txBody>
      </p:sp>
    </p:spTree>
    <p:extLst>
      <p:ext uri="{BB962C8B-B14F-4D97-AF65-F5344CB8AC3E}">
        <p14:creationId xmlns:p14="http://schemas.microsoft.com/office/powerpoint/2010/main" val="2932478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additive="repl">
                                        <p:cTn id="6" dur="1" fill="hold">
                                          <p:stCondLst>
                                            <p:cond delay="0"/>
                                          </p:stCondLst>
                                        </p:cTn>
                                        <p:tgtEl>
                                          <p:spTgt spid="210949"/>
                                        </p:tgtEl>
                                        <p:attrNameLst>
                                          <p:attrName>style.visibility</p:attrName>
                                        </p:attrNameLst>
                                      </p:cBhvr>
                                      <p:to>
                                        <p:strVal val="visible"/>
                                      </p:to>
                                    </p:set>
                                    <p:animEffect transition="in" filter="wipe(left)">
                                      <p:cBhvr additive="repl">
                                        <p:cTn id="7" dur="500"/>
                                        <p:tgtEl>
                                          <p:spTgt spid="210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additive="repl">
                                        <p:cTn id="11" dur="1" fill="hold">
                                          <p:stCondLst>
                                            <p:cond delay="0"/>
                                          </p:stCondLst>
                                        </p:cTn>
                                        <p:tgtEl>
                                          <p:spTgt spid="210952"/>
                                        </p:tgtEl>
                                        <p:attrNameLst>
                                          <p:attrName>style.visibility</p:attrName>
                                        </p:attrNameLst>
                                      </p:cBhvr>
                                      <p:to>
                                        <p:strVal val="visible"/>
                                      </p:to>
                                    </p:set>
                                    <p:animEffect transition="in" filter="wipe(left)">
                                      <p:cBhvr additive="repl">
                                        <p:cTn id="12" dur="500"/>
                                        <p:tgtEl>
                                          <p:spTgt spid="210952"/>
                                        </p:tgtEl>
                                      </p:cBhvr>
                                    </p:animEffect>
                                  </p:childTnLst>
                                </p:cTn>
                              </p:par>
                              <p:par>
                                <p:cTn id="13" presetID="22" presetClass="entr" presetSubtype="8" fill="hold" grpId="0" nodeType="withEffect">
                                  <p:stCondLst>
                                    <p:cond delay="0"/>
                                  </p:stCondLst>
                                  <p:childTnLst>
                                    <p:set>
                                      <p:cBhvr additive="repl">
                                        <p:cTn id="14" dur="1" fill="hold">
                                          <p:stCondLst>
                                            <p:cond delay="0"/>
                                          </p:stCondLst>
                                        </p:cTn>
                                        <p:tgtEl>
                                          <p:spTgt spid="210957"/>
                                        </p:tgtEl>
                                        <p:attrNameLst>
                                          <p:attrName>style.visibility</p:attrName>
                                        </p:attrNameLst>
                                      </p:cBhvr>
                                      <p:to>
                                        <p:strVal val="visible"/>
                                      </p:to>
                                    </p:set>
                                    <p:animEffect transition="in" filter="wipe(left)">
                                      <p:cBhvr additive="repl">
                                        <p:cTn id="15" dur="500"/>
                                        <p:tgtEl>
                                          <p:spTgt spid="2109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additive="repl">
                                        <p:cTn id="19" dur="1" fill="hold">
                                          <p:stCondLst>
                                            <p:cond delay="0"/>
                                          </p:stCondLst>
                                        </p:cTn>
                                        <p:tgtEl>
                                          <p:spTgt spid="210953"/>
                                        </p:tgtEl>
                                        <p:attrNameLst>
                                          <p:attrName>style.visibility</p:attrName>
                                        </p:attrNameLst>
                                      </p:cBhvr>
                                      <p:to>
                                        <p:strVal val="visible"/>
                                      </p:to>
                                    </p:set>
                                    <p:animEffect transition="in" filter="wipe(down)">
                                      <p:cBhvr additive="repl">
                                        <p:cTn id="20" dur="500"/>
                                        <p:tgtEl>
                                          <p:spTgt spid="2109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additive="repl">
                                        <p:cTn id="24" dur="1" fill="hold">
                                          <p:stCondLst>
                                            <p:cond delay="0"/>
                                          </p:stCondLst>
                                        </p:cTn>
                                        <p:tgtEl>
                                          <p:spTgt spid="210950"/>
                                        </p:tgtEl>
                                        <p:attrNameLst>
                                          <p:attrName>style.visibility</p:attrName>
                                        </p:attrNameLst>
                                      </p:cBhvr>
                                      <p:to>
                                        <p:strVal val="visible"/>
                                      </p:to>
                                    </p:set>
                                    <p:animEffect transition="in" filter="wipe(left)">
                                      <p:cBhvr additive="repl">
                                        <p:cTn id="25" dur="500"/>
                                        <p:tgtEl>
                                          <p:spTgt spid="210950"/>
                                        </p:tgtEl>
                                      </p:cBhvr>
                                    </p:animEffect>
                                  </p:childTnLst>
                                </p:cTn>
                              </p:par>
                              <p:par>
                                <p:cTn id="26" presetID="22" presetClass="entr" presetSubtype="8" fill="hold" grpId="0" nodeType="withEffect">
                                  <p:stCondLst>
                                    <p:cond delay="0"/>
                                  </p:stCondLst>
                                  <p:childTnLst>
                                    <p:set>
                                      <p:cBhvr additive="repl">
                                        <p:cTn id="27" dur="1" fill="hold">
                                          <p:stCondLst>
                                            <p:cond delay="0"/>
                                          </p:stCondLst>
                                        </p:cTn>
                                        <p:tgtEl>
                                          <p:spTgt spid="210951"/>
                                        </p:tgtEl>
                                        <p:attrNameLst>
                                          <p:attrName>style.visibility</p:attrName>
                                        </p:attrNameLst>
                                      </p:cBhvr>
                                      <p:to>
                                        <p:strVal val="visible"/>
                                      </p:to>
                                    </p:set>
                                    <p:animEffect transition="in" filter="wipe(left)">
                                      <p:cBhvr additive="repl">
                                        <p:cTn id="28"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p:bldP spid="210950" grpId="0" animBg="1"/>
      <p:bldP spid="210951" grpId="0" animBg="1"/>
      <p:bldP spid="210952" grpId="0" animBg="1"/>
      <p:bldP spid="210953" grpId="0" animBg="1"/>
      <p:bldP spid="2109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Text Box 4"/>
          <p:cNvSpPr>
            <a:spLocks noGrp="1" noChangeArrowheads="1"/>
          </p:cNvSpPr>
          <p:nvPr>
            <p:ph type="body" idx="1"/>
          </p:nvPr>
        </p:nvSpPr>
        <p:spPr>
          <a:xfrm>
            <a:off x="0" y="1600200"/>
            <a:ext cx="9144000" cy="4530725"/>
          </a:xfrm>
          <a:noFill/>
        </p:spPr>
        <p:txBody>
          <a:bodyPr/>
          <a:lstStyle/>
          <a:p>
            <a:pPr algn="ctr" eaLnBrk="1" hangingPunct="1">
              <a:spcBef>
                <a:spcPts val="0"/>
              </a:spcBef>
              <a:buClrTx/>
              <a:buSzTx/>
              <a:buFontTx/>
              <a:buNone/>
            </a:pPr>
            <a:r>
              <a:rPr lang="en-US" sz="2800">
                <a:solidFill>
                  <a:srgbClr val="CC0099"/>
                </a:solidFill>
                <a:effectLst/>
              </a:rPr>
              <a:t>Cho biết ý nghĩa của việc ta ký kết Hiệp định </a:t>
            </a:r>
          </a:p>
          <a:p>
            <a:pPr algn="ctr" eaLnBrk="1" hangingPunct="1">
              <a:spcBef>
                <a:spcPts val="0"/>
              </a:spcBef>
              <a:buClrTx/>
              <a:buSzTx/>
              <a:buFontTx/>
              <a:buNone/>
            </a:pPr>
            <a:r>
              <a:rPr lang="en-US" sz="2800">
                <a:solidFill>
                  <a:srgbClr val="CC0099"/>
                </a:solidFill>
                <a:effectLst/>
              </a:rPr>
              <a:t>6 - 3 - 1946 và bản tạm ước 14 - 9 - 1946?</a:t>
            </a:r>
          </a:p>
        </p:txBody>
      </p:sp>
      <p:sp>
        <p:nvSpPr>
          <p:cNvPr id="53251" name="Text Box 5"/>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800" u="sng">
                <a:solidFill>
                  <a:srgbClr val="0000FF"/>
                </a:solidFill>
                <a:effectLst/>
              </a:rPr>
              <a:t>BÀI TẬP CỦNG CỐ</a:t>
            </a:r>
          </a:p>
        </p:txBody>
      </p:sp>
      <p:sp>
        <p:nvSpPr>
          <p:cNvPr id="294918" name="AutoShape 6"/>
          <p:cNvSpPr>
            <a:spLocks noChangeArrowheads="1"/>
          </p:cNvSpPr>
          <p:nvPr/>
        </p:nvSpPr>
        <p:spPr bwMode="auto">
          <a:xfrm>
            <a:off x="990600" y="3200400"/>
            <a:ext cx="1143000" cy="152400"/>
          </a:xfrm>
          <a:prstGeom prst="rightArrow">
            <a:avLst>
              <a:gd name="adj1" fmla="val 50000"/>
              <a:gd name="adj2" fmla="val 187500"/>
            </a:avLst>
          </a:prstGeom>
          <a:solidFill>
            <a:srgbClr val="FFCC00"/>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sz="2000">
              <a:solidFill>
                <a:srgbClr val="000000"/>
              </a:solidFill>
            </a:endParaRPr>
          </a:p>
        </p:txBody>
      </p:sp>
      <p:sp>
        <p:nvSpPr>
          <p:cNvPr id="294919" name="Text Box 7"/>
          <p:cNvSpPr txBox="1">
            <a:spLocks noChangeArrowheads="1"/>
          </p:cNvSpPr>
          <p:nvPr/>
        </p:nvSpPr>
        <p:spPr bwMode="auto">
          <a:xfrm>
            <a:off x="2362200" y="2895600"/>
            <a:ext cx="617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pPr>
            <a:r>
              <a:rPr lang="en-US" sz="2400">
                <a:solidFill>
                  <a:srgbClr val="0000FF"/>
                </a:solidFill>
              </a:rPr>
              <a:t>Loại được một kẻ thù, có thêm thời gian hòa hoãn để chuẩn bị cho cuộc kháng chiến lâu dài!</a:t>
            </a:r>
          </a:p>
        </p:txBody>
      </p:sp>
    </p:spTree>
    <p:extLst>
      <p:ext uri="{BB962C8B-B14F-4D97-AF65-F5344CB8AC3E}">
        <p14:creationId xmlns:p14="http://schemas.microsoft.com/office/powerpoint/2010/main" val="413660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4916"/>
                                        </p:tgtEl>
                                        <p:attrNameLst>
                                          <p:attrName>style.visibility</p:attrName>
                                        </p:attrNameLst>
                                      </p:cBhvr>
                                      <p:to>
                                        <p:strVal val="visible"/>
                                      </p:to>
                                    </p:set>
                                    <p:animEffect transition="in" filter="diamond(in)">
                                      <p:cBhvr>
                                        <p:cTn id="7" dur="2000"/>
                                        <p:tgtEl>
                                          <p:spTgt spid="294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4918"/>
                                        </p:tgtEl>
                                        <p:attrNameLst>
                                          <p:attrName>style.visibility</p:attrName>
                                        </p:attrNameLst>
                                      </p:cBhvr>
                                      <p:to>
                                        <p:strVal val="visible"/>
                                      </p:to>
                                    </p:set>
                                    <p:anim calcmode="lin" valueType="num">
                                      <p:cBhvr additive="base">
                                        <p:cTn id="12" dur="500" fill="hold"/>
                                        <p:tgtEl>
                                          <p:spTgt spid="294918"/>
                                        </p:tgtEl>
                                        <p:attrNameLst>
                                          <p:attrName>ppt_x</p:attrName>
                                        </p:attrNameLst>
                                      </p:cBhvr>
                                      <p:tavLst>
                                        <p:tav tm="0">
                                          <p:val>
                                            <p:strVal val="#ppt_x"/>
                                          </p:val>
                                        </p:tav>
                                        <p:tav tm="100000">
                                          <p:val>
                                            <p:strVal val="#ppt_x"/>
                                          </p:val>
                                        </p:tav>
                                      </p:tavLst>
                                    </p:anim>
                                    <p:anim calcmode="lin" valueType="num">
                                      <p:cBhvr additive="base">
                                        <p:cTn id="13" dur="500" fill="hold"/>
                                        <p:tgtEl>
                                          <p:spTgt spid="2949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4919"/>
                                        </p:tgtEl>
                                        <p:attrNameLst>
                                          <p:attrName>style.visibility</p:attrName>
                                        </p:attrNameLst>
                                      </p:cBhvr>
                                      <p:to>
                                        <p:strVal val="visible"/>
                                      </p:to>
                                    </p:set>
                                    <p:anim calcmode="lin" valueType="num">
                                      <p:cBhvr additive="base">
                                        <p:cTn id="16" dur="500" fill="hold"/>
                                        <p:tgtEl>
                                          <p:spTgt spid="294919"/>
                                        </p:tgtEl>
                                        <p:attrNameLst>
                                          <p:attrName>ppt_x</p:attrName>
                                        </p:attrNameLst>
                                      </p:cBhvr>
                                      <p:tavLst>
                                        <p:tav tm="0">
                                          <p:val>
                                            <p:strVal val="#ppt_x"/>
                                          </p:val>
                                        </p:tav>
                                        <p:tav tm="100000">
                                          <p:val>
                                            <p:strVal val="#ppt_x"/>
                                          </p:val>
                                        </p:tav>
                                      </p:tavLst>
                                    </p:anim>
                                    <p:anim calcmode="lin" valueType="num">
                                      <p:cBhvr additive="base">
                                        <p:cTn id="17"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6" grpId="0"/>
      <p:bldP spid="294918" grpId="0" animBg="1"/>
      <p:bldP spid="2949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2"/>
          <p:cNvSpPr>
            <a:spLocks noChangeShapeType="1"/>
          </p:cNvSpPr>
          <p:nvPr/>
        </p:nvSpPr>
        <p:spPr bwMode="auto">
          <a:xfrm>
            <a:off x="4495800" y="838200"/>
            <a:ext cx="1588" cy="5187950"/>
          </a:xfrm>
          <a:prstGeom prst="line">
            <a:avLst/>
          </a:prstGeom>
          <a:noFill/>
          <a:ln w="9360" cap="sq">
            <a:solidFill>
              <a:srgbClr val="000000"/>
            </a:solidFill>
            <a:miter lim="800000"/>
            <a:headEnd/>
            <a:tailEnd/>
          </a:ln>
        </p:spPr>
        <p:txBody>
          <a:bodyPr/>
          <a:lstStyle/>
          <a:p>
            <a:endParaRPr lang="en-US"/>
          </a:p>
        </p:txBody>
      </p:sp>
      <p:pic>
        <p:nvPicPr>
          <p:cNvPr id="2052" name="Picture 3"/>
          <p:cNvPicPr>
            <a:picLocks noChangeAspect="1" noChangeArrowheads="1"/>
          </p:cNvPicPr>
          <p:nvPr/>
        </p:nvPicPr>
        <p:blipFill>
          <a:blip r:embed="rId3"/>
          <a:srcRect/>
          <a:stretch>
            <a:fillRect/>
          </a:stretch>
        </p:blipFill>
        <p:spPr bwMode="auto">
          <a:xfrm>
            <a:off x="4419600" y="762000"/>
            <a:ext cx="4419600" cy="5257800"/>
          </a:xfrm>
          <a:prstGeom prst="rect">
            <a:avLst/>
          </a:prstGeom>
          <a:noFill/>
          <a:ln w="9360" cap="sq">
            <a:solidFill>
              <a:srgbClr val="0033CC"/>
            </a:solidFill>
            <a:miter lim="800000"/>
            <a:headEnd/>
            <a:tailEnd/>
          </a:ln>
        </p:spPr>
      </p:pic>
      <p:graphicFrame>
        <p:nvGraphicFramePr>
          <p:cNvPr id="2050" name="Object 4"/>
          <p:cNvGraphicFramePr>
            <a:graphicFrameLocks noChangeAspect="1"/>
          </p:cNvGraphicFramePr>
          <p:nvPr>
            <p:extLst>
              <p:ext uri="{D42A27DB-BD31-4B8C-83A1-F6EECF244321}">
                <p14:modId xmlns:p14="http://schemas.microsoft.com/office/powerpoint/2010/main" val="4204087974"/>
              </p:ext>
            </p:extLst>
          </p:nvPr>
        </p:nvGraphicFramePr>
        <p:xfrm>
          <a:off x="304800" y="838200"/>
          <a:ext cx="4076074" cy="5140377"/>
        </p:xfrm>
        <a:graphic>
          <a:graphicData uri="http://schemas.openxmlformats.org/presentationml/2006/ole">
            <mc:AlternateContent xmlns:mc="http://schemas.openxmlformats.org/markup-compatibility/2006">
              <mc:Choice xmlns:v="urn:schemas-microsoft-com:vml" Requires="v">
                <p:oleObj r:id="rId4" imgW="6171429" imgH="4944165" progId="PBrush">
                  <p:embed/>
                </p:oleObj>
              </mc:Choice>
              <mc:Fallback>
                <p:oleObj r:id="rId4" imgW="6171429" imgH="4944165" progId="PBrush">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38200"/>
                        <a:ext cx="4076074" cy="51403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5"/>
          <p:cNvSpPr>
            <a:spLocks noChangeArrowheads="1"/>
          </p:cNvSpPr>
          <p:nvPr/>
        </p:nvSpPr>
        <p:spPr bwMode="auto">
          <a:xfrm>
            <a:off x="2057400" y="6019800"/>
            <a:ext cx="52578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nchor="ctr">
            <a:flatTx/>
          </a:bodyPr>
          <a:lstStyle/>
          <a:p>
            <a:pPr marL="571500" indent="-566738" algn="ctr" defTabSz="449263">
              <a:buSzPct val="10000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pPr>
            <a:r>
              <a:rPr lang="en-US" sz="2400" b="1" dirty="0" err="1">
                <a:solidFill>
                  <a:srgbClr val="1B06BA"/>
                </a:solidFill>
                <a:latin typeface="Times New Roman" pitchFamily="18" charset="0"/>
                <a:cs typeface="Times New Roman" pitchFamily="18" charset="0"/>
              </a:rPr>
              <a:t>Quân</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Anh</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đến</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Sài</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Gòn</a:t>
            </a:r>
            <a:r>
              <a:rPr lang="en-US" sz="2400" b="1" dirty="0">
                <a:solidFill>
                  <a:srgbClr val="1B06BA"/>
                </a:solidFill>
                <a:latin typeface="Times New Roman" pitchFamily="18" charset="0"/>
                <a:cs typeface="Times New Roman" pitchFamily="18" charset="0"/>
              </a:rPr>
              <a:t> </a:t>
            </a:r>
            <a:r>
              <a:rPr lang="en-US" sz="2400" b="1" dirty="0" err="1">
                <a:solidFill>
                  <a:srgbClr val="1B06BA"/>
                </a:solidFill>
                <a:latin typeface="Times New Roman" pitchFamily="18" charset="0"/>
                <a:cs typeface="Times New Roman" pitchFamily="18" charset="0"/>
              </a:rPr>
              <a:t>tháng</a:t>
            </a:r>
            <a:r>
              <a:rPr lang="en-US" sz="2400" b="1" dirty="0">
                <a:solidFill>
                  <a:srgbClr val="1B06BA"/>
                </a:solidFill>
                <a:latin typeface="Times New Roman" pitchFamily="18" charset="0"/>
                <a:cs typeface="Times New Roman" pitchFamily="18" charset="0"/>
              </a:rPr>
              <a:t> 9/1945</a:t>
            </a:r>
          </a:p>
        </p:txBody>
      </p:sp>
      <p:sp>
        <p:nvSpPr>
          <p:cNvPr id="2054" name="Rectangle 6"/>
          <p:cNvSpPr>
            <a:spLocks noChangeArrowheads="1"/>
          </p:cNvSpPr>
          <p:nvPr/>
        </p:nvSpPr>
        <p:spPr bwMode="auto">
          <a:xfrm>
            <a:off x="8902700" y="6299200"/>
            <a:ext cx="184150" cy="396875"/>
          </a:xfrm>
          <a:prstGeom prst="rect">
            <a:avLst/>
          </a:prstGeom>
          <a:noFill/>
          <a:ln w="9525">
            <a:no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13" name="Text Box 21"/>
          <p:cNvSpPr txBox="1">
            <a:spLocks noChangeArrowheads="1"/>
          </p:cNvSpPr>
          <p:nvPr/>
        </p:nvSpPr>
        <p:spPr bwMode="auto">
          <a:xfrm>
            <a:off x="457200" y="1066800"/>
            <a:ext cx="8686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fontAlgn="base">
              <a:spcBef>
                <a:spcPct val="50000"/>
              </a:spcBef>
              <a:spcAft>
                <a:spcPct val="0"/>
              </a:spcAft>
              <a:buFontTx/>
              <a:buChar char="•"/>
            </a:pPr>
            <a:r>
              <a:rPr lang="en-US" sz="2400" b="1" u="sng" dirty="0" err="1">
                <a:solidFill>
                  <a:srgbClr val="0000FF"/>
                </a:solidFill>
              </a:rPr>
              <a:t>Học</a:t>
            </a:r>
            <a:r>
              <a:rPr lang="vi-VN" sz="2400" b="1" u="sng" dirty="0">
                <a:solidFill>
                  <a:srgbClr val="0000FF"/>
                </a:solidFill>
              </a:rPr>
              <a:t> kĩ bài</a:t>
            </a:r>
            <a:r>
              <a:rPr lang="en-US" sz="2400" b="1" u="sng" dirty="0">
                <a:solidFill>
                  <a:srgbClr val="0000FF"/>
                </a:solidFill>
              </a:rPr>
              <a:t>:</a:t>
            </a:r>
          </a:p>
          <a:p>
            <a:pPr fontAlgn="base">
              <a:spcBef>
                <a:spcPct val="0"/>
              </a:spcBef>
              <a:spcAft>
                <a:spcPct val="0"/>
              </a:spcAft>
            </a:pPr>
            <a:r>
              <a:rPr lang="en-US" sz="2400" dirty="0">
                <a:solidFill>
                  <a:srgbClr val="0000FF"/>
                </a:solidFill>
              </a:rPr>
              <a:t>   - </a:t>
            </a:r>
            <a:r>
              <a:rPr lang="en-US" sz="2400" b="1" i="1" dirty="0" err="1">
                <a:solidFill>
                  <a:srgbClr val="0000FF"/>
                </a:solidFill>
              </a:rPr>
              <a:t>Nắm</a:t>
            </a:r>
            <a:r>
              <a:rPr lang="en-US" sz="2400" b="1" i="1" dirty="0">
                <a:solidFill>
                  <a:srgbClr val="0000FF"/>
                </a:solidFill>
              </a:rPr>
              <a:t> </a:t>
            </a:r>
            <a:r>
              <a:rPr lang="en-US" sz="2400" b="1" i="1" dirty="0" err="1">
                <a:solidFill>
                  <a:srgbClr val="0000FF"/>
                </a:solidFill>
              </a:rPr>
              <a:t>được</a:t>
            </a:r>
            <a:r>
              <a:rPr lang="en-US" sz="2400" b="1" i="1" dirty="0">
                <a:solidFill>
                  <a:srgbClr val="0000FF"/>
                </a:solidFill>
              </a:rPr>
              <a:t> </a:t>
            </a:r>
            <a:r>
              <a:rPr lang="en-US" sz="2400" b="1" i="1" dirty="0" err="1">
                <a:solidFill>
                  <a:srgbClr val="0000FF"/>
                </a:solidFill>
              </a:rPr>
              <a:t>chủ</a:t>
            </a:r>
            <a:r>
              <a:rPr lang="en-US" sz="2400" b="1" i="1" dirty="0">
                <a:solidFill>
                  <a:srgbClr val="0000FF"/>
                </a:solidFill>
              </a:rPr>
              <a:t> </a:t>
            </a:r>
            <a:r>
              <a:rPr lang="en-US" sz="2400" b="1" i="1" dirty="0" err="1">
                <a:solidFill>
                  <a:srgbClr val="0000FF"/>
                </a:solidFill>
              </a:rPr>
              <a:t>trương</a:t>
            </a:r>
            <a:r>
              <a:rPr lang="en-US" sz="2400" b="1" i="1" dirty="0">
                <a:solidFill>
                  <a:srgbClr val="0000FF"/>
                </a:solidFill>
              </a:rPr>
              <a:t> </a:t>
            </a:r>
            <a:r>
              <a:rPr lang="en-US" sz="2400" b="1" i="1" dirty="0" err="1">
                <a:solidFill>
                  <a:srgbClr val="0000FF"/>
                </a:solidFill>
              </a:rPr>
              <a:t>biện</a:t>
            </a:r>
            <a:r>
              <a:rPr lang="en-US" sz="2400" b="1" i="1" dirty="0">
                <a:solidFill>
                  <a:srgbClr val="0000FF"/>
                </a:solidFill>
              </a:rPr>
              <a:t> </a:t>
            </a:r>
            <a:r>
              <a:rPr lang="en-US" sz="2400" b="1" i="1" dirty="0" err="1">
                <a:solidFill>
                  <a:srgbClr val="0000FF"/>
                </a:solidFill>
              </a:rPr>
              <a:t>pháp</a:t>
            </a:r>
            <a:r>
              <a:rPr lang="en-US" sz="2400" b="1" i="1" dirty="0">
                <a:solidFill>
                  <a:srgbClr val="0000FF"/>
                </a:solidFill>
              </a:rPr>
              <a:t> </a:t>
            </a:r>
            <a:r>
              <a:rPr lang="en-US" sz="2400" b="1" i="1" dirty="0" err="1">
                <a:solidFill>
                  <a:srgbClr val="0000FF"/>
                </a:solidFill>
              </a:rPr>
              <a:t>của</a:t>
            </a:r>
            <a:r>
              <a:rPr lang="en-US" sz="2400" b="1" i="1" dirty="0">
                <a:solidFill>
                  <a:srgbClr val="0000FF"/>
                </a:solidFill>
              </a:rPr>
              <a:t> </a:t>
            </a:r>
            <a:r>
              <a:rPr lang="en-US" sz="2400" b="1" i="1" dirty="0" err="1">
                <a:solidFill>
                  <a:srgbClr val="0000FF"/>
                </a:solidFill>
              </a:rPr>
              <a:t>Đảng</a:t>
            </a:r>
            <a:r>
              <a:rPr lang="en-US" sz="2400" b="1" i="1" dirty="0">
                <a:solidFill>
                  <a:srgbClr val="0000FF"/>
                </a:solidFill>
              </a:rPr>
              <a:t>, </a:t>
            </a:r>
            <a:r>
              <a:rPr lang="en-US" sz="2400" b="1" i="1" dirty="0" err="1">
                <a:solidFill>
                  <a:srgbClr val="0000FF"/>
                </a:solidFill>
              </a:rPr>
              <a:t>Chủ</a:t>
            </a:r>
            <a:r>
              <a:rPr lang="en-US" sz="2400" b="1" i="1" dirty="0">
                <a:solidFill>
                  <a:srgbClr val="0000FF"/>
                </a:solidFill>
              </a:rPr>
              <a:t> </a:t>
            </a:r>
            <a:r>
              <a:rPr lang="en-US" sz="2400" b="1" i="1" dirty="0" err="1">
                <a:solidFill>
                  <a:srgbClr val="0000FF"/>
                </a:solidFill>
              </a:rPr>
              <a:t>tịch</a:t>
            </a:r>
            <a:r>
              <a:rPr lang="en-US" sz="2400" b="1" i="1" dirty="0">
                <a:solidFill>
                  <a:srgbClr val="0000FF"/>
                </a:solidFill>
              </a:rPr>
              <a:t> </a:t>
            </a:r>
            <a:r>
              <a:rPr lang="en-US" sz="2400" b="1" i="1" dirty="0" err="1">
                <a:solidFill>
                  <a:srgbClr val="0000FF"/>
                </a:solidFill>
              </a:rPr>
              <a:t>Hồ</a:t>
            </a:r>
            <a:r>
              <a:rPr lang="en-US" sz="2400" b="1" i="1" dirty="0">
                <a:solidFill>
                  <a:srgbClr val="0000FF"/>
                </a:solidFill>
              </a:rPr>
              <a:t> </a:t>
            </a:r>
            <a:r>
              <a:rPr lang="en-US" sz="2400" b="1" i="1" dirty="0" err="1">
                <a:solidFill>
                  <a:srgbClr val="0000FF"/>
                </a:solidFill>
              </a:rPr>
              <a:t>Chí</a:t>
            </a:r>
            <a:r>
              <a:rPr lang="en-US" sz="2400" b="1" i="1" dirty="0">
                <a:solidFill>
                  <a:srgbClr val="0000FF"/>
                </a:solidFill>
              </a:rPr>
              <a:t> Minh </a:t>
            </a:r>
            <a:r>
              <a:rPr lang="en-US" sz="2400" b="1" i="1" dirty="0" err="1">
                <a:solidFill>
                  <a:srgbClr val="0000FF"/>
                </a:solidFill>
              </a:rPr>
              <a:t>trong</a:t>
            </a:r>
            <a:r>
              <a:rPr lang="en-US" sz="2400" b="1" i="1" dirty="0">
                <a:solidFill>
                  <a:srgbClr val="0000FF"/>
                </a:solidFill>
              </a:rPr>
              <a:t> </a:t>
            </a:r>
            <a:r>
              <a:rPr lang="en-US" sz="2400" b="1" i="1" dirty="0" err="1">
                <a:solidFill>
                  <a:srgbClr val="0000FF"/>
                </a:solidFill>
              </a:rPr>
              <a:t>cuộc</a:t>
            </a:r>
            <a:r>
              <a:rPr lang="en-US" sz="2400" b="1" i="1" dirty="0">
                <a:solidFill>
                  <a:srgbClr val="0000FF"/>
                </a:solidFill>
              </a:rPr>
              <a:t> </a:t>
            </a:r>
            <a:r>
              <a:rPr lang="en-US" sz="2400" b="1" i="1" dirty="0" err="1">
                <a:solidFill>
                  <a:srgbClr val="0000FF"/>
                </a:solidFill>
              </a:rPr>
              <a:t>đấu</a:t>
            </a:r>
            <a:r>
              <a:rPr lang="en-US" sz="2400" b="1" i="1" dirty="0">
                <a:solidFill>
                  <a:srgbClr val="0000FF"/>
                </a:solidFill>
              </a:rPr>
              <a:t> </a:t>
            </a:r>
            <a:r>
              <a:rPr lang="en-US" sz="2400" b="1" i="1" dirty="0" err="1">
                <a:solidFill>
                  <a:srgbClr val="0000FF"/>
                </a:solidFill>
              </a:rPr>
              <a:t>tranh</a:t>
            </a:r>
            <a:r>
              <a:rPr lang="en-US" sz="2400" b="1" i="1" dirty="0">
                <a:solidFill>
                  <a:srgbClr val="0000FF"/>
                </a:solidFill>
              </a:rPr>
              <a:t> </a:t>
            </a:r>
            <a:r>
              <a:rPr lang="en-US" sz="2400" b="1" i="1" dirty="0" err="1">
                <a:solidFill>
                  <a:srgbClr val="0000FF"/>
                </a:solidFill>
              </a:rPr>
              <a:t>chống</a:t>
            </a:r>
            <a:r>
              <a:rPr lang="en-US" sz="2400" b="1" i="1" dirty="0">
                <a:solidFill>
                  <a:srgbClr val="0000FF"/>
                </a:solidFill>
              </a:rPr>
              <a:t> </a:t>
            </a:r>
            <a:r>
              <a:rPr lang="en-US" sz="2400" b="1" i="1" dirty="0" err="1">
                <a:solidFill>
                  <a:srgbClr val="0000FF"/>
                </a:solidFill>
              </a:rPr>
              <a:t>bọn</a:t>
            </a:r>
            <a:r>
              <a:rPr lang="en-US" sz="2400" b="1" i="1" dirty="0">
                <a:solidFill>
                  <a:srgbClr val="0000FF"/>
                </a:solidFill>
              </a:rPr>
              <a:t> </a:t>
            </a:r>
            <a:r>
              <a:rPr lang="en-US" sz="2400" b="1" i="1" dirty="0" err="1">
                <a:solidFill>
                  <a:srgbClr val="0000FF"/>
                </a:solidFill>
              </a:rPr>
              <a:t>phản</a:t>
            </a:r>
            <a:r>
              <a:rPr lang="en-US" sz="2400" b="1" i="1" dirty="0">
                <a:solidFill>
                  <a:srgbClr val="0000FF"/>
                </a:solidFill>
              </a:rPr>
              <a:t> </a:t>
            </a:r>
            <a:r>
              <a:rPr lang="en-US" sz="2400" b="1" i="1" dirty="0" err="1">
                <a:solidFill>
                  <a:srgbClr val="0000FF"/>
                </a:solidFill>
              </a:rPr>
              <a:t>động</a:t>
            </a:r>
            <a:r>
              <a:rPr lang="en-US" sz="2400" b="1" i="1" dirty="0">
                <a:solidFill>
                  <a:srgbClr val="0000FF"/>
                </a:solidFill>
              </a:rPr>
              <a:t> </a:t>
            </a:r>
            <a:r>
              <a:rPr lang="en-US" sz="2400" b="1" i="1" dirty="0" err="1">
                <a:solidFill>
                  <a:srgbClr val="0000FF"/>
                </a:solidFill>
              </a:rPr>
              <a:t>trong</a:t>
            </a:r>
            <a:r>
              <a:rPr lang="en-US" sz="2400" b="1" i="1" dirty="0">
                <a:solidFill>
                  <a:srgbClr val="0000FF"/>
                </a:solidFill>
              </a:rPr>
              <a:t> </a:t>
            </a:r>
            <a:r>
              <a:rPr lang="en-US" sz="2400" b="1" i="1" dirty="0" err="1">
                <a:solidFill>
                  <a:srgbClr val="0000FF"/>
                </a:solidFill>
              </a:rPr>
              <a:t>nước</a:t>
            </a:r>
            <a:r>
              <a:rPr lang="en-US" sz="2400" b="1" i="1" dirty="0">
                <a:solidFill>
                  <a:srgbClr val="0000FF"/>
                </a:solidFill>
              </a:rPr>
              <a:t> </a:t>
            </a:r>
            <a:r>
              <a:rPr lang="en-US" sz="2400" b="1" i="1" dirty="0" err="1">
                <a:solidFill>
                  <a:srgbClr val="0000FF"/>
                </a:solidFill>
              </a:rPr>
              <a:t>và</a:t>
            </a:r>
            <a:r>
              <a:rPr lang="en-US" sz="2400" b="1" i="1" dirty="0">
                <a:solidFill>
                  <a:srgbClr val="0000FF"/>
                </a:solidFill>
              </a:rPr>
              <a:t> </a:t>
            </a:r>
            <a:r>
              <a:rPr lang="en-US" sz="2400" b="1" i="1" dirty="0" err="1">
                <a:solidFill>
                  <a:srgbClr val="0000FF"/>
                </a:solidFill>
              </a:rPr>
              <a:t>giặc</a:t>
            </a:r>
            <a:r>
              <a:rPr lang="en-US" sz="2400" b="1" i="1" dirty="0">
                <a:solidFill>
                  <a:srgbClr val="0000FF"/>
                </a:solidFill>
              </a:rPr>
              <a:t> </a:t>
            </a:r>
            <a:r>
              <a:rPr lang="en-US" sz="2400" b="1" i="1" dirty="0" err="1">
                <a:solidFill>
                  <a:srgbClr val="0000FF"/>
                </a:solidFill>
              </a:rPr>
              <a:t>ngoại</a:t>
            </a:r>
            <a:r>
              <a:rPr lang="en-US" sz="2400" b="1" i="1" dirty="0">
                <a:solidFill>
                  <a:srgbClr val="0000FF"/>
                </a:solidFill>
              </a:rPr>
              <a:t> </a:t>
            </a:r>
            <a:r>
              <a:rPr lang="en-US" sz="2400" b="1" i="1" dirty="0" err="1">
                <a:solidFill>
                  <a:srgbClr val="0000FF"/>
                </a:solidFill>
              </a:rPr>
              <a:t>xâm</a:t>
            </a:r>
            <a:r>
              <a:rPr lang="en-US" sz="2400" b="1" i="1" dirty="0">
                <a:solidFill>
                  <a:srgbClr val="0000FF"/>
                </a:solidFill>
              </a:rPr>
              <a:t>: </a:t>
            </a:r>
            <a:r>
              <a:rPr lang="en-US" sz="2400" b="1" i="1" dirty="0" err="1">
                <a:solidFill>
                  <a:srgbClr val="0000FF"/>
                </a:solidFill>
              </a:rPr>
              <a:t>Tưởng</a:t>
            </a:r>
            <a:r>
              <a:rPr lang="en-US" sz="2400" b="1" i="1" dirty="0">
                <a:solidFill>
                  <a:srgbClr val="0000FF"/>
                </a:solidFill>
              </a:rPr>
              <a:t> - </a:t>
            </a:r>
            <a:r>
              <a:rPr lang="en-US" sz="2400" b="1" i="1" dirty="0" err="1">
                <a:solidFill>
                  <a:srgbClr val="0000FF"/>
                </a:solidFill>
              </a:rPr>
              <a:t>Pháp</a:t>
            </a:r>
            <a:r>
              <a:rPr lang="en-US" sz="2400" b="1" i="1" dirty="0">
                <a:solidFill>
                  <a:srgbClr val="0000FF"/>
                </a:solidFill>
              </a:rPr>
              <a:t>.</a:t>
            </a:r>
          </a:p>
          <a:p>
            <a:pPr fontAlgn="base">
              <a:spcBef>
                <a:spcPct val="0"/>
              </a:spcBef>
              <a:spcAft>
                <a:spcPct val="0"/>
              </a:spcAft>
            </a:pPr>
            <a:r>
              <a:rPr lang="en-US" sz="2400" b="1" i="1" dirty="0">
                <a:solidFill>
                  <a:srgbClr val="0000FF"/>
                </a:solidFill>
              </a:rPr>
              <a:t>   - </a:t>
            </a:r>
            <a:r>
              <a:rPr lang="en-US" sz="2400" b="1" i="1" dirty="0" err="1">
                <a:solidFill>
                  <a:srgbClr val="0000FF"/>
                </a:solidFill>
              </a:rPr>
              <a:t>Nắm</a:t>
            </a:r>
            <a:r>
              <a:rPr lang="en-US" sz="2400" b="1" i="1" dirty="0">
                <a:solidFill>
                  <a:srgbClr val="0000FF"/>
                </a:solidFill>
              </a:rPr>
              <a:t> </a:t>
            </a:r>
            <a:r>
              <a:rPr lang="en-US" sz="2400" b="1" i="1" dirty="0" err="1">
                <a:solidFill>
                  <a:srgbClr val="0000FF"/>
                </a:solidFill>
              </a:rPr>
              <a:t>được</a:t>
            </a:r>
            <a:r>
              <a:rPr lang="en-US" sz="2400" b="1" i="1" dirty="0">
                <a:solidFill>
                  <a:srgbClr val="0000FF"/>
                </a:solidFill>
              </a:rPr>
              <a:t> ý </a:t>
            </a:r>
            <a:r>
              <a:rPr lang="en-US" sz="2400" b="1" i="1" dirty="0" err="1">
                <a:solidFill>
                  <a:srgbClr val="0000FF"/>
                </a:solidFill>
              </a:rPr>
              <a:t>nghĩa</a:t>
            </a:r>
            <a:r>
              <a:rPr lang="en-US" sz="2400" b="1" i="1" dirty="0">
                <a:solidFill>
                  <a:srgbClr val="0000FF"/>
                </a:solidFill>
              </a:rPr>
              <a:t> </a:t>
            </a:r>
            <a:r>
              <a:rPr lang="en-US" sz="2400" b="1" i="1" dirty="0" err="1">
                <a:solidFill>
                  <a:srgbClr val="0000FF"/>
                </a:solidFill>
              </a:rPr>
              <a:t>của</a:t>
            </a:r>
            <a:r>
              <a:rPr lang="en-US" sz="2400" b="1" i="1" dirty="0">
                <a:solidFill>
                  <a:srgbClr val="0000FF"/>
                </a:solidFill>
              </a:rPr>
              <a:t> </a:t>
            </a:r>
            <a:r>
              <a:rPr lang="en-US" sz="2400" b="1" i="1" dirty="0" err="1">
                <a:solidFill>
                  <a:srgbClr val="0000FF"/>
                </a:solidFill>
              </a:rPr>
              <a:t>những</a:t>
            </a:r>
            <a:r>
              <a:rPr lang="en-US" sz="2400" b="1" i="1" dirty="0">
                <a:solidFill>
                  <a:srgbClr val="0000FF"/>
                </a:solidFill>
              </a:rPr>
              <a:t> </a:t>
            </a:r>
            <a:r>
              <a:rPr lang="en-US" sz="2400" b="1" i="1" dirty="0" err="1">
                <a:solidFill>
                  <a:srgbClr val="0000FF"/>
                </a:solidFill>
              </a:rPr>
              <a:t>cuộc</a:t>
            </a:r>
            <a:r>
              <a:rPr lang="en-US" sz="2400" b="1" i="1" dirty="0">
                <a:solidFill>
                  <a:srgbClr val="0000FF"/>
                </a:solidFill>
              </a:rPr>
              <a:t> </a:t>
            </a:r>
            <a:r>
              <a:rPr lang="en-US" sz="2400" b="1" i="1" dirty="0" err="1">
                <a:solidFill>
                  <a:srgbClr val="0000FF"/>
                </a:solidFill>
              </a:rPr>
              <a:t>đấu</a:t>
            </a:r>
            <a:r>
              <a:rPr lang="en-US" sz="2400" b="1" i="1" dirty="0">
                <a:solidFill>
                  <a:srgbClr val="0000FF"/>
                </a:solidFill>
              </a:rPr>
              <a:t> </a:t>
            </a:r>
            <a:r>
              <a:rPr lang="en-US" sz="2400" b="1" i="1" dirty="0" err="1">
                <a:solidFill>
                  <a:srgbClr val="0000FF"/>
                </a:solidFill>
              </a:rPr>
              <a:t>tranh</a:t>
            </a:r>
            <a:r>
              <a:rPr lang="en-US" sz="2400" b="1" i="1" dirty="0">
                <a:solidFill>
                  <a:srgbClr val="0000FF"/>
                </a:solidFill>
              </a:rPr>
              <a:t> </a:t>
            </a:r>
            <a:r>
              <a:rPr lang="en-US" sz="2400" b="1" i="1" dirty="0" err="1">
                <a:solidFill>
                  <a:srgbClr val="0000FF"/>
                </a:solidFill>
              </a:rPr>
              <a:t>chống</a:t>
            </a:r>
            <a:r>
              <a:rPr lang="en-US" sz="2400" b="1" i="1" dirty="0">
                <a:solidFill>
                  <a:srgbClr val="0000FF"/>
                </a:solidFill>
              </a:rPr>
              <a:t> </a:t>
            </a:r>
            <a:r>
              <a:rPr lang="en-US" sz="2400" b="1" i="1" dirty="0" err="1">
                <a:solidFill>
                  <a:srgbClr val="0000FF"/>
                </a:solidFill>
              </a:rPr>
              <a:t>thù</a:t>
            </a:r>
            <a:r>
              <a:rPr lang="en-US" sz="2400" b="1" i="1" dirty="0">
                <a:solidFill>
                  <a:srgbClr val="0000FF"/>
                </a:solidFill>
              </a:rPr>
              <a:t> </a:t>
            </a:r>
            <a:r>
              <a:rPr lang="en-US" sz="2400" b="1" i="1" dirty="0" err="1">
                <a:solidFill>
                  <a:srgbClr val="0000FF"/>
                </a:solidFill>
              </a:rPr>
              <a:t>trong</a:t>
            </a:r>
            <a:r>
              <a:rPr lang="en-US" sz="2400" b="1" i="1" dirty="0">
                <a:solidFill>
                  <a:srgbClr val="0000FF"/>
                </a:solidFill>
              </a:rPr>
              <a:t> </a:t>
            </a:r>
            <a:r>
              <a:rPr lang="en-US" sz="2400" b="1" i="1" dirty="0" err="1">
                <a:solidFill>
                  <a:srgbClr val="0000FF"/>
                </a:solidFill>
              </a:rPr>
              <a:t>giặc</a:t>
            </a:r>
            <a:r>
              <a:rPr lang="en-US" sz="2400" b="1" i="1" dirty="0">
                <a:solidFill>
                  <a:srgbClr val="0000FF"/>
                </a:solidFill>
              </a:rPr>
              <a:t> </a:t>
            </a:r>
            <a:r>
              <a:rPr lang="en-US" sz="2400" b="1" i="1" dirty="0" err="1">
                <a:solidFill>
                  <a:srgbClr val="0000FF"/>
                </a:solidFill>
              </a:rPr>
              <a:t>ngoài</a:t>
            </a:r>
            <a:r>
              <a:rPr lang="en-US" sz="2400" b="1" i="1" dirty="0">
                <a:solidFill>
                  <a:srgbClr val="0000FF"/>
                </a:solidFill>
              </a:rPr>
              <a:t>.</a:t>
            </a:r>
            <a:endParaRPr lang="en-US" sz="2400" b="1" u="sng" dirty="0">
              <a:solidFill>
                <a:srgbClr val="0000FF"/>
              </a:solidFill>
            </a:endParaRPr>
          </a:p>
          <a:p>
            <a:pPr fontAlgn="base">
              <a:spcBef>
                <a:spcPct val="50000"/>
              </a:spcBef>
              <a:spcAft>
                <a:spcPct val="0"/>
              </a:spcAft>
            </a:pPr>
            <a:r>
              <a:rPr lang="vi-VN" sz="2400" b="1" u="sng" dirty="0">
                <a:solidFill>
                  <a:srgbClr val="0000FF"/>
                </a:solidFill>
              </a:rPr>
              <a:t>-Tìm hiểu</a:t>
            </a:r>
            <a:r>
              <a:rPr lang="en-US" sz="2400" b="1" u="sng" dirty="0">
                <a:solidFill>
                  <a:srgbClr val="0000FF"/>
                </a:solidFill>
              </a:rPr>
              <a:t> </a:t>
            </a:r>
            <a:r>
              <a:rPr lang="en-US" sz="2400" b="1" u="sng" dirty="0" err="1">
                <a:solidFill>
                  <a:srgbClr val="0000FF"/>
                </a:solidFill>
              </a:rPr>
              <a:t>trước</a:t>
            </a:r>
            <a:r>
              <a:rPr lang="en-US" sz="2400" b="1" u="sng" dirty="0">
                <a:solidFill>
                  <a:srgbClr val="0000FF"/>
                </a:solidFill>
              </a:rPr>
              <a:t> </a:t>
            </a:r>
            <a:r>
              <a:rPr lang="en-US" sz="2400" b="1" u="sng" dirty="0" err="1">
                <a:solidFill>
                  <a:srgbClr val="0000FF"/>
                </a:solidFill>
              </a:rPr>
              <a:t>bài</a:t>
            </a:r>
            <a:r>
              <a:rPr lang="en-US" sz="2400" b="1" u="sng" dirty="0">
                <a:solidFill>
                  <a:srgbClr val="0000FF"/>
                </a:solidFill>
              </a:rPr>
              <a:t> 25:</a:t>
            </a:r>
            <a:r>
              <a:rPr lang="en-US" sz="2400" i="1" dirty="0">
                <a:solidFill>
                  <a:srgbClr val="0000FF"/>
                </a:solidFill>
              </a:rPr>
              <a:t> </a:t>
            </a:r>
            <a:r>
              <a:rPr lang="en-US" sz="2400" b="1" i="1" dirty="0" err="1">
                <a:solidFill>
                  <a:srgbClr val="0000FF"/>
                </a:solidFill>
              </a:rPr>
              <a:t>Nắm</a:t>
            </a:r>
            <a:r>
              <a:rPr lang="en-US" sz="2400" b="1" i="1" dirty="0">
                <a:solidFill>
                  <a:srgbClr val="0000FF"/>
                </a:solidFill>
              </a:rPr>
              <a:t> </a:t>
            </a:r>
            <a:r>
              <a:rPr lang="en-US" sz="2400" b="1" i="1" dirty="0" err="1">
                <a:solidFill>
                  <a:srgbClr val="0000FF"/>
                </a:solidFill>
              </a:rPr>
              <a:t>được</a:t>
            </a:r>
            <a:r>
              <a:rPr lang="en-US" sz="2400" b="1" i="1" dirty="0">
                <a:solidFill>
                  <a:srgbClr val="0000FF"/>
                </a:solidFill>
              </a:rPr>
              <a:t> </a:t>
            </a:r>
            <a:r>
              <a:rPr lang="en-US" sz="2400" b="1" i="1" dirty="0" err="1">
                <a:solidFill>
                  <a:srgbClr val="0000FF"/>
                </a:solidFill>
              </a:rPr>
              <a:t>những</a:t>
            </a:r>
            <a:r>
              <a:rPr lang="en-US" sz="2400" b="1" i="1" dirty="0">
                <a:solidFill>
                  <a:srgbClr val="0000FF"/>
                </a:solidFill>
              </a:rPr>
              <a:t> </a:t>
            </a:r>
            <a:r>
              <a:rPr lang="en-US" sz="2400" b="1" i="1" dirty="0" err="1">
                <a:solidFill>
                  <a:srgbClr val="0000FF"/>
                </a:solidFill>
              </a:rPr>
              <a:t>năm</a:t>
            </a:r>
            <a:r>
              <a:rPr lang="en-US" sz="2400" b="1" i="1" dirty="0">
                <a:solidFill>
                  <a:srgbClr val="0000FF"/>
                </a:solidFill>
              </a:rPr>
              <a:t> </a:t>
            </a:r>
            <a:r>
              <a:rPr lang="en-US" sz="2400" b="1" i="1" dirty="0" err="1">
                <a:solidFill>
                  <a:srgbClr val="0000FF"/>
                </a:solidFill>
              </a:rPr>
              <a:t>đầu</a:t>
            </a:r>
            <a:r>
              <a:rPr lang="en-US" sz="2400" b="1" i="1" dirty="0">
                <a:solidFill>
                  <a:srgbClr val="0000FF"/>
                </a:solidFill>
              </a:rPr>
              <a:t> </a:t>
            </a:r>
            <a:r>
              <a:rPr lang="en-US" sz="2400" b="1" i="1" dirty="0" err="1">
                <a:solidFill>
                  <a:srgbClr val="0000FF"/>
                </a:solidFill>
              </a:rPr>
              <a:t>của</a:t>
            </a:r>
            <a:r>
              <a:rPr lang="en-US" sz="2400" b="1" i="1" dirty="0">
                <a:solidFill>
                  <a:srgbClr val="0000FF"/>
                </a:solidFill>
              </a:rPr>
              <a:t> </a:t>
            </a:r>
            <a:r>
              <a:rPr lang="en-US" sz="2400" b="1" i="1" dirty="0" err="1">
                <a:solidFill>
                  <a:srgbClr val="0000FF"/>
                </a:solidFill>
              </a:rPr>
              <a:t>cuộc</a:t>
            </a:r>
            <a:r>
              <a:rPr lang="en-US" sz="2400" b="1" i="1" dirty="0">
                <a:solidFill>
                  <a:srgbClr val="0000FF"/>
                </a:solidFill>
              </a:rPr>
              <a:t> </a:t>
            </a:r>
            <a:r>
              <a:rPr lang="en-US" sz="2400" b="1" i="1" dirty="0" err="1">
                <a:solidFill>
                  <a:srgbClr val="0000FF"/>
                </a:solidFill>
              </a:rPr>
              <a:t>kháng</a:t>
            </a:r>
            <a:r>
              <a:rPr lang="en-US" sz="2400" b="1" i="1" dirty="0">
                <a:solidFill>
                  <a:srgbClr val="0000FF"/>
                </a:solidFill>
              </a:rPr>
              <a:t> </a:t>
            </a:r>
            <a:r>
              <a:rPr lang="en-US" sz="2400" b="1" i="1" dirty="0" err="1">
                <a:solidFill>
                  <a:srgbClr val="0000FF"/>
                </a:solidFill>
              </a:rPr>
              <a:t>chiến</a:t>
            </a:r>
            <a:r>
              <a:rPr lang="en-US" sz="2400" b="1" i="1" dirty="0">
                <a:solidFill>
                  <a:srgbClr val="0000FF"/>
                </a:solidFill>
              </a:rPr>
              <a:t> </a:t>
            </a:r>
            <a:r>
              <a:rPr lang="en-US" sz="2400" b="1" i="1" dirty="0" err="1">
                <a:solidFill>
                  <a:srgbClr val="0000FF"/>
                </a:solidFill>
              </a:rPr>
              <a:t>toàn</a:t>
            </a:r>
            <a:r>
              <a:rPr lang="en-US" sz="2400" b="1" i="1" dirty="0">
                <a:solidFill>
                  <a:srgbClr val="0000FF"/>
                </a:solidFill>
              </a:rPr>
              <a:t> </a:t>
            </a:r>
            <a:r>
              <a:rPr lang="en-US" sz="2400" b="1" i="1" dirty="0" err="1">
                <a:solidFill>
                  <a:srgbClr val="0000FF"/>
                </a:solidFill>
              </a:rPr>
              <a:t>quốc</a:t>
            </a:r>
            <a:r>
              <a:rPr lang="en-US" sz="2400" b="1" i="1" dirty="0">
                <a:solidFill>
                  <a:srgbClr val="0000FF"/>
                </a:solidFill>
              </a:rPr>
              <a:t> </a:t>
            </a:r>
            <a:r>
              <a:rPr lang="en-US" sz="2400" b="1" i="1" dirty="0" err="1">
                <a:solidFill>
                  <a:srgbClr val="0000FF"/>
                </a:solidFill>
              </a:rPr>
              <a:t>chống</a:t>
            </a:r>
            <a:r>
              <a:rPr lang="en-US" sz="2400" b="1" i="1" dirty="0">
                <a:solidFill>
                  <a:srgbClr val="0000FF"/>
                </a:solidFill>
              </a:rPr>
              <a:t> </a:t>
            </a:r>
            <a:r>
              <a:rPr lang="en-US" sz="2400" b="1" i="1" dirty="0" err="1">
                <a:solidFill>
                  <a:srgbClr val="0000FF"/>
                </a:solidFill>
              </a:rPr>
              <a:t>thực</a:t>
            </a:r>
            <a:r>
              <a:rPr lang="en-US" sz="2400" b="1" i="1" dirty="0">
                <a:solidFill>
                  <a:srgbClr val="0000FF"/>
                </a:solidFill>
              </a:rPr>
              <a:t> </a:t>
            </a:r>
            <a:r>
              <a:rPr lang="en-US" sz="2400" b="1" i="1" dirty="0" err="1">
                <a:solidFill>
                  <a:srgbClr val="0000FF"/>
                </a:solidFill>
              </a:rPr>
              <a:t>dân</a:t>
            </a:r>
            <a:r>
              <a:rPr lang="en-US" sz="2400" b="1" i="1" dirty="0">
                <a:solidFill>
                  <a:srgbClr val="0000FF"/>
                </a:solidFill>
              </a:rPr>
              <a:t> </a:t>
            </a:r>
            <a:r>
              <a:rPr lang="en-US" sz="2400" b="1" i="1" dirty="0" err="1">
                <a:solidFill>
                  <a:srgbClr val="0000FF"/>
                </a:solidFill>
              </a:rPr>
              <a:t>Pháp</a:t>
            </a:r>
            <a:r>
              <a:rPr lang="en-US" sz="2400" b="1" i="1" dirty="0">
                <a:solidFill>
                  <a:srgbClr val="0000FF"/>
                </a:solidFill>
              </a:rPr>
              <a:t> (1946-1950).</a:t>
            </a:r>
            <a:endParaRPr lang="vi-VN" sz="2400" b="1" dirty="0">
              <a:solidFill>
                <a:srgbClr val="0000FF"/>
              </a:solidFill>
            </a:endParaRPr>
          </a:p>
          <a:p>
            <a:pPr fontAlgn="base">
              <a:spcBef>
                <a:spcPct val="50000"/>
              </a:spcBef>
              <a:spcAft>
                <a:spcPct val="0"/>
              </a:spcAft>
            </a:pPr>
            <a:r>
              <a:rPr lang="vi-VN" sz="2400" b="1" i="1" dirty="0">
                <a:solidFill>
                  <a:srgbClr val="0000FF"/>
                </a:solidFill>
              </a:rPr>
              <a:t>+ </a:t>
            </a:r>
            <a:r>
              <a:rPr lang="en-US" sz="2400" b="1" i="1" dirty="0">
                <a:solidFill>
                  <a:srgbClr val="0000FF"/>
                </a:solidFill>
              </a:rPr>
              <a:t>N</a:t>
            </a:r>
            <a:r>
              <a:rPr lang="vi-VN" sz="2400" b="1" i="1" dirty="0">
                <a:solidFill>
                  <a:srgbClr val="0000FF"/>
                </a:solidFill>
              </a:rPr>
              <a:t>guyên nhân bùng nổ cuộc kháng chiến toàn quốc và đường lối kháng chiến của ta.</a:t>
            </a:r>
          </a:p>
          <a:p>
            <a:pPr fontAlgn="base">
              <a:spcBef>
                <a:spcPct val="50000"/>
              </a:spcBef>
              <a:spcAft>
                <a:spcPct val="0"/>
              </a:spcAft>
            </a:pPr>
            <a:r>
              <a:rPr lang="vi-VN" sz="2400" b="1" i="1" dirty="0">
                <a:solidFill>
                  <a:srgbClr val="0000FF"/>
                </a:solidFill>
              </a:rPr>
              <a:t>+ </a:t>
            </a:r>
            <a:r>
              <a:rPr lang="en-US" sz="2400" b="1" i="1" dirty="0">
                <a:solidFill>
                  <a:srgbClr val="0000FF"/>
                </a:solidFill>
              </a:rPr>
              <a:t>K</a:t>
            </a:r>
            <a:r>
              <a:rPr lang="vi-VN" sz="2400" b="1" i="1" dirty="0">
                <a:solidFill>
                  <a:srgbClr val="0000FF"/>
                </a:solidFill>
              </a:rPr>
              <a:t>ết quả và ý nghĩa chiến dịch Việt Bắc 1947.</a:t>
            </a:r>
            <a:endParaRPr lang="en-US" sz="2400" b="1" i="1" dirty="0">
              <a:solidFill>
                <a:srgbClr val="0000FF"/>
              </a:solidFill>
            </a:endParaRPr>
          </a:p>
        </p:txBody>
      </p:sp>
      <p:sp>
        <p:nvSpPr>
          <p:cNvPr id="21" name="TextBox 20"/>
          <p:cNvSpPr txBox="1"/>
          <p:nvPr/>
        </p:nvSpPr>
        <p:spPr>
          <a:xfrm>
            <a:off x="1295400" y="533400"/>
            <a:ext cx="7239000" cy="461665"/>
          </a:xfrm>
          <a:prstGeom prst="rect">
            <a:avLst/>
          </a:prstGeom>
          <a:noFill/>
        </p:spPr>
        <p:txBody>
          <a:bodyPr wrap="square" rtlCol="0">
            <a:spAutoFit/>
          </a:bodyPr>
          <a:lstStyle/>
          <a:p>
            <a:pPr algn="ctr"/>
            <a:r>
              <a:rPr lang="en-US" sz="2400" b="1">
                <a:solidFill>
                  <a:srgbClr val="FF0000"/>
                </a:solidFill>
              </a:rPr>
              <a:t>HƯỚNG DẪN VỀ NHÀ</a:t>
            </a:r>
          </a:p>
        </p:txBody>
      </p:sp>
    </p:spTree>
    <p:extLst>
      <p:ext uri="{BB962C8B-B14F-4D97-AF65-F5344CB8AC3E}">
        <p14:creationId xmlns:p14="http://schemas.microsoft.com/office/powerpoint/2010/main" val="3144026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3013"/>
                                        </p:tgtEl>
                                        <p:attrNameLst>
                                          <p:attrName>style.visibility</p:attrName>
                                        </p:attrNameLst>
                                      </p:cBhvr>
                                      <p:to>
                                        <p:strVal val="visible"/>
                                      </p:to>
                                    </p:set>
                                    <p:animEffect transition="in" filter="fade">
                                      <p:cBhvr>
                                        <p:cTn id="7" dur="1000"/>
                                        <p:tgtEl>
                                          <p:spTgt spid="213013"/>
                                        </p:tgtEl>
                                      </p:cBhvr>
                                    </p:animEffect>
                                    <p:anim calcmode="lin" valueType="num">
                                      <p:cBhvr>
                                        <p:cTn id="8" dur="1000" fill="hold"/>
                                        <p:tgtEl>
                                          <p:spTgt spid="213013"/>
                                        </p:tgtEl>
                                        <p:attrNameLst>
                                          <p:attrName>ppt_x</p:attrName>
                                        </p:attrNameLst>
                                      </p:cBhvr>
                                      <p:tavLst>
                                        <p:tav tm="0">
                                          <p:val>
                                            <p:strVal val="#ppt_x"/>
                                          </p:val>
                                        </p:tav>
                                        <p:tav tm="100000">
                                          <p:val>
                                            <p:strVal val="#ppt_x"/>
                                          </p:val>
                                        </p:tav>
                                      </p:tavLst>
                                    </p:anim>
                                    <p:anim calcmode="lin" valueType="num">
                                      <p:cBhvr>
                                        <p:cTn id="9" dur="1000" fill="hold"/>
                                        <p:tgtEl>
                                          <p:spTgt spid="213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SZ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WordArt 6"/>
          <p:cNvSpPr>
            <a:spLocks noChangeArrowheads="1" noChangeShapeType="1" noTextEdit="1"/>
          </p:cNvSpPr>
          <p:nvPr/>
        </p:nvSpPr>
        <p:spPr bwMode="auto">
          <a:xfrm>
            <a:off x="990600" y="2438400"/>
            <a:ext cx="7458075" cy="189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altLang="ja-JP" sz="3200" b="1"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CHÚC</a:t>
            </a:r>
            <a:r>
              <a:rPr lang="vi-VN" altLang="ja-JP" sz="3200" b="1"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 CÁC EM HỌC </a:t>
            </a:r>
            <a:r>
              <a:rPr lang="en-US" altLang="ja-JP" sz="3200" b="1"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GIỎI</a:t>
            </a:r>
            <a:r>
              <a:rPr lang="vi-VN" altLang="ja-JP" sz="3200" b="1"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t>
            </a:r>
            <a:endParaRPr lang="ja-JP" altLang="en-US" sz="3200" b="1"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74318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9144000" cy="400110"/>
          </a:xfrm>
          <a:prstGeom prst="rect">
            <a:avLst/>
          </a:prstGeom>
          <a:noFill/>
        </p:spPr>
        <p:txBody>
          <a:bodyPr wrap="square" rtlCol="0">
            <a:spAutoFit/>
          </a:bodyPr>
          <a:lstStyle/>
          <a:p>
            <a:r>
              <a:rPr lang="en-US" sz="2000" b="1" dirty="0">
                <a:solidFill>
                  <a:srgbClr val="1B06BA"/>
                </a:solidFill>
                <a:latin typeface="Times New Roman" pitchFamily="18" charset="0"/>
                <a:cs typeface="Times New Roman" pitchFamily="18" charset="0"/>
              </a:rPr>
              <a:t>I. TÌNH HÌNH NƯỚC TA SAU CÁCH MẠNG THÁNG TÁM</a:t>
            </a:r>
          </a:p>
        </p:txBody>
      </p:sp>
      <p:cxnSp>
        <p:nvCxnSpPr>
          <p:cNvPr id="3" name="Straight Connector 2"/>
          <p:cNvCxnSpPr/>
          <p:nvPr/>
        </p:nvCxnSpPr>
        <p:spPr>
          <a:xfrm>
            <a:off x="5638800" y="1131332"/>
            <a:ext cx="0" cy="572666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914400"/>
            <a:ext cx="1904689" cy="461665"/>
          </a:xfrm>
          <a:prstGeom prst="rect">
            <a:avLst/>
          </a:prstGeom>
        </p:spPr>
        <p:txBody>
          <a:bodyPr wrap="square">
            <a:spAutoFit/>
          </a:bodyPr>
          <a:lstStyle/>
          <a:p>
            <a:r>
              <a:rPr lang="en-US" altLang="ja-JP" sz="2400" b="1" u="sng" dirty="0">
                <a:solidFill>
                  <a:srgbClr val="1B06BA"/>
                </a:solidFill>
                <a:latin typeface="Times New Roman" pitchFamily="18" charset="0"/>
                <a:cs typeface="Times New Roman" pitchFamily="18" charset="0"/>
              </a:rPr>
              <a:t>1- </a:t>
            </a:r>
            <a:r>
              <a:rPr lang="en-US" altLang="ja-JP" sz="2400" b="1" u="sng" dirty="0" err="1">
                <a:solidFill>
                  <a:srgbClr val="1B06BA"/>
                </a:solidFill>
                <a:latin typeface="Times New Roman" pitchFamily="18" charset="0"/>
                <a:cs typeface="Times New Roman" pitchFamily="18" charset="0"/>
              </a:rPr>
              <a:t>Khó</a:t>
            </a:r>
            <a:r>
              <a:rPr lang="en-US" altLang="ja-JP" sz="2400" b="1" u="sng" dirty="0">
                <a:solidFill>
                  <a:srgbClr val="1B06BA"/>
                </a:solidFill>
                <a:latin typeface="Times New Roman" pitchFamily="18" charset="0"/>
                <a:cs typeface="Times New Roman" pitchFamily="18" charset="0"/>
              </a:rPr>
              <a:t> </a:t>
            </a:r>
            <a:r>
              <a:rPr lang="en-US" altLang="ja-JP" sz="2400" b="1" u="sng" dirty="0" err="1">
                <a:solidFill>
                  <a:srgbClr val="1B06BA"/>
                </a:solidFill>
                <a:latin typeface="Times New Roman" pitchFamily="18" charset="0"/>
                <a:cs typeface="Times New Roman" pitchFamily="18" charset="0"/>
              </a:rPr>
              <a:t>khăn</a:t>
            </a:r>
            <a:r>
              <a:rPr lang="en-US" altLang="ja-JP" b="1" u="sng" dirty="0">
                <a:solidFill>
                  <a:srgbClr val="1B06BA"/>
                </a:solidFill>
                <a:latin typeface="Times New Roman" pitchFamily="18" charset="0"/>
                <a:cs typeface="Times New Roman" pitchFamily="18" charset="0"/>
              </a:rPr>
              <a:t>:</a:t>
            </a:r>
            <a:endParaRPr lang="ja-JP" altLang="ja-JP" dirty="0">
              <a:solidFill>
                <a:srgbClr val="1B06BA"/>
              </a:solidFill>
              <a:latin typeface="Times New Roman" pitchFamily="18" charset="0"/>
              <a:cs typeface="Times New Roman" pitchFamily="18" charset="0"/>
            </a:endParaRPr>
          </a:p>
        </p:txBody>
      </p:sp>
      <p:sp>
        <p:nvSpPr>
          <p:cNvPr id="5" name="Rectangle 4"/>
          <p:cNvSpPr/>
          <p:nvPr/>
        </p:nvSpPr>
        <p:spPr>
          <a:xfrm>
            <a:off x="76200" y="1447800"/>
            <a:ext cx="2218877" cy="400110"/>
          </a:xfrm>
          <a:prstGeom prst="rect">
            <a:avLst/>
          </a:prstGeom>
        </p:spPr>
        <p:txBody>
          <a:bodyPr wrap="none">
            <a:spAutoFit/>
          </a:bodyPr>
          <a:lstStyle/>
          <a:p>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Giặc</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ngoại</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xâm</a:t>
            </a:r>
            <a:r>
              <a:rPr lang="en-US" altLang="ja-JP" sz="2000" u="sng" dirty="0">
                <a:latin typeface="Times New Roman" pitchFamily="18" charset="0"/>
                <a:cs typeface="Times New Roman" pitchFamily="18" charset="0"/>
              </a:rPr>
              <a:t>:</a:t>
            </a:r>
            <a:r>
              <a:rPr lang="en-US" altLang="ja-JP" sz="2000" b="1" i="1" dirty="0">
                <a:latin typeface="Times New Roman" pitchFamily="18" charset="0"/>
                <a:cs typeface="Times New Roman" pitchFamily="18" charset="0"/>
              </a:rPr>
              <a:t> </a:t>
            </a:r>
            <a:endParaRPr lang="ja-JP" altLang="ja-JP" sz="2000" dirty="0">
              <a:latin typeface="Times New Roman" pitchFamily="18" charset="0"/>
              <a:cs typeface="Times New Roman" pitchFamily="18" charset="0"/>
            </a:endParaRPr>
          </a:p>
        </p:txBody>
      </p:sp>
      <p:sp>
        <p:nvSpPr>
          <p:cNvPr id="7" name="Rectangle 6"/>
          <p:cNvSpPr/>
          <p:nvPr/>
        </p:nvSpPr>
        <p:spPr>
          <a:xfrm>
            <a:off x="76200" y="1827074"/>
            <a:ext cx="5562600" cy="646331"/>
          </a:xfrm>
          <a:prstGeom prst="rect">
            <a:avLst/>
          </a:prstGeom>
        </p:spPr>
        <p:txBody>
          <a:bodyPr wrap="square">
            <a:spAutoFit/>
          </a:bodyPr>
          <a:lstStyle/>
          <a:p>
            <a:pPr algn="just"/>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Miền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Bắc</a:t>
            </a:r>
            <a:r>
              <a:rPr lang="en-US" altLang="ja-JP" dirty="0">
                <a:latin typeface="Times New Roman" pitchFamily="18" charset="0"/>
                <a:cs typeface="Times New Roman" pitchFamily="18" charset="0"/>
              </a:rPr>
              <a:t>: 20 </a:t>
            </a:r>
            <a:r>
              <a:rPr lang="en-US" altLang="ja-JP" dirty="0" err="1">
                <a:latin typeface="Times New Roman" pitchFamily="18" charset="0"/>
                <a:cs typeface="Times New Roman" pitchFamily="18" charset="0"/>
              </a:rPr>
              <a:t>vạn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quân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Tưởng</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và</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tay</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sai</a:t>
            </a:r>
            <a:endParaRPr lang="ja-JP" altLang="ja-JP" dirty="0">
              <a:latin typeface="Times New Roman" pitchFamily="18" charset="0"/>
              <a:cs typeface="Times New Roman" pitchFamily="18" charset="0"/>
            </a:endParaRPr>
          </a:p>
          <a:p>
            <a:pPr algn="just"/>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Miền</a:t>
            </a:r>
            <a:r>
              <a:rPr lang="en-US" altLang="ja-JP" dirty="0">
                <a:latin typeface="Times New Roman" pitchFamily="18" charset="0"/>
                <a:cs typeface="Times New Roman" pitchFamily="18" charset="0"/>
              </a:rPr>
              <a:t> Nam: </a:t>
            </a:r>
            <a:r>
              <a:rPr lang="en-US" altLang="ja-JP" dirty="0" err="1">
                <a:latin typeface="Times New Roman" pitchFamily="18" charset="0"/>
                <a:cs typeface="Times New Roman" pitchFamily="18" charset="0"/>
              </a:rPr>
              <a:t>hơn</a:t>
            </a:r>
            <a:r>
              <a:rPr lang="en-US" altLang="ja-JP" dirty="0">
                <a:latin typeface="Times New Roman" pitchFamily="18" charset="0"/>
                <a:cs typeface="Times New Roman" pitchFamily="18" charset="0"/>
              </a:rPr>
              <a:t> 1 </a:t>
            </a:r>
            <a:r>
              <a:rPr lang="en-US" altLang="ja-JP" dirty="0" err="1">
                <a:latin typeface="Times New Roman" pitchFamily="18" charset="0"/>
                <a:cs typeface="Times New Roman" pitchFamily="18" charset="0"/>
              </a:rPr>
              <a:t>vạn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quân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Anh</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theo</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sau</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là</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quân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Pháp</a:t>
            </a:r>
            <a:endParaRPr lang="ja-JP" altLang="ja-JP" dirty="0">
              <a:latin typeface="Times New Roman" pitchFamily="18" charset="0"/>
              <a:cs typeface="Times New Roman" pitchFamily="18" charset="0"/>
            </a:endParaRPr>
          </a:p>
        </p:txBody>
      </p:sp>
      <p:sp>
        <p:nvSpPr>
          <p:cNvPr id="8" name="Rectangle 7"/>
          <p:cNvSpPr/>
          <p:nvPr/>
        </p:nvSpPr>
        <p:spPr>
          <a:xfrm>
            <a:off x="-29980" y="2704688"/>
            <a:ext cx="1710725" cy="369332"/>
          </a:xfrm>
          <a:prstGeom prst="rect">
            <a:avLst/>
          </a:prstGeom>
        </p:spPr>
        <p:txBody>
          <a:bodyPr wrap="none">
            <a:spAutoFit/>
          </a:bodyPr>
          <a:lstStyle/>
          <a:p>
            <a:r>
              <a:rPr lang="en-US" altLang="ja-JP" b="1" u="sng" dirty="0">
                <a:latin typeface="Times New Roman" pitchFamily="18" charset="0"/>
                <a:cs typeface="Times New Roman" pitchFamily="18" charset="0"/>
              </a:rPr>
              <a:t>*</a:t>
            </a:r>
            <a:r>
              <a:rPr lang="en-US" altLang="ja-JP" b="1" u="sng" dirty="0" err="1">
                <a:latin typeface="Times New Roman" pitchFamily="18" charset="0"/>
                <a:cs typeface="Times New Roman" pitchFamily="18" charset="0"/>
              </a:rPr>
              <a:t>Chính</a:t>
            </a:r>
            <a:r>
              <a:rPr lang="en-US" altLang="ja-JP" b="1" u="sng" dirty="0">
                <a:latin typeface="Times New Roman" pitchFamily="18" charset="0"/>
                <a:cs typeface="Times New Roman" pitchFamily="18" charset="0"/>
              </a:rPr>
              <a:t> </a:t>
            </a:r>
            <a:r>
              <a:rPr lang="en-US" altLang="ja-JP" b="1" u="sng" dirty="0" err="1">
                <a:latin typeface="Times New Roman" pitchFamily="18" charset="0"/>
                <a:cs typeface="Times New Roman" pitchFamily="18" charset="0"/>
              </a:rPr>
              <a:t>quyền</a:t>
            </a:r>
            <a:r>
              <a:rPr lang="en-US" altLang="ja-JP" b="1" u="sng" dirty="0">
                <a:latin typeface="Times New Roman" pitchFamily="18" charset="0"/>
                <a:cs typeface="Times New Roman" pitchFamily="18" charset="0"/>
              </a:rPr>
              <a:t>:</a:t>
            </a:r>
            <a:r>
              <a:rPr lang="en-US" altLang="ja-JP" b="1" i="1" u="sng" dirty="0">
                <a:latin typeface="Times New Roman" pitchFamily="18" charset="0"/>
                <a:cs typeface="Times New Roman" pitchFamily="18" charset="0"/>
              </a:rPr>
              <a:t> </a:t>
            </a:r>
            <a:endParaRPr lang="ja-JP" altLang="en-US" u="sng" dirty="0">
              <a:latin typeface="Times New Roman" pitchFamily="18" charset="0"/>
              <a:cs typeface="Times New Roman" pitchFamily="18" charset="0"/>
            </a:endParaRPr>
          </a:p>
        </p:txBody>
      </p:sp>
      <p:sp>
        <p:nvSpPr>
          <p:cNvPr id="9" name="Rectangle 8"/>
          <p:cNvSpPr/>
          <p:nvPr/>
        </p:nvSpPr>
        <p:spPr>
          <a:xfrm>
            <a:off x="1524000" y="2704688"/>
            <a:ext cx="3951723" cy="369332"/>
          </a:xfrm>
          <a:prstGeom prst="rect">
            <a:avLst/>
          </a:prstGeom>
        </p:spPr>
        <p:txBody>
          <a:bodyPr wrap="none">
            <a:spAutoFit/>
          </a:bodyPr>
          <a:lstStyle/>
          <a:p>
            <a:r>
              <a:rPr lang="en-US" altLang="ja-JP" dirty="0" err="1">
                <a:latin typeface="Times New Roman" pitchFamily="18" charset="0"/>
                <a:cs typeface="Times New Roman" pitchFamily="18" charset="0"/>
              </a:rPr>
              <a:t>Nhà</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nước</a:t>
            </a:r>
            <a:r>
              <a:rPr lang="en-US" altLang="ja-JP" dirty="0">
                <a:latin typeface="Times New Roman" pitchFamily="18" charset="0"/>
                <a:cs typeface="Times New Roman" pitchFamily="18" charset="0"/>
              </a:rPr>
              <a:t> </a:t>
            </a:r>
            <a:r>
              <a:rPr lang="vi-VN" altLang="ja-JP" dirty="0">
                <a:latin typeface="Times New Roman" pitchFamily="18" charset="0"/>
                <a:cs typeface="Times New Roman" pitchFamily="18" charset="0"/>
              </a:rPr>
              <a:t>cách mạng</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chưa</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được</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củng</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cố</a:t>
            </a:r>
            <a:endParaRPr lang="ja-JP" altLang="ja-JP" dirty="0">
              <a:latin typeface="Times New Roman" pitchFamily="18" charset="0"/>
              <a:cs typeface="Times New Roman" pitchFamily="18" charset="0"/>
            </a:endParaRPr>
          </a:p>
        </p:txBody>
      </p:sp>
      <p:sp>
        <p:nvSpPr>
          <p:cNvPr id="10" name="Rectangle 9"/>
          <p:cNvSpPr/>
          <p:nvPr/>
        </p:nvSpPr>
        <p:spPr>
          <a:xfrm>
            <a:off x="116242" y="3276600"/>
            <a:ext cx="1407758" cy="400110"/>
          </a:xfrm>
          <a:prstGeom prst="rect">
            <a:avLst/>
          </a:prstGeom>
        </p:spPr>
        <p:txBody>
          <a:bodyPr wrap="none">
            <a:spAutoFit/>
          </a:bodyPr>
          <a:lstStyle/>
          <a:p>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Kinh</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tế</a:t>
            </a:r>
            <a:r>
              <a:rPr lang="vi-VN" altLang="ja-JP" sz="2000" b="1" u="sng" dirty="0">
                <a:latin typeface="Times New Roman" pitchFamily="18" charset="0"/>
                <a:cs typeface="Times New Roman" pitchFamily="18" charset="0"/>
              </a:rPr>
              <a:t> </a:t>
            </a:r>
            <a:r>
              <a:rPr lang="en-US" altLang="ja-JP" sz="2000" b="1" dirty="0">
                <a:latin typeface="Times New Roman" pitchFamily="18" charset="0"/>
                <a:cs typeface="Times New Roman" pitchFamily="18" charset="0"/>
              </a:rPr>
              <a:t> </a:t>
            </a:r>
            <a:r>
              <a:rPr lang="vi-VN" altLang="ja-JP" sz="2000" b="1" dirty="0">
                <a:latin typeface="Times New Roman" pitchFamily="18" charset="0"/>
                <a:cs typeface="Times New Roman" pitchFamily="18" charset="0"/>
              </a:rPr>
              <a:t>:</a:t>
            </a:r>
            <a:endParaRPr lang="ja-JP" altLang="ja-JP" sz="2000" dirty="0">
              <a:latin typeface="Times New Roman" pitchFamily="18" charset="0"/>
              <a:cs typeface="Times New Roman" pitchFamily="18" charset="0"/>
            </a:endParaRPr>
          </a:p>
        </p:txBody>
      </p:sp>
      <p:sp>
        <p:nvSpPr>
          <p:cNvPr id="11" name="Rectangle 10"/>
          <p:cNvSpPr/>
          <p:nvPr/>
        </p:nvSpPr>
        <p:spPr>
          <a:xfrm>
            <a:off x="76200" y="3551872"/>
            <a:ext cx="5562600" cy="923330"/>
          </a:xfrm>
          <a:prstGeom prst="rect">
            <a:avLst/>
          </a:prstGeom>
        </p:spPr>
        <p:txBody>
          <a:bodyPr wrap="square">
            <a:spAutoFit/>
          </a:bodyPr>
          <a:lstStyle/>
          <a:p>
            <a:pPr algn="just"/>
            <a:r>
              <a:rPr lang="en-US" altLang="ja-JP" dirty="0">
                <a:latin typeface="Times New Roman" pitchFamily="18" charset="0"/>
                <a:cs typeface="Times New Roman" pitchFamily="18" charset="0"/>
              </a:rPr>
              <a:t>+ N</a:t>
            </a:r>
            <a:r>
              <a:rPr lang="vi-VN" altLang="ja-JP" dirty="0">
                <a:latin typeface="Times New Roman" pitchFamily="18" charset="0"/>
                <a:cs typeface="Times New Roman" pitchFamily="18" charset="0"/>
              </a:rPr>
              <a:t>ông nghiệp</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nghèo</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nàn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lạc</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hậu</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bị</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chiến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tranh</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tàn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phá</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nặng</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nề</a:t>
            </a:r>
            <a:r>
              <a:rPr lang="en-US" altLang="ja-JP" dirty="0">
                <a:latin typeface="Times New Roman" pitchFamily="18" charset="0"/>
                <a:cs typeface="Times New Roman" pitchFamily="18" charset="0"/>
              </a:rPr>
              <a:t>-&gt;</a:t>
            </a:r>
            <a:r>
              <a:rPr lang="en-US" altLang="ja-JP" dirty="0" err="1">
                <a:latin typeface="Times New Roman" pitchFamily="18" charset="0"/>
                <a:cs typeface="Times New Roman" pitchFamily="18" charset="0"/>
              </a:rPr>
              <a:t>sản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xuất</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ngừng</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trệ</a:t>
            </a:r>
            <a:r>
              <a:rPr lang="en-US" altLang="ja-JP" dirty="0">
                <a:latin typeface="Times New Roman" pitchFamily="18" charset="0"/>
                <a:cs typeface="Times New Roman" pitchFamily="18" charset="0"/>
              </a:rPr>
              <a:t>.</a:t>
            </a:r>
            <a:r>
              <a:rPr lang="vi-VN" altLang="ja-JP" dirty="0">
                <a:latin typeface="Times New Roman" pitchFamily="18" charset="0"/>
                <a:cs typeface="Times New Roman" pitchFamily="18" charset="0"/>
              </a:rPr>
              <a:t>..</a:t>
            </a:r>
            <a:endParaRPr lang="ja-JP" altLang="ja-JP" dirty="0">
              <a:latin typeface="Times New Roman" pitchFamily="18" charset="0"/>
              <a:cs typeface="Times New Roman" pitchFamily="18" charset="0"/>
            </a:endParaRPr>
          </a:p>
          <a:p>
            <a:pPr algn="just"/>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Hậu</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quả</a:t>
            </a:r>
            <a:r>
              <a:rPr lang="en-US" altLang="ja-JP" dirty="0">
                <a:latin typeface="Times New Roman" pitchFamily="18" charset="0"/>
                <a:cs typeface="Times New Roman" pitchFamily="18" charset="0"/>
              </a:rPr>
              <a:t> </a:t>
            </a:r>
            <a:r>
              <a:rPr lang="vi-VN" altLang="ja-JP" dirty="0">
                <a:latin typeface="Times New Roman" pitchFamily="18" charset="0"/>
                <a:cs typeface="Times New Roman" pitchFamily="18" charset="0"/>
              </a:rPr>
              <a:t>hơn 2 triệu đồng bào miền Bắc bị chết đói</a:t>
            </a:r>
            <a:r>
              <a:rPr lang="en-US" altLang="ja-JP" b="1" dirty="0">
                <a:latin typeface="Times New Roman" pitchFamily="18" charset="0"/>
                <a:cs typeface="Times New Roman" pitchFamily="18" charset="0"/>
              </a:rPr>
              <a:t>.</a:t>
            </a:r>
            <a:endParaRPr lang="ja-JP" altLang="ja-JP" b="1" dirty="0">
              <a:latin typeface="Times New Roman" pitchFamily="18" charset="0"/>
              <a:cs typeface="Times New Roman" pitchFamily="18" charset="0"/>
            </a:endParaRPr>
          </a:p>
        </p:txBody>
      </p:sp>
      <p:sp>
        <p:nvSpPr>
          <p:cNvPr id="12" name="Rectangle 11"/>
          <p:cNvSpPr/>
          <p:nvPr/>
        </p:nvSpPr>
        <p:spPr>
          <a:xfrm>
            <a:off x="76200" y="4724400"/>
            <a:ext cx="1568250" cy="400110"/>
          </a:xfrm>
          <a:prstGeom prst="rect">
            <a:avLst/>
          </a:prstGeom>
        </p:spPr>
        <p:txBody>
          <a:bodyPr wrap="none">
            <a:spAutoFit/>
          </a:bodyPr>
          <a:lstStyle/>
          <a:p>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Tài</a:t>
            </a:r>
            <a:r>
              <a:rPr lang="en-US" altLang="ja-JP" sz="2000" b="1" u="sng" dirty="0">
                <a:latin typeface="Times New Roman" pitchFamily="18" charset="0"/>
                <a:cs typeface="Times New Roman" pitchFamily="18" charset="0"/>
              </a:rPr>
              <a:t> </a:t>
            </a:r>
            <a:r>
              <a:rPr lang="en-US" altLang="ja-JP" sz="2000" b="1" u="sng" dirty="0" err="1">
                <a:latin typeface="Times New Roman" pitchFamily="18" charset="0"/>
                <a:cs typeface="Times New Roman" pitchFamily="18" charset="0"/>
              </a:rPr>
              <a:t>chính</a:t>
            </a:r>
            <a:r>
              <a:rPr lang="en-US" altLang="ja-JP" sz="2000" b="1" dirty="0">
                <a:latin typeface="Times New Roman" pitchFamily="18" charset="0"/>
                <a:cs typeface="Times New Roman" pitchFamily="18" charset="0"/>
              </a:rPr>
              <a:t>: </a:t>
            </a:r>
            <a:endParaRPr lang="ja-JP" altLang="ja-JP" sz="2000" dirty="0">
              <a:latin typeface="Times New Roman" pitchFamily="18" charset="0"/>
              <a:cs typeface="Times New Roman" pitchFamily="18" charset="0"/>
            </a:endParaRPr>
          </a:p>
        </p:txBody>
      </p:sp>
      <p:sp>
        <p:nvSpPr>
          <p:cNvPr id="13" name="Rectangle 12"/>
          <p:cNvSpPr/>
          <p:nvPr/>
        </p:nvSpPr>
        <p:spPr>
          <a:xfrm>
            <a:off x="1524000" y="4724400"/>
            <a:ext cx="2351926" cy="369332"/>
          </a:xfrm>
          <a:prstGeom prst="rect">
            <a:avLst/>
          </a:prstGeom>
        </p:spPr>
        <p:txBody>
          <a:bodyPr wrap="none">
            <a:spAutoFit/>
          </a:bodyPr>
          <a:lstStyle/>
          <a:p>
            <a:r>
              <a:rPr lang="en-US" altLang="ja-JP" dirty="0" err="1">
                <a:latin typeface="Times New Roman" pitchFamily="18" charset="0"/>
                <a:cs typeface="Times New Roman" pitchFamily="18" charset="0"/>
              </a:rPr>
              <a:t>Ngân</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sách</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trống</a:t>
            </a:r>
            <a:r>
              <a:rPr lang="en-US" altLang="ja-JP" dirty="0">
                <a:latin typeface="Times New Roman" pitchFamily="18" charset="0"/>
                <a:cs typeface="Times New Roman" pitchFamily="18" charset="0"/>
              </a:rPr>
              <a:t> </a:t>
            </a:r>
            <a:r>
              <a:rPr lang="en-US" altLang="ja-JP" dirty="0" err="1">
                <a:latin typeface="Times New Roman" pitchFamily="18" charset="0"/>
                <a:cs typeface="Times New Roman" pitchFamily="18" charset="0"/>
              </a:rPr>
              <a:t>rỗng</a:t>
            </a:r>
            <a:r>
              <a:rPr lang="vi-VN" altLang="ja-JP" dirty="0">
                <a:latin typeface="Times New Roman" pitchFamily="18" charset="0"/>
                <a:cs typeface="Times New Roman" pitchFamily="18" charset="0"/>
              </a:rPr>
              <a:t>...</a:t>
            </a:r>
            <a:endParaRPr lang="ja-JP" altLang="ja-JP" dirty="0">
              <a:latin typeface="Times New Roman" pitchFamily="18" charset="0"/>
              <a:cs typeface="Times New Roman" pitchFamily="18" charset="0"/>
            </a:endParaRPr>
          </a:p>
        </p:txBody>
      </p:sp>
    </p:spTree>
    <p:extLst>
      <p:ext uri="{BB962C8B-B14F-4D97-AF65-F5344CB8AC3E}">
        <p14:creationId xmlns:p14="http://schemas.microsoft.com/office/powerpoint/2010/main" val="28385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wipe(down)">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extLst>
              <p:ext uri="{D42A27DB-BD31-4B8C-83A1-F6EECF244321}">
                <p14:modId xmlns:p14="http://schemas.microsoft.com/office/powerpoint/2010/main" val="4215419256"/>
              </p:ext>
            </p:extLst>
          </p:nvPr>
        </p:nvGraphicFramePr>
        <p:xfrm>
          <a:off x="129381" y="990600"/>
          <a:ext cx="4160838" cy="4267200"/>
        </p:xfrm>
        <a:graphic>
          <a:graphicData uri="http://schemas.openxmlformats.org/presentationml/2006/ole">
            <mc:AlternateContent xmlns:mc="http://schemas.openxmlformats.org/markup-compatibility/2006">
              <mc:Choice xmlns:v="urn:schemas-microsoft-com:vml" Requires="v">
                <p:oleObj name="Bitmap Image" r:id="rId2" imgW="4466667" imgH="4580952" progId="Paint.Picture">
                  <p:embed/>
                </p:oleObj>
              </mc:Choice>
              <mc:Fallback>
                <p:oleObj name="Bitmap Image" r:id="rId2" imgW="4466667" imgH="4580952"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 y="990600"/>
                        <a:ext cx="41608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1" name="Object 3"/>
          <p:cNvGraphicFramePr>
            <a:graphicFrameLocks noChangeAspect="1"/>
          </p:cNvGraphicFramePr>
          <p:nvPr/>
        </p:nvGraphicFramePr>
        <p:xfrm>
          <a:off x="4143375" y="1219200"/>
          <a:ext cx="5000625" cy="4111625"/>
        </p:xfrm>
        <a:graphic>
          <a:graphicData uri="http://schemas.openxmlformats.org/presentationml/2006/ole">
            <mc:AlternateContent xmlns:mc="http://schemas.openxmlformats.org/markup-compatibility/2006">
              <mc:Choice xmlns:v="urn:schemas-microsoft-com:vml" Requires="v">
                <p:oleObj name="Bitmap Image" r:id="rId4" imgW="3323810" imgH="2734057" progId="Paint.Picture">
                  <p:embed/>
                </p:oleObj>
              </mc:Choice>
              <mc:Fallback>
                <p:oleObj name="Bitmap Image" r:id="rId4" imgW="3323810" imgH="273405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1219200"/>
                        <a:ext cx="5000625"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2" name="Text Box 4"/>
          <p:cNvSpPr txBox="1">
            <a:spLocks noChangeArrowheads="1"/>
          </p:cNvSpPr>
          <p:nvPr/>
        </p:nvSpPr>
        <p:spPr bwMode="auto">
          <a:xfrm>
            <a:off x="0" y="5638800"/>
            <a:ext cx="441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Times New Roman" pitchFamily="18" charset="0"/>
              </a:rPr>
              <a:t>Ngân khố: 1.230.000 đồng (tiền  rách)</a:t>
            </a:r>
            <a:r>
              <a:rPr lang="en-US" sz="2000">
                <a:solidFill>
                  <a:schemeClr val="bg1"/>
                </a:solidFill>
                <a:latin typeface="Times New Roman" pitchFamily="18" charset="0"/>
              </a:rPr>
              <a:t>)</a:t>
            </a:r>
          </a:p>
          <a:p>
            <a:pPr>
              <a:spcBef>
                <a:spcPct val="50000"/>
              </a:spcBef>
            </a:pPr>
            <a:endParaRPr lang="en-US" sz="2000">
              <a:latin typeface="Times New Roman" pitchFamily="18" charset="0"/>
            </a:endParaRPr>
          </a:p>
        </p:txBody>
      </p:sp>
      <p:sp>
        <p:nvSpPr>
          <p:cNvPr id="73733" name="Text Box 5"/>
          <p:cNvSpPr txBox="1">
            <a:spLocks noChangeArrowheads="1"/>
          </p:cNvSpPr>
          <p:nvPr/>
        </p:nvSpPr>
        <p:spPr bwMode="auto">
          <a:xfrm>
            <a:off x="5181600" y="5638800"/>
            <a:ext cx="4191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Times New Roman" pitchFamily="18" charset="0"/>
              </a:rPr>
              <a:t>Đồng Quan kim của Tưởng mất giá</a:t>
            </a:r>
          </a:p>
          <a:p>
            <a:pPr>
              <a:spcBef>
                <a:spcPct val="50000"/>
              </a:spcBef>
            </a:pPr>
            <a:endParaRPr lang="en-US" sz="2000">
              <a:solidFill>
                <a:schemeClr val="bg1"/>
              </a:solidFill>
              <a:latin typeface="Times New Roman" pitchFamily="18" charset="0"/>
            </a:endParaRPr>
          </a:p>
        </p:txBody>
      </p:sp>
      <p:sp>
        <p:nvSpPr>
          <p:cNvPr id="73735" name="Text Box 7"/>
          <p:cNvSpPr txBox="1">
            <a:spLocks noChangeArrowheads="1"/>
          </p:cNvSpPr>
          <p:nvPr/>
        </p:nvSpPr>
        <p:spPr bwMode="auto">
          <a:xfrm>
            <a:off x="1981200" y="228600"/>
            <a:ext cx="563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a:latin typeface="Arial" charset="0"/>
              </a:rPr>
              <a:t>Khó khăn về tài chính</a:t>
            </a:r>
          </a:p>
        </p:txBody>
      </p:sp>
    </p:spTree>
    <p:extLst>
      <p:ext uri="{BB962C8B-B14F-4D97-AF65-F5344CB8AC3E}">
        <p14:creationId xmlns:p14="http://schemas.microsoft.com/office/powerpoint/2010/main" val="4165725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checkerboard(across)">
                                      <p:cBhvr>
                                        <p:cTn id="7" dur="500"/>
                                        <p:tgtEl>
                                          <p:spTgt spid="73730"/>
                                        </p:tgtEl>
                                      </p:cBhvr>
                                    </p:animEffect>
                                  </p:childTnLst>
                                </p:cTn>
                              </p:par>
                              <p:par>
                                <p:cTn id="8" presetID="5" presetClass="entr" presetSubtype="10" fill="hold" grpId="0" nodeType="withEffect">
                                  <p:stCondLst>
                                    <p:cond delay="0"/>
                                  </p:stCondLst>
                                  <p:iterate type="lt">
                                    <p:tmPct val="0"/>
                                  </p:iterate>
                                  <p:childTnLst>
                                    <p:set>
                                      <p:cBhvr>
                                        <p:cTn id="9" dur="1" fill="hold">
                                          <p:stCondLst>
                                            <p:cond delay="0"/>
                                          </p:stCondLst>
                                        </p:cTn>
                                        <p:tgtEl>
                                          <p:spTgt spid="73732"/>
                                        </p:tgtEl>
                                        <p:attrNameLst>
                                          <p:attrName>style.visibility</p:attrName>
                                        </p:attrNameLst>
                                      </p:cBhvr>
                                      <p:to>
                                        <p:strVal val="visible"/>
                                      </p:to>
                                    </p:set>
                                    <p:animEffect transition="in" filter="checkerboard(across)">
                                      <p:cBhvr>
                                        <p:cTn id="10" dur="500"/>
                                        <p:tgtEl>
                                          <p:spTgt spid="737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73731"/>
                                        </p:tgtEl>
                                        <p:attrNameLst>
                                          <p:attrName>style.visibility</p:attrName>
                                        </p:attrNameLst>
                                      </p:cBhvr>
                                      <p:to>
                                        <p:strVal val="visible"/>
                                      </p:to>
                                    </p:set>
                                    <p:animEffect transition="in" filter="checkerboard(across)">
                                      <p:cBhvr>
                                        <p:cTn id="15" dur="500"/>
                                        <p:tgtEl>
                                          <p:spTgt spid="7373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3733"/>
                                        </p:tgtEl>
                                        <p:attrNameLst>
                                          <p:attrName>style.visibility</p:attrName>
                                        </p:attrNameLst>
                                      </p:cBhvr>
                                      <p:to>
                                        <p:strVal val="visible"/>
                                      </p:to>
                                    </p:set>
                                    <p:animEffect transition="in" filter="checkerboard(across)">
                                      <p:cBhvr>
                                        <p:cTn id="18"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28600"/>
            <a:ext cx="8229600" cy="7620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dirty="0" err="1">
                <a:solidFill>
                  <a:srgbClr val="1B06BA"/>
                </a:solidFill>
                <a:latin typeface="Times New Roman" pitchFamily="18" charset="0"/>
                <a:cs typeface="Times New Roman" pitchFamily="18" charset="0"/>
              </a:rPr>
              <a:t>Những</a:t>
            </a:r>
            <a:r>
              <a:rPr lang="en-US" sz="3600" dirty="0">
                <a:solidFill>
                  <a:srgbClr val="1B06BA"/>
                </a:solidFill>
                <a:latin typeface="Times New Roman" pitchFamily="18" charset="0"/>
                <a:cs typeface="Times New Roman" pitchFamily="18" charset="0"/>
              </a:rPr>
              <a:t> </a:t>
            </a:r>
            <a:r>
              <a:rPr lang="en-US" sz="3600" dirty="0" err="1">
                <a:solidFill>
                  <a:srgbClr val="1B06BA"/>
                </a:solidFill>
                <a:latin typeface="Times New Roman" pitchFamily="18" charset="0"/>
                <a:cs typeface="Times New Roman" pitchFamily="18" charset="0"/>
              </a:rPr>
              <a:t>hình</a:t>
            </a:r>
            <a:r>
              <a:rPr lang="en-US" sz="3600" dirty="0">
                <a:solidFill>
                  <a:srgbClr val="1B06BA"/>
                </a:solidFill>
                <a:latin typeface="Times New Roman" pitchFamily="18" charset="0"/>
                <a:cs typeface="Times New Roman" pitchFamily="18" charset="0"/>
              </a:rPr>
              <a:t> </a:t>
            </a:r>
            <a:r>
              <a:rPr lang="en-US" sz="3600" dirty="0" err="1">
                <a:solidFill>
                  <a:srgbClr val="1B06BA"/>
                </a:solidFill>
                <a:latin typeface="Times New Roman" pitchFamily="18" charset="0"/>
                <a:cs typeface="Times New Roman" pitchFamily="18" charset="0"/>
              </a:rPr>
              <a:t>ảnh</a:t>
            </a:r>
            <a:r>
              <a:rPr lang="en-US" sz="3600" dirty="0">
                <a:solidFill>
                  <a:srgbClr val="1B06BA"/>
                </a:solidFill>
                <a:latin typeface="Times New Roman" pitchFamily="18" charset="0"/>
                <a:cs typeface="Times New Roman" pitchFamily="18" charset="0"/>
              </a:rPr>
              <a:t> </a:t>
            </a:r>
            <a:r>
              <a:rPr lang="en-US" sz="3600" dirty="0" err="1">
                <a:solidFill>
                  <a:srgbClr val="1B06BA"/>
                </a:solidFill>
                <a:latin typeface="Times New Roman" pitchFamily="18" charset="0"/>
                <a:cs typeface="Times New Roman" pitchFamily="18" charset="0"/>
              </a:rPr>
              <a:t>về</a:t>
            </a:r>
            <a:r>
              <a:rPr lang="en-US" sz="3600" dirty="0">
                <a:solidFill>
                  <a:srgbClr val="1B06BA"/>
                </a:solidFill>
                <a:latin typeface="Times New Roman" pitchFamily="18" charset="0"/>
                <a:cs typeface="Times New Roman" pitchFamily="18" charset="0"/>
              </a:rPr>
              <a:t> </a:t>
            </a:r>
            <a:r>
              <a:rPr lang="en-US" sz="3600" dirty="0" err="1">
                <a:solidFill>
                  <a:srgbClr val="1B06BA"/>
                </a:solidFill>
                <a:latin typeface="Times New Roman" pitchFamily="18" charset="0"/>
                <a:cs typeface="Times New Roman" pitchFamily="18" charset="0"/>
              </a:rPr>
              <a:t>nạn</a:t>
            </a:r>
            <a:r>
              <a:rPr lang="en-US" sz="3600" dirty="0">
                <a:solidFill>
                  <a:srgbClr val="1B06BA"/>
                </a:solidFill>
                <a:latin typeface="Times New Roman" pitchFamily="18" charset="0"/>
                <a:cs typeface="Times New Roman" pitchFamily="18" charset="0"/>
              </a:rPr>
              <a:t> </a:t>
            </a:r>
            <a:r>
              <a:rPr lang="en-US" sz="3600" dirty="0" err="1">
                <a:solidFill>
                  <a:srgbClr val="1B06BA"/>
                </a:solidFill>
                <a:latin typeface="Times New Roman" pitchFamily="18" charset="0"/>
                <a:cs typeface="Times New Roman" pitchFamily="18" charset="0"/>
              </a:rPr>
              <a:t>đói</a:t>
            </a:r>
            <a:r>
              <a:rPr lang="en-US" sz="3600" dirty="0">
                <a:solidFill>
                  <a:srgbClr val="1B06BA"/>
                </a:solidFill>
                <a:latin typeface="Times New Roman" pitchFamily="18" charset="0"/>
                <a:cs typeface="Times New Roman" pitchFamily="18" charset="0"/>
              </a:rPr>
              <a:t> </a:t>
            </a:r>
            <a:r>
              <a:rPr lang="en-US" sz="3600" dirty="0" err="1">
                <a:solidFill>
                  <a:srgbClr val="1B06BA"/>
                </a:solidFill>
                <a:latin typeface="Times New Roman" pitchFamily="18" charset="0"/>
                <a:cs typeface="Times New Roman" pitchFamily="18" charset="0"/>
              </a:rPr>
              <a:t>năm</a:t>
            </a:r>
            <a:r>
              <a:rPr lang="en-US" sz="3600" dirty="0">
                <a:solidFill>
                  <a:srgbClr val="1B06BA"/>
                </a:solidFill>
                <a:latin typeface="Times New Roman" pitchFamily="18" charset="0"/>
                <a:cs typeface="Times New Roman" pitchFamily="18" charset="0"/>
              </a:rPr>
              <a:t> 1945</a:t>
            </a:r>
          </a:p>
        </p:txBody>
      </p:sp>
      <p:pic>
        <p:nvPicPr>
          <p:cNvPr id="141315" name="Picture 3"/>
          <p:cNvPicPr>
            <a:picLocks noChangeAspect="1" noChangeArrowheads="1"/>
          </p:cNvPicPr>
          <p:nvPr/>
        </p:nvPicPr>
        <p:blipFill>
          <a:blip r:embed="rId3"/>
          <a:srcRect/>
          <a:stretch>
            <a:fillRect/>
          </a:stretch>
        </p:blipFill>
        <p:spPr bwMode="auto">
          <a:xfrm>
            <a:off x="4800600" y="1143000"/>
            <a:ext cx="4343400" cy="5715000"/>
          </a:xfrm>
          <a:prstGeom prst="rect">
            <a:avLst/>
          </a:prstGeom>
          <a:noFill/>
          <a:ln w="9525">
            <a:noFill/>
            <a:round/>
            <a:headEnd/>
            <a:tailEnd/>
          </a:ln>
        </p:spPr>
      </p:pic>
      <p:pic>
        <p:nvPicPr>
          <p:cNvPr id="141316" name="Picture 4"/>
          <p:cNvPicPr>
            <a:picLocks noChangeAspect="1" noChangeArrowheads="1"/>
          </p:cNvPicPr>
          <p:nvPr/>
        </p:nvPicPr>
        <p:blipFill>
          <a:blip r:embed="rId4"/>
          <a:srcRect/>
          <a:stretch>
            <a:fillRect/>
          </a:stretch>
        </p:blipFill>
        <p:spPr bwMode="auto">
          <a:xfrm>
            <a:off x="228600" y="1143000"/>
            <a:ext cx="4572000" cy="5715000"/>
          </a:xfrm>
          <a:prstGeom prst="rect">
            <a:avLst/>
          </a:prstGeom>
          <a:noFill/>
          <a:ln w="9525">
            <a:noFill/>
            <a:round/>
            <a:headEnd/>
            <a:tailEnd/>
          </a:ln>
        </p:spPr>
      </p:pic>
      <p:pic>
        <p:nvPicPr>
          <p:cNvPr id="141321" name="Picture 9"/>
          <p:cNvPicPr>
            <a:picLocks noChangeAspect="1" noChangeArrowheads="1"/>
          </p:cNvPicPr>
          <p:nvPr/>
        </p:nvPicPr>
        <p:blipFill>
          <a:blip r:embed="rId5"/>
          <a:srcRect/>
          <a:stretch>
            <a:fillRect/>
          </a:stretch>
        </p:blipFill>
        <p:spPr bwMode="auto">
          <a:xfrm>
            <a:off x="0" y="1295400"/>
            <a:ext cx="4343400" cy="5562600"/>
          </a:xfrm>
          <a:prstGeom prst="rect">
            <a:avLst/>
          </a:prstGeom>
          <a:noFill/>
          <a:ln w="9525">
            <a:noFill/>
            <a:round/>
            <a:headEnd/>
            <a:tailEnd/>
          </a:ln>
        </p:spPr>
      </p:pic>
      <p:pic>
        <p:nvPicPr>
          <p:cNvPr id="141322" name="Picture 10"/>
          <p:cNvPicPr>
            <a:picLocks noChangeAspect="1" noChangeArrowheads="1"/>
          </p:cNvPicPr>
          <p:nvPr/>
        </p:nvPicPr>
        <p:blipFill>
          <a:blip r:embed="rId6"/>
          <a:srcRect/>
          <a:stretch>
            <a:fillRect/>
          </a:stretch>
        </p:blipFill>
        <p:spPr bwMode="auto">
          <a:xfrm>
            <a:off x="4419600" y="1143000"/>
            <a:ext cx="4724400" cy="5715000"/>
          </a:xfrm>
          <a:prstGeom prst="rect">
            <a:avLst/>
          </a:prstGeom>
          <a:noFill/>
          <a:ln w="9525">
            <a:noFill/>
            <a:round/>
            <a:headEnd/>
            <a:tailEnd/>
          </a:ln>
        </p:spPr>
      </p:pic>
    </p:spTree>
    <p:extLst>
      <p:ext uri="{BB962C8B-B14F-4D97-AF65-F5344CB8AC3E}">
        <p14:creationId xmlns:p14="http://schemas.microsoft.com/office/powerpoint/2010/main" val="376645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41315"/>
                                        </p:tgtEl>
                                        <p:attrNameLst>
                                          <p:attrName>style.visibility</p:attrName>
                                        </p:attrNameLst>
                                      </p:cBhvr>
                                      <p:to>
                                        <p:strVal val="visible"/>
                                      </p:to>
                                    </p:set>
                                    <p:animEffect transition="in" filter="box(in)">
                                      <p:cBhvr additive="repl">
                                        <p:cTn id="7" dur="500"/>
                                        <p:tgtEl>
                                          <p:spTgt spid="141315"/>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141316"/>
                                        </p:tgtEl>
                                        <p:attrNameLst>
                                          <p:attrName>style.visibility</p:attrName>
                                        </p:attrNameLst>
                                      </p:cBhvr>
                                      <p:to>
                                        <p:strVal val="visible"/>
                                      </p:to>
                                    </p:set>
                                    <p:animEffect transition="in" filter="box(in)">
                                      <p:cBhvr additive="repl">
                                        <p:cTn id="10" dur="500"/>
                                        <p:tgtEl>
                                          <p:spTgt spid="1413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additive="repl">
                                        <p:cTn id="14" dur="500"/>
                                        <p:tgtEl>
                                          <p:spTgt spid="141316"/>
                                        </p:tgtEl>
                                      </p:cBhvr>
                                    </p:animEffect>
                                    <p:set>
                                      <p:cBhvr additive="repl">
                                        <p:cTn id="15" dur="1" fill="hold">
                                          <p:stCondLst>
                                            <p:cond delay="499"/>
                                          </p:stCondLst>
                                        </p:cTn>
                                        <p:tgtEl>
                                          <p:spTgt spid="14131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additive="repl">
                                        <p:cTn id="17" dur="500"/>
                                        <p:tgtEl>
                                          <p:spTgt spid="141315"/>
                                        </p:tgtEl>
                                      </p:cBhvr>
                                    </p:animEffect>
                                    <p:set>
                                      <p:cBhvr additive="repl">
                                        <p:cTn id="18" dur="1" fill="hold">
                                          <p:stCondLst>
                                            <p:cond delay="499"/>
                                          </p:stCondLst>
                                        </p:cTn>
                                        <p:tgtEl>
                                          <p:spTgt spid="141315"/>
                                        </p:tgtEl>
                                        <p:attrNameLst>
                                          <p:attrName>style.visibility</p:attrName>
                                        </p:attrNameLst>
                                      </p:cBhvr>
                                      <p:to>
                                        <p:strVal val="hidden"/>
                                      </p:to>
                                    </p:set>
                                  </p:childTnLst>
                                </p:cTn>
                              </p:par>
                            </p:childTnLst>
                          </p:cTn>
                        </p:par>
                        <p:par>
                          <p:cTn id="19" fill="hold">
                            <p:stCondLst>
                              <p:cond delay="500"/>
                            </p:stCondLst>
                            <p:childTnLst>
                              <p:par>
                                <p:cTn id="20" presetID="8" presetClass="entr" presetSubtype="16" fill="hold" nodeType="afterEffect">
                                  <p:stCondLst>
                                    <p:cond delay="0"/>
                                  </p:stCondLst>
                                  <p:childTnLst>
                                    <p:set>
                                      <p:cBhvr additive="repl">
                                        <p:cTn id="21" dur="1" fill="hold">
                                          <p:stCondLst>
                                            <p:cond delay="0"/>
                                          </p:stCondLst>
                                        </p:cTn>
                                        <p:tgtEl>
                                          <p:spTgt spid="141321"/>
                                        </p:tgtEl>
                                        <p:attrNameLst>
                                          <p:attrName>style.visibility</p:attrName>
                                        </p:attrNameLst>
                                      </p:cBhvr>
                                      <p:to>
                                        <p:strVal val="visible"/>
                                      </p:to>
                                    </p:set>
                                    <p:animEffect transition="in" filter="diamond(in)">
                                      <p:cBhvr additive="repl">
                                        <p:cTn id="22" dur="2000"/>
                                        <p:tgtEl>
                                          <p:spTgt spid="141321"/>
                                        </p:tgtEl>
                                      </p:cBhvr>
                                    </p:animEffect>
                                  </p:childTnLst>
                                </p:cTn>
                              </p:par>
                              <p:par>
                                <p:cTn id="23" presetID="8" presetClass="entr" presetSubtype="16" fill="hold" nodeType="withEffect">
                                  <p:stCondLst>
                                    <p:cond delay="0"/>
                                  </p:stCondLst>
                                  <p:childTnLst>
                                    <p:set>
                                      <p:cBhvr additive="repl">
                                        <p:cTn id="24" dur="1" fill="hold">
                                          <p:stCondLst>
                                            <p:cond delay="0"/>
                                          </p:stCondLst>
                                        </p:cTn>
                                        <p:tgtEl>
                                          <p:spTgt spid="141322"/>
                                        </p:tgtEl>
                                        <p:attrNameLst>
                                          <p:attrName>style.visibility</p:attrName>
                                        </p:attrNameLst>
                                      </p:cBhvr>
                                      <p:to>
                                        <p:strVal val="visible"/>
                                      </p:to>
                                    </p:set>
                                    <p:animEffect transition="in" filter="diamond(in)">
                                      <p:cBhvr additive="repl">
                                        <p:cTn id="25" dur="2000"/>
                                        <p:tgtEl>
                                          <p:spTgt spid="14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5715000"/>
            <a:ext cx="8229600" cy="1143000"/>
          </a:xfrm>
        </p:spPr>
        <p:txBody>
          <a:bodyPr lIns="90000" tIns="46800" rIns="90000" bIns="46800">
            <a:normAutofit/>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err="1">
                <a:solidFill>
                  <a:srgbClr val="0000FF"/>
                </a:solidFill>
                <a:latin typeface="Times New Roman" pitchFamily="18" charset="0"/>
                <a:cs typeface="Times New Roman" pitchFamily="18" charset="0"/>
              </a:rPr>
              <a:t>Khu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tưởng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niệm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vì</a:t>
            </a:r>
            <a:r>
              <a:rPr lang="en-US" sz="2400" dirty="0">
                <a:solidFill>
                  <a:srgbClr val="0000FF"/>
                </a:solidFill>
                <a:latin typeface="Times New Roman" pitchFamily="18" charset="0"/>
                <a:cs typeface="Times New Roman" pitchFamily="18" charset="0"/>
              </a:rPr>
              <a:t> </a:t>
            </a:r>
            <a:r>
              <a:rPr lang="en-US" sz="2400" err="1">
                <a:solidFill>
                  <a:srgbClr val="0000FF"/>
                </a:solidFill>
                <a:latin typeface="Times New Roman" pitchFamily="18" charset="0"/>
                <a:cs typeface="Times New Roman" pitchFamily="18" charset="0"/>
              </a:rPr>
              <a:t>đói</a:t>
            </a:r>
            <a:r>
              <a:rPr lang="en-US" sz="2400">
                <a:solidFill>
                  <a:srgbClr val="0000FF"/>
                </a:solidFill>
                <a:latin typeface="Times New Roman" pitchFamily="18" charset="0"/>
                <a:cs typeface="Times New Roman" pitchFamily="18" charset="0"/>
              </a:rPr>
              <a:t> </a:t>
            </a:r>
            <a:br>
              <a:rPr lang="en-US" sz="2400">
                <a:solidFill>
                  <a:srgbClr val="0000FF"/>
                </a:solidFill>
                <a:latin typeface="Times New Roman" pitchFamily="18" charset="0"/>
                <a:cs typeface="Times New Roman" pitchFamily="18" charset="0"/>
              </a:rPr>
            </a:br>
            <a:r>
              <a:rPr lang="en-US" sz="240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đường</a:t>
            </a:r>
            <a:r>
              <a:rPr lang="en-US" sz="2400" dirty="0">
                <a:solidFill>
                  <a:srgbClr val="0000FF"/>
                </a:solidFill>
                <a:latin typeface="Times New Roman" pitchFamily="18" charset="0"/>
                <a:cs typeface="Times New Roman" pitchFamily="18" charset="0"/>
              </a:rPr>
              <a:t> Kim </a:t>
            </a:r>
            <a:r>
              <a:rPr lang="en-US" sz="2400" err="1">
                <a:solidFill>
                  <a:srgbClr val="0000FF"/>
                </a:solidFill>
                <a:latin typeface="Times New Roman" pitchFamily="18" charset="0"/>
                <a:cs typeface="Times New Roman" pitchFamily="18" charset="0"/>
              </a:rPr>
              <a:t>Ngưu</a:t>
            </a:r>
            <a:r>
              <a:rPr lang="vi-VN" sz="2400">
                <a:solidFill>
                  <a:srgbClr val="0000FF"/>
                </a:solidFill>
                <a:latin typeface="Times New Roman" pitchFamily="18" charset="0"/>
                <a:cs typeface="Times New Roman" pitchFamily="18" charset="0"/>
              </a:rPr>
              <a:t> –</a:t>
            </a:r>
            <a:r>
              <a:rPr lang="en-US" sz="2400">
                <a:solidFill>
                  <a:srgbClr val="0000FF"/>
                </a:solidFill>
                <a:latin typeface="Times New Roman" pitchFamily="18" charset="0"/>
                <a:cs typeface="Times New Roman" pitchFamily="18" charset="0"/>
              </a:rPr>
              <a:t> quận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Trưng</a:t>
            </a:r>
            <a:r>
              <a:rPr lang="vi-VN" sz="2400" dirty="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 H</a:t>
            </a:r>
            <a:r>
              <a:rPr lang="vi-VN" sz="2400" dirty="0">
                <a:solidFill>
                  <a:srgbClr val="0000FF"/>
                </a:solidFill>
                <a:latin typeface="Times New Roman" pitchFamily="18" charset="0"/>
                <a:cs typeface="Times New Roman" pitchFamily="18" charset="0"/>
              </a:rPr>
              <a:t>à </a:t>
            </a:r>
            <a:r>
              <a:rPr lang="en-US" sz="2400" dirty="0">
                <a:solidFill>
                  <a:srgbClr val="0000FF"/>
                </a:solidFill>
                <a:latin typeface="Times New Roman" pitchFamily="18" charset="0"/>
                <a:cs typeface="Times New Roman" pitchFamily="18" charset="0"/>
              </a:rPr>
              <a:t>N</a:t>
            </a:r>
            <a:r>
              <a:rPr lang="vi-VN" sz="2400" dirty="0">
                <a:solidFill>
                  <a:srgbClr val="0000FF"/>
                </a:solidFill>
                <a:latin typeface="Times New Roman" pitchFamily="18" charset="0"/>
                <a:cs typeface="Times New Roman" pitchFamily="18" charset="0"/>
              </a:rPr>
              <a:t>ội</a:t>
            </a:r>
            <a:r>
              <a:rPr lang="en-US" sz="2400" dirty="0">
                <a:solidFill>
                  <a:srgbClr val="0000FF"/>
                </a:solidFill>
                <a:latin typeface="Arial" pitchFamily="34" charset="0"/>
                <a:cs typeface="Arial" pitchFamily="34" charset="0"/>
              </a:rPr>
              <a:t>)</a:t>
            </a:r>
          </a:p>
        </p:txBody>
      </p:sp>
      <p:pic>
        <p:nvPicPr>
          <p:cNvPr id="12291" name="Picture 3"/>
          <p:cNvPicPr>
            <a:picLocks noChangeAspect="1" noChangeArrowheads="1"/>
          </p:cNvPicPr>
          <p:nvPr/>
        </p:nvPicPr>
        <p:blipFill>
          <a:blip r:embed="rId3"/>
          <a:srcRect/>
          <a:stretch>
            <a:fillRect/>
          </a:stretch>
        </p:blipFill>
        <p:spPr bwMode="auto">
          <a:xfrm>
            <a:off x="0" y="838200"/>
            <a:ext cx="9144000" cy="4953000"/>
          </a:xfrm>
          <a:prstGeom prst="rect">
            <a:avLst/>
          </a:prstGeom>
          <a:noFill/>
          <a:ln w="9525">
            <a:noFill/>
            <a:round/>
            <a:headEnd/>
            <a:tailEnd/>
          </a:ln>
        </p:spPr>
      </p:pic>
    </p:spTree>
    <p:extLst>
      <p:ext uri="{BB962C8B-B14F-4D97-AF65-F5344CB8AC3E}">
        <p14:creationId xmlns:p14="http://schemas.microsoft.com/office/powerpoint/2010/main" val="196246953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3298</Words>
  <PresentationFormat>On-screen Show (4:3)</PresentationFormat>
  <Paragraphs>313</Paragraphs>
  <Slides>51</Slides>
  <Notes>23</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2</vt:i4>
      </vt:variant>
      <vt:variant>
        <vt:lpstr>Slide Titles</vt:lpstr>
      </vt:variant>
      <vt:variant>
        <vt:i4>51</vt:i4>
      </vt:variant>
    </vt:vector>
  </HeadingPairs>
  <TitlesOfParts>
    <vt:vector size="64" baseType="lpstr">
      <vt:lpstr>.VnArial NarrowH</vt:lpstr>
      <vt:lpstr>Arial</vt:lpstr>
      <vt:lpstr>Calibri</vt:lpstr>
      <vt:lpstr>Times New Roman</vt:lpstr>
      <vt:lpstr>Wingdings</vt:lpstr>
      <vt:lpstr>Office Theme</vt:lpstr>
      <vt:lpstr>2_Maple</vt:lpstr>
      <vt:lpstr>4_Maple</vt:lpstr>
      <vt:lpstr>5_Maple</vt:lpstr>
      <vt:lpstr>6_Maple</vt:lpstr>
      <vt:lpstr>7_Maple</vt:lpstr>
      <vt:lpstr>PBrush</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hình ảnh về nạn đói năm 1945</vt:lpstr>
      <vt:lpstr>Khu tưởng niệm nạn nhân chết vì đói  (đường Kim Ngưu – quận Hai Bà Trưng – Hà Nội)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Khai mạc “Tuần lễ vàng” tại Hà Nội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CỦNG CỐ</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2020-04-14T15:18:46Z</cp:lastPrinted>
  <dcterms:created xsi:type="dcterms:W3CDTF">2017-03-06T08:42:55Z</dcterms:created>
  <dcterms:modified xsi:type="dcterms:W3CDTF">2023-03-07T14:32:53Z</dcterms:modified>
</cp:coreProperties>
</file>