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5"/>
  </p:notesMasterIdLst>
  <p:sldIdLst>
    <p:sldId id="259" r:id="rId3"/>
    <p:sldId id="425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6C4A8"/>
    <a:srgbClr val="CDF1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96" autoAdjust="0"/>
    <p:restoredTop sz="94660"/>
  </p:normalViewPr>
  <p:slideViewPr>
    <p:cSldViewPr>
      <p:cViewPr varScale="1">
        <p:scale>
          <a:sx n="62" d="100"/>
          <a:sy n="62" d="100"/>
        </p:scale>
        <p:origin x="157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8756CD8-56A5-43E2-92FB-07586437F61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FDB7CA-EA97-40EB-9BE0-25A9B8F0AA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824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B3B15F-0A20-4411-8180-5AFB96908E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199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502C2-D0D3-4930-BD0E-A44B784857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07077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0F57141-D4BF-4EF2-9387-CA9F223768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4907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E40F0A-CA60-4B85-B9D5-F51CCD21BB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D9573B9-9648-426C-A1CA-EFCF7E5DDC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4D7147-E393-4FF1-84F7-BE2C9C24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9E79D2-D47A-4B8C-AF14-50F5C0D4B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021F92C-E151-4886-ADC3-D2F0B4CA7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01999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3E158FA-9462-4B11-9BBC-5A397833B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6B70C7-2991-4E5A-BEE5-153DF49FB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E51DF9C-A3CF-4902-9D08-A9D00D05C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BA2FBF-0F1F-492F-991A-EBB74AAD8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5101AF-0122-4521-83D9-72169DEF5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332298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C1C82-651B-484B-999C-617A8C478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A25B5D-19FE-45FB-8AE1-A791E959BC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F1E635-82F1-4C47-9DCA-FCC8FB7AD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DF1A0F6-54BC-4A22-B53C-39B9A25EF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37EB1-BEAC-4B25-8305-6449B1427D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79794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E5E42-9FB1-446D-B9E9-D27F657D7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51593C-7390-4DF3-A99A-3550537966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F1E6B09-6251-48A7-A878-45D2760D2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E566C6-62A6-46D9-ACBD-282FBB291D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AEEAF35F-E819-4AB4-8FF5-1FF52B63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D57C17-6E8E-470D-9573-C6DE3195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14313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63FD79-9555-417F-86A6-978B1B9F1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245A696-4F53-47C3-BCA4-90CFC500F2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67FEDD7-040E-4EDC-ABF1-BF9E8CC549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7FD5EA6-A546-4B0F-8596-4BF9A2C4A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3EE3323-65E0-4540-8D34-E0C0307DC2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92B4223-DDE0-4BE6-9B90-23CB70AC0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62D05B7-BC5C-4FFF-9F40-F5DF29ED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EB32C7F-28CB-42A0-B20A-F40693F7A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978042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E2B99-741C-48A8-8E58-902ABCC25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F9A63CA-6B7D-483E-9F49-8B14F66A6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4685A2C-C38E-4AB5-A7F7-7BE7B3AE7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B280966-6384-49A5-9AED-E88D1BE7E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405473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91284AF-5B3B-44BF-BF76-1B4A1A38F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D00718F-2A17-41E8-A27B-B8234DA0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F0EC0-19A0-4307-A8A4-80AF108E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7154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F5428-0566-423D-AECB-BFDF5E4D5E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1064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81A4C3-782E-4CC0-A711-06A9D8F57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0D6914-DA57-4C20-B9AF-856222236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AD126A2-9A18-4AB9-923C-73C486DDAB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43C310B-0324-4F9C-AADA-9DA2C4E2E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5DEC1F9-6D7F-436E-9DFF-5DFF70294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EDA25C2-8C1C-4D1C-A4F0-24D46B1C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387362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CA5EA-E338-498B-AF7A-B45CCD521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A77D26C-FB79-443F-BABE-7097A6D08A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260DA0-4A07-4FF1-AE22-2A48A360BC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493A49D-A289-4D95-BA26-A7824E055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F50531-B3F1-439A-BD0E-CC28C7497B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FAE9095-B7D3-4AA7-9F13-FDECB4818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253970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D9E16F-A854-4517-B3A0-E8E9AB442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A3E9848-0A69-450F-A620-3DF902B1D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E4DF86-CE58-4FDA-A23D-ABCF4457B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AC1661-75CA-4953-A2A5-31C3B786E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31E0D62-1379-4DA4-A6EB-97727ED86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479686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32CD6A4-D367-42C9-8114-77A00BCD01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96B18D1-37D0-4ABE-823A-2A7B87E5D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CF97D1-5572-4E0B-8D43-BC16B377C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D9AA64-A950-417A-80E9-D9BA02FE2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72D132-F4CC-4F67-BCF2-C4ABBE31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530982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685291-E394-411E-A770-9BF0459AC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176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5580E3-96E6-4705-904F-39F9A9FE7F0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0891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15571A-0BE9-4E9A-881C-0732F07017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7897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5067BC-2A7F-4C9F-B738-DF276A8906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6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92F2C3-4660-4B85-A495-B96A9BC985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735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F37467-03A9-4B57-9B17-F6201F5EC75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19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2CDB14-9689-4422-9ABE-07AAD6F4E9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8668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AF290B0-5F92-424A-817A-44675FE2607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8DC0CBFB-787F-4339-B7CB-7924570F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ACF4F62-C072-4F38-8D90-2154F16325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57988C6-28B8-4EC4-BC7B-4038E30AF0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4CAB1-7F70-4FAA-83BB-7E489C0BCEFD}" type="datetimeFigureOut">
              <a:rPr lang="de-AT" smtClean="0"/>
              <a:t>16.09.2023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BFFB9B2-31F8-44F6-8C95-30C9D5DF9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F1DB94-9BD4-4088-92F7-61F9AB641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07A06-13F1-4B5A-B124-C4B70AF12CB9}" type="slidenum">
              <a:rPr lang="de-AT" smtClean="0"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6917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facebook.com/groups/299257004355186" TargetMode="Externa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Frames PPT 00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01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395288" y="1628775"/>
            <a:ext cx="8467725" cy="135731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/>
            <a:r>
              <a:rPr lang="vi-VN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Chào mừng các bạn đến với ô cửa của phần chơi "Ô chữ"</a:t>
            </a:r>
            <a:endParaRPr lang="en-US" sz="3600" kern="1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6" name="WordArt 6" descr="Denim"/>
          <p:cNvSpPr>
            <a:spLocks noChangeArrowheads="1" noChangeShapeType="1" noTextEdit="1"/>
          </p:cNvSpPr>
          <p:nvPr/>
        </p:nvSpPr>
        <p:spPr bwMode="auto">
          <a:xfrm flipH="1" flipV="1">
            <a:off x="9396413" y="5949950"/>
            <a:ext cx="250825" cy="93663"/>
          </a:xfrm>
          <a:prstGeom prst="rect">
            <a:avLst/>
          </a:prstGeom>
        </p:spPr>
        <p:txBody>
          <a:bodyPr wrap="none" fromWordArt="1">
            <a:prstTxWarp prst="textChevron">
              <a:avLst>
                <a:gd name="adj" fmla="val 25000"/>
              </a:avLst>
            </a:prstTxWarp>
          </a:bodyPr>
          <a:lstStyle/>
          <a:p>
            <a:pPr algn="ctr"/>
            <a:r>
              <a:rPr lang="en-US" sz="7200" kern="10" spc="-720">
                <a:ln w="12700">
                  <a:solidFill>
                    <a:schemeClr val="bg2"/>
                  </a:solidFill>
                  <a:round/>
                  <a:headEnd/>
                  <a:tailEnd/>
                </a:ln>
                <a:blipFill dpi="0" rotWithShape="1">
                  <a:blip r:embed="rId4"/>
                  <a:srcRect/>
                  <a:tile tx="0" ty="0" sx="100000" sy="100000" flip="none" algn="tl"/>
                </a:blipFill>
                <a:effectLst>
                  <a:outerShdw dist="125724" dir="18900000" algn="ctr" rotWithShape="0">
                    <a:srgbClr val="000099"/>
                  </a:outerShdw>
                </a:effectLst>
                <a:latin typeface=".VnFree"/>
              </a:rPr>
              <a:t>!!!!!!!!!!!!!</a:t>
            </a:r>
          </a:p>
        </p:txBody>
      </p:sp>
      <p:pic>
        <p:nvPicPr>
          <p:cNvPr id="31" name="Picture 5" descr="E:\T_Cong\anh dong\animal_35.gif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3500438"/>
            <a:ext cx="1728787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3563938" y="3644900"/>
            <a:ext cx="2520950" cy="1368425"/>
          </a:xfrm>
          <a:prstGeom prst="wedgeRoundRectCallout">
            <a:avLst>
              <a:gd name="adj1" fmla="val -78843"/>
              <a:gd name="adj2" fmla="val 1125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b="1"/>
              <a:t>Bạn hãy chọn ô sao cho đúng nếu không chúng ta sẽ bị thoát ra ngoài</a:t>
            </a: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323850" y="3213100"/>
            <a:ext cx="1368425" cy="647700"/>
          </a:xfrm>
          <a:prstGeom prst="wedgeRectCallout">
            <a:avLst>
              <a:gd name="adj1" fmla="val 51741"/>
              <a:gd name="adj2" fmla="val 664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altLang="en-US" b="1"/>
              <a:t>GOOD LUCK</a:t>
            </a:r>
          </a:p>
        </p:txBody>
      </p:sp>
      <p:sp>
        <p:nvSpPr>
          <p:cNvPr id="5134" name="AutoShape 14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3635375" y="5516563"/>
            <a:ext cx="865188" cy="7207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AutoShape 15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572000" y="5516563"/>
            <a:ext cx="865188" cy="7207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AutoShape 1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5508625" y="5516563"/>
            <a:ext cx="865188" cy="720725"/>
          </a:xfrm>
          <a:prstGeom prst="actionButtonHelp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repeatCount="2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7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9" grpId="0" animBg="1"/>
      <p:bldP spid="51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0A6727A3-8CEA-96F8-BB16-341F681E5897}"/>
              </a:ext>
            </a:extLst>
          </p:cNvPr>
          <p:cNvSpPr txBox="1"/>
          <p:nvPr/>
        </p:nvSpPr>
        <p:spPr>
          <a:xfrm>
            <a:off x="457200" y="5105400"/>
            <a:ext cx="8543108" cy="1335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SƯU TẦM: ĐOÀN VĂN DOANH, NAM TRỰC, NAM ĐỊNH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LINK NHÓM DÀNH CHO GV BỘ MÔN VẬT LÝ TRAO ĐỔI TÀI LIỆU VÀ CHUYÊN MÔN CT 2018</a:t>
            </a: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+mn-cs"/>
            </a:endParaRPr>
          </a:p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0563C1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  <a:hlinkClick r:id="rId2"/>
              </a:rPr>
              <a:t>https://www.facebook.com/groups/299257004355186</a:t>
            </a: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Hình ảnh 4">
            <a:extLst>
              <a:ext uri="{FF2B5EF4-FFF2-40B4-BE49-F238E27FC236}">
                <a16:creationId xmlns:a16="http://schemas.microsoft.com/office/drawing/2014/main" id="{8E9646C3-A4D4-6F24-9294-95C76FDC87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0996"/>
            <a:ext cx="9096974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2503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75</Words>
  <PresentationFormat>Trình chiếu Trên màn hình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2</vt:i4>
      </vt:variant>
      <vt:variant>
        <vt:lpstr>Tiêu đề Bản chiếu</vt:lpstr>
      </vt:variant>
      <vt:variant>
        <vt:i4>2</vt:i4>
      </vt:variant>
    </vt:vector>
  </HeadingPairs>
  <TitlesOfParts>
    <vt:vector size="9" baseType="lpstr">
      <vt:lpstr>.VnFree</vt:lpstr>
      <vt:lpstr>Arial</vt:lpstr>
      <vt:lpstr>Calibri</vt:lpstr>
      <vt:lpstr>Calibri Light</vt:lpstr>
      <vt:lpstr>Times New Roman</vt:lpstr>
      <vt:lpstr>Default Design</vt:lpstr>
      <vt:lpstr>Office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2014-11-09T04:42:31Z</dcterms:created>
  <dcterms:modified xsi:type="dcterms:W3CDTF">2023-09-16T11:51:15Z</dcterms:modified>
</cp:coreProperties>
</file>