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4"/>
  </p:notesMasterIdLst>
  <p:sldIdLst>
    <p:sldId id="271" r:id="rId2"/>
    <p:sldId id="323" r:id="rId3"/>
    <p:sldId id="324" r:id="rId4"/>
    <p:sldId id="316" r:id="rId5"/>
    <p:sldId id="311" r:id="rId6"/>
    <p:sldId id="340" r:id="rId7"/>
    <p:sldId id="310" r:id="rId8"/>
    <p:sldId id="343" r:id="rId9"/>
    <p:sldId id="344" r:id="rId10"/>
    <p:sldId id="325" r:id="rId11"/>
    <p:sldId id="317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E0A4A5"/>
    <a:srgbClr val="5E913B"/>
    <a:srgbClr val="CB6466"/>
    <a:srgbClr val="000000"/>
    <a:srgbClr val="61953D"/>
    <a:srgbClr val="5C8E3A"/>
    <a:srgbClr val="E36427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2677" autoAdjust="0"/>
  </p:normalViewPr>
  <p:slideViewPr>
    <p:cSldViewPr snapToGrid="0" showGuides="1">
      <p:cViewPr varScale="1">
        <p:scale>
          <a:sx n="54" d="100"/>
          <a:sy n="54" d="100"/>
        </p:scale>
        <p:origin x="102" y="11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1E24E4-8652-418C-90A4-DAC2D60F0F1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6E06C3F7-E479-4056-839D-9ECE4B580D7A}">
      <dgm:prSet phldrT="[Text]" custT="1"/>
      <dgm:spPr/>
      <dgm:t>
        <a:bodyPr/>
        <a:lstStyle/>
        <a:p>
          <a:r>
            <a:rPr lang="en-US" sz="3200" dirty="0" smtClean="0"/>
            <a:t>Becoming independent</a:t>
          </a:r>
          <a:endParaRPr lang="en-US" sz="3200" dirty="0"/>
        </a:p>
      </dgm:t>
    </dgm:pt>
    <dgm:pt modelId="{822359CC-09D5-4980-B74B-D873AA11F38A}" type="parTrans" cxnId="{1116464F-E2B2-4EF4-86AF-50166C6D3C9D}">
      <dgm:prSet/>
      <dgm:spPr/>
      <dgm:t>
        <a:bodyPr/>
        <a:lstStyle/>
        <a:p>
          <a:endParaRPr lang="en-US"/>
        </a:p>
      </dgm:t>
    </dgm:pt>
    <dgm:pt modelId="{370B3DC0-450B-46C7-AC0E-E897F9D1808B}" type="sibTrans" cxnId="{1116464F-E2B2-4EF4-86AF-50166C6D3C9D}">
      <dgm:prSet/>
      <dgm:spPr/>
      <dgm:t>
        <a:bodyPr/>
        <a:lstStyle/>
        <a:p>
          <a:endParaRPr lang="en-US"/>
        </a:p>
      </dgm:t>
    </dgm:pt>
    <dgm:pt modelId="{90462C90-9F96-42F1-935F-851239A1EDCF}">
      <dgm:prSet phldrT="[Text]" custT="1"/>
      <dgm:spPr/>
      <dgm:t>
        <a:bodyPr/>
        <a:lstStyle/>
        <a:p>
          <a:r>
            <a:rPr lang="en-US" sz="2800" dirty="0" smtClean="0"/>
            <a:t>At school</a:t>
          </a:r>
          <a:endParaRPr lang="en-US" sz="2800" dirty="0"/>
        </a:p>
      </dgm:t>
    </dgm:pt>
    <dgm:pt modelId="{CB786535-9510-4D08-AE49-E4CB81C23294}" type="parTrans" cxnId="{EC7784C3-2865-4D08-A918-B9CA80138DD8}">
      <dgm:prSet/>
      <dgm:spPr/>
      <dgm:t>
        <a:bodyPr/>
        <a:lstStyle/>
        <a:p>
          <a:endParaRPr lang="en-US"/>
        </a:p>
      </dgm:t>
    </dgm:pt>
    <dgm:pt modelId="{0E059304-0908-4273-B98F-50C6200736EF}" type="sibTrans" cxnId="{EC7784C3-2865-4D08-A918-B9CA80138DD8}">
      <dgm:prSet/>
      <dgm:spPr/>
      <dgm:t>
        <a:bodyPr/>
        <a:lstStyle/>
        <a:p>
          <a:endParaRPr lang="en-US"/>
        </a:p>
      </dgm:t>
    </dgm:pt>
    <dgm:pt modelId="{B8340D93-9612-4631-BB08-5FF5A466D6AB}">
      <dgm:prSet phldrT="[Text]" custT="1"/>
      <dgm:spPr/>
      <dgm:t>
        <a:bodyPr/>
        <a:lstStyle/>
        <a:p>
          <a:r>
            <a:rPr lang="en-US" sz="2800" dirty="0" smtClean="0"/>
            <a:t>Outside school</a:t>
          </a:r>
          <a:endParaRPr lang="en-US" sz="2800" dirty="0"/>
        </a:p>
      </dgm:t>
    </dgm:pt>
    <dgm:pt modelId="{2F0AF80F-4264-4743-95B2-3E5535CEF120}" type="parTrans" cxnId="{71DB3774-003F-4512-AF27-4DC74034C43F}">
      <dgm:prSet/>
      <dgm:spPr/>
      <dgm:t>
        <a:bodyPr/>
        <a:lstStyle/>
        <a:p>
          <a:endParaRPr lang="en-US"/>
        </a:p>
      </dgm:t>
    </dgm:pt>
    <dgm:pt modelId="{63C6CB7E-670F-43A4-AFD7-1935FA62EC4A}" type="sibTrans" cxnId="{71DB3774-003F-4512-AF27-4DC74034C43F}">
      <dgm:prSet/>
      <dgm:spPr/>
      <dgm:t>
        <a:bodyPr/>
        <a:lstStyle/>
        <a:p>
          <a:endParaRPr lang="en-US"/>
        </a:p>
      </dgm:t>
    </dgm:pt>
    <dgm:pt modelId="{5D4F3169-ED41-4FA8-8902-2EB892BECA1B}">
      <dgm:prSet phldrT="[Text]" custT="1"/>
      <dgm:spPr/>
      <dgm:t>
        <a:bodyPr/>
        <a:lstStyle/>
        <a:p>
          <a:pPr algn="l"/>
          <a:r>
            <a:rPr lang="en-US" sz="2800" dirty="0" smtClean="0"/>
            <a:t>Part-time jobs: working at (3) __________ and stores, babysitting, dog walking</a:t>
          </a:r>
          <a:endParaRPr lang="en-US" sz="2800" dirty="0"/>
        </a:p>
      </dgm:t>
    </dgm:pt>
    <dgm:pt modelId="{AAFE81DF-12E3-40A5-A2CF-4909A7C88292}" type="parTrans" cxnId="{3E506003-34BE-4CBE-AF24-2751ED1687F6}">
      <dgm:prSet/>
      <dgm:spPr/>
      <dgm:t>
        <a:bodyPr/>
        <a:lstStyle/>
        <a:p>
          <a:endParaRPr lang="en-US"/>
        </a:p>
      </dgm:t>
    </dgm:pt>
    <dgm:pt modelId="{40F91DED-D477-49B5-B5E5-0975A2DEAB96}" type="sibTrans" cxnId="{3E506003-34BE-4CBE-AF24-2751ED1687F6}">
      <dgm:prSet/>
      <dgm:spPr/>
      <dgm:t>
        <a:bodyPr/>
        <a:lstStyle/>
        <a:p>
          <a:endParaRPr lang="en-US"/>
        </a:p>
      </dgm:t>
    </dgm:pt>
    <dgm:pt modelId="{6E450BAE-0610-4424-BEDE-670EAF033E29}">
      <dgm:prSet phldrT="[Text]" custT="1"/>
      <dgm:spPr/>
      <dgm:t>
        <a:bodyPr/>
        <a:lstStyle/>
        <a:p>
          <a:pPr algn="l"/>
          <a:r>
            <a:rPr lang="en-US" sz="2800" dirty="0" smtClean="0"/>
            <a:t>Required subjects: (1) _______________, science, social studies</a:t>
          </a:r>
          <a:endParaRPr lang="en-US" sz="2800" dirty="0"/>
        </a:p>
      </dgm:t>
    </dgm:pt>
    <dgm:pt modelId="{0CF1A88B-AC05-4C30-865D-026F6AD7E212}" type="parTrans" cxnId="{E9C921D3-3DCB-40F7-A7E5-0120B54CCA4B}">
      <dgm:prSet/>
      <dgm:spPr/>
      <dgm:t>
        <a:bodyPr/>
        <a:lstStyle/>
        <a:p>
          <a:endParaRPr lang="en-US"/>
        </a:p>
      </dgm:t>
    </dgm:pt>
    <dgm:pt modelId="{A57E46C3-31D2-401F-ABC7-12E99315569C}" type="sibTrans" cxnId="{E9C921D3-3DCB-40F7-A7E5-0120B54CCA4B}">
      <dgm:prSet/>
      <dgm:spPr/>
      <dgm:t>
        <a:bodyPr/>
        <a:lstStyle/>
        <a:p>
          <a:endParaRPr lang="en-US"/>
        </a:p>
      </dgm:t>
    </dgm:pt>
    <dgm:pt modelId="{73C2A36F-CBFA-44E3-8433-457BB7BDDD2D}">
      <dgm:prSet phldrT="[Text]" custT="1"/>
      <dgm:spPr/>
      <dgm:t>
        <a:bodyPr/>
        <a:lstStyle/>
        <a:p>
          <a:pPr algn="l"/>
          <a:r>
            <a:rPr lang="en-US" sz="2800" dirty="0" smtClean="0"/>
            <a:t>Extracurricular activities: (2) __________, and bands</a:t>
          </a:r>
          <a:endParaRPr lang="en-US" sz="2800" dirty="0"/>
        </a:p>
      </dgm:t>
    </dgm:pt>
    <dgm:pt modelId="{667579C3-8538-48F6-AED8-2D7332E4C161}" type="parTrans" cxnId="{A74D3B18-DB3F-45F3-8FC4-BD3856042BAC}">
      <dgm:prSet/>
      <dgm:spPr/>
      <dgm:t>
        <a:bodyPr/>
        <a:lstStyle/>
        <a:p>
          <a:endParaRPr lang="en-US"/>
        </a:p>
      </dgm:t>
    </dgm:pt>
    <dgm:pt modelId="{F17FD416-9F48-498B-8605-60B86327D527}" type="sibTrans" cxnId="{A74D3B18-DB3F-45F3-8FC4-BD3856042BAC}">
      <dgm:prSet/>
      <dgm:spPr/>
      <dgm:t>
        <a:bodyPr/>
        <a:lstStyle/>
        <a:p>
          <a:endParaRPr lang="en-US"/>
        </a:p>
      </dgm:t>
    </dgm:pt>
    <dgm:pt modelId="{0BF9F472-25D4-4938-A676-F418DEBBBC59}">
      <dgm:prSet phldrT="[Text]" custT="1"/>
      <dgm:spPr/>
      <dgm:t>
        <a:bodyPr/>
        <a:lstStyle/>
        <a:p>
          <a:pPr algn="l"/>
          <a:r>
            <a:rPr lang="en-US" sz="2800" dirty="0" smtClean="0"/>
            <a:t>Volunteer work: at (4) ____________. Food banks, and old people’s homes; clean-up activities</a:t>
          </a:r>
          <a:endParaRPr lang="en-US" sz="2800" dirty="0"/>
        </a:p>
      </dgm:t>
    </dgm:pt>
    <dgm:pt modelId="{E9094A1F-4DF5-473E-BE27-FAD4F4AC9EDD}" type="parTrans" cxnId="{3EDEAE2D-FF61-4AA9-AB6E-EAFA349377E1}">
      <dgm:prSet/>
      <dgm:spPr/>
      <dgm:t>
        <a:bodyPr/>
        <a:lstStyle/>
        <a:p>
          <a:endParaRPr lang="en-US"/>
        </a:p>
      </dgm:t>
    </dgm:pt>
    <dgm:pt modelId="{0CFAE88A-BEE1-4ECE-B905-C762D3FA8AFB}" type="sibTrans" cxnId="{3EDEAE2D-FF61-4AA9-AB6E-EAFA349377E1}">
      <dgm:prSet/>
      <dgm:spPr/>
      <dgm:t>
        <a:bodyPr/>
        <a:lstStyle/>
        <a:p>
          <a:endParaRPr lang="en-US"/>
        </a:p>
      </dgm:t>
    </dgm:pt>
    <dgm:pt modelId="{D44E0C9D-6B72-4D6E-B199-0F15F6839691}" type="pres">
      <dgm:prSet presAssocID="{AE1E24E4-8652-418C-90A4-DAC2D60F0F1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8D23D7A-1994-48A8-9BFC-CFAF28CDA918}" type="pres">
      <dgm:prSet presAssocID="{6E06C3F7-E479-4056-839D-9ECE4B580D7A}" presName="root1" presStyleCnt="0"/>
      <dgm:spPr/>
    </dgm:pt>
    <dgm:pt modelId="{D58F4E2F-E11C-4F65-9339-5CC8503793F2}" type="pres">
      <dgm:prSet presAssocID="{6E06C3F7-E479-4056-839D-9ECE4B580D7A}" presName="LevelOneTextNode" presStyleLbl="node0" presStyleIdx="0" presStyleCnt="1" custScaleY="82180" custLinFactNeighborX="-65056" custLinFactNeighborY="-2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FCDF5E-8B0E-44C9-AEB5-4842C427290B}" type="pres">
      <dgm:prSet presAssocID="{6E06C3F7-E479-4056-839D-9ECE4B580D7A}" presName="level2hierChild" presStyleCnt="0"/>
      <dgm:spPr/>
    </dgm:pt>
    <dgm:pt modelId="{691657E1-9AD4-442D-B84D-7D8C3894CA6C}" type="pres">
      <dgm:prSet presAssocID="{CB786535-9510-4D08-AE49-E4CB81C23294}" presName="conn2-1" presStyleLbl="parChTrans1D2" presStyleIdx="0" presStyleCnt="2"/>
      <dgm:spPr/>
    </dgm:pt>
    <dgm:pt modelId="{165DD5F6-1791-4762-958F-6CA2C724EBA9}" type="pres">
      <dgm:prSet presAssocID="{CB786535-9510-4D08-AE49-E4CB81C23294}" presName="connTx" presStyleLbl="parChTrans1D2" presStyleIdx="0" presStyleCnt="2"/>
      <dgm:spPr/>
    </dgm:pt>
    <dgm:pt modelId="{A72F0FA7-EBC3-4F4F-80FC-C9E497E4DA80}" type="pres">
      <dgm:prSet presAssocID="{90462C90-9F96-42F1-935F-851239A1EDCF}" presName="root2" presStyleCnt="0"/>
      <dgm:spPr/>
    </dgm:pt>
    <dgm:pt modelId="{27EC359E-7DFB-464B-B715-4B0D46D2A0AF}" type="pres">
      <dgm:prSet presAssocID="{90462C90-9F96-42F1-935F-851239A1EDCF}" presName="LevelTwoTextNode" presStyleLbl="node2" presStyleIdx="0" presStyleCnt="2" custScaleX="60528">
        <dgm:presLayoutVars>
          <dgm:chPref val="3"/>
        </dgm:presLayoutVars>
      </dgm:prSet>
      <dgm:spPr/>
    </dgm:pt>
    <dgm:pt modelId="{9F5D2507-874F-437B-9B94-66035B6C046C}" type="pres">
      <dgm:prSet presAssocID="{90462C90-9F96-42F1-935F-851239A1EDCF}" presName="level3hierChild" presStyleCnt="0"/>
      <dgm:spPr/>
    </dgm:pt>
    <dgm:pt modelId="{92DDD380-708C-4E6B-9820-5BB8C99BD0B3}" type="pres">
      <dgm:prSet presAssocID="{0CF1A88B-AC05-4C30-865D-026F6AD7E212}" presName="conn2-1" presStyleLbl="parChTrans1D3" presStyleIdx="0" presStyleCnt="4"/>
      <dgm:spPr/>
    </dgm:pt>
    <dgm:pt modelId="{66E1AF20-3D60-41CB-831B-594A77F20DA0}" type="pres">
      <dgm:prSet presAssocID="{0CF1A88B-AC05-4C30-865D-026F6AD7E212}" presName="connTx" presStyleLbl="parChTrans1D3" presStyleIdx="0" presStyleCnt="4"/>
      <dgm:spPr/>
    </dgm:pt>
    <dgm:pt modelId="{E3616C75-2101-4F54-9CC3-E489A5FE7EA8}" type="pres">
      <dgm:prSet presAssocID="{6E450BAE-0610-4424-BEDE-670EAF033E29}" presName="root2" presStyleCnt="0"/>
      <dgm:spPr/>
    </dgm:pt>
    <dgm:pt modelId="{1990E8D7-D4F2-4FE0-8C17-0C7A0F738E2A}" type="pres">
      <dgm:prSet presAssocID="{6E450BAE-0610-4424-BEDE-670EAF033E29}" presName="LevelTwoTextNode" presStyleLbl="node3" presStyleIdx="0" presStyleCnt="4" custScaleX="1954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DBBFD2-548B-49AC-8B94-6FAEDF21D3A4}" type="pres">
      <dgm:prSet presAssocID="{6E450BAE-0610-4424-BEDE-670EAF033E29}" presName="level3hierChild" presStyleCnt="0"/>
      <dgm:spPr/>
    </dgm:pt>
    <dgm:pt modelId="{187941E0-82D1-4488-A834-6FB65ED48179}" type="pres">
      <dgm:prSet presAssocID="{667579C3-8538-48F6-AED8-2D7332E4C161}" presName="conn2-1" presStyleLbl="parChTrans1D3" presStyleIdx="1" presStyleCnt="4"/>
      <dgm:spPr/>
    </dgm:pt>
    <dgm:pt modelId="{868346EC-AF43-4BFB-A5C0-47C0544D61CC}" type="pres">
      <dgm:prSet presAssocID="{667579C3-8538-48F6-AED8-2D7332E4C161}" presName="connTx" presStyleLbl="parChTrans1D3" presStyleIdx="1" presStyleCnt="4"/>
      <dgm:spPr/>
    </dgm:pt>
    <dgm:pt modelId="{13FF6457-D34F-4885-BCEC-61F55DE71BFC}" type="pres">
      <dgm:prSet presAssocID="{73C2A36F-CBFA-44E3-8433-457BB7BDDD2D}" presName="root2" presStyleCnt="0"/>
      <dgm:spPr/>
    </dgm:pt>
    <dgm:pt modelId="{08711CC7-4FEB-4062-ACCC-B607AD8F20A2}" type="pres">
      <dgm:prSet presAssocID="{73C2A36F-CBFA-44E3-8433-457BB7BDDD2D}" presName="LevelTwoTextNode" presStyleLbl="node3" presStyleIdx="1" presStyleCnt="4" custScaleX="1954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14E412-A3B1-4B5F-800F-307A6DFCB60A}" type="pres">
      <dgm:prSet presAssocID="{73C2A36F-CBFA-44E3-8433-457BB7BDDD2D}" presName="level3hierChild" presStyleCnt="0"/>
      <dgm:spPr/>
    </dgm:pt>
    <dgm:pt modelId="{07AB8B09-3CA7-420A-B222-0A484AD6F6C9}" type="pres">
      <dgm:prSet presAssocID="{2F0AF80F-4264-4743-95B2-3E5535CEF120}" presName="conn2-1" presStyleLbl="parChTrans1D2" presStyleIdx="1" presStyleCnt="2"/>
      <dgm:spPr/>
    </dgm:pt>
    <dgm:pt modelId="{10E80BCB-524F-40D9-B813-61DFFA0CD658}" type="pres">
      <dgm:prSet presAssocID="{2F0AF80F-4264-4743-95B2-3E5535CEF120}" presName="connTx" presStyleLbl="parChTrans1D2" presStyleIdx="1" presStyleCnt="2"/>
      <dgm:spPr/>
    </dgm:pt>
    <dgm:pt modelId="{42F2DF9C-929F-4AB7-9507-7D3844564560}" type="pres">
      <dgm:prSet presAssocID="{B8340D93-9612-4631-BB08-5FF5A466D6AB}" presName="root2" presStyleCnt="0"/>
      <dgm:spPr/>
    </dgm:pt>
    <dgm:pt modelId="{E86DCD6F-1053-4D2D-8DE4-273EFC83A1AD}" type="pres">
      <dgm:prSet presAssocID="{B8340D93-9612-4631-BB08-5FF5A466D6AB}" presName="LevelTwoTextNode" presStyleLbl="node2" presStyleIdx="1" presStyleCnt="2" custScaleX="60528">
        <dgm:presLayoutVars>
          <dgm:chPref val="3"/>
        </dgm:presLayoutVars>
      </dgm:prSet>
      <dgm:spPr/>
    </dgm:pt>
    <dgm:pt modelId="{3D5C6F9F-1B99-46F6-9264-3F64FA1D3918}" type="pres">
      <dgm:prSet presAssocID="{B8340D93-9612-4631-BB08-5FF5A466D6AB}" presName="level3hierChild" presStyleCnt="0"/>
      <dgm:spPr/>
    </dgm:pt>
    <dgm:pt modelId="{07A39B5B-B5F3-4972-96AB-41BB417C191F}" type="pres">
      <dgm:prSet presAssocID="{AAFE81DF-12E3-40A5-A2CF-4909A7C88292}" presName="conn2-1" presStyleLbl="parChTrans1D3" presStyleIdx="2" presStyleCnt="4"/>
      <dgm:spPr/>
    </dgm:pt>
    <dgm:pt modelId="{02BBA887-1E9C-4EB5-B8C6-7E25C25704EC}" type="pres">
      <dgm:prSet presAssocID="{AAFE81DF-12E3-40A5-A2CF-4909A7C88292}" presName="connTx" presStyleLbl="parChTrans1D3" presStyleIdx="2" presStyleCnt="4"/>
      <dgm:spPr/>
    </dgm:pt>
    <dgm:pt modelId="{FF244E67-80B9-434A-8080-42F7EB9B085D}" type="pres">
      <dgm:prSet presAssocID="{5D4F3169-ED41-4FA8-8902-2EB892BECA1B}" presName="root2" presStyleCnt="0"/>
      <dgm:spPr/>
    </dgm:pt>
    <dgm:pt modelId="{306E1E2B-6B98-44D4-807F-301C88EB8D2B}" type="pres">
      <dgm:prSet presAssocID="{5D4F3169-ED41-4FA8-8902-2EB892BECA1B}" presName="LevelTwoTextNode" presStyleLbl="node3" presStyleIdx="2" presStyleCnt="4" custScaleX="1954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A73714-FBF3-42D6-BCFF-B7766685A6F9}" type="pres">
      <dgm:prSet presAssocID="{5D4F3169-ED41-4FA8-8902-2EB892BECA1B}" presName="level3hierChild" presStyleCnt="0"/>
      <dgm:spPr/>
    </dgm:pt>
    <dgm:pt modelId="{885458AD-E4FD-4F2F-BFF8-9ED4D4EAE6DD}" type="pres">
      <dgm:prSet presAssocID="{E9094A1F-4DF5-473E-BE27-FAD4F4AC9EDD}" presName="conn2-1" presStyleLbl="parChTrans1D3" presStyleIdx="3" presStyleCnt="4"/>
      <dgm:spPr/>
    </dgm:pt>
    <dgm:pt modelId="{8F4BEDF5-32E8-4F14-AFB3-66EB32E95A9F}" type="pres">
      <dgm:prSet presAssocID="{E9094A1F-4DF5-473E-BE27-FAD4F4AC9EDD}" presName="connTx" presStyleLbl="parChTrans1D3" presStyleIdx="3" presStyleCnt="4"/>
      <dgm:spPr/>
    </dgm:pt>
    <dgm:pt modelId="{8D4DBC17-CBD6-40F1-96D7-0D160EC4DA63}" type="pres">
      <dgm:prSet presAssocID="{0BF9F472-25D4-4938-A676-F418DEBBBC59}" presName="root2" presStyleCnt="0"/>
      <dgm:spPr/>
    </dgm:pt>
    <dgm:pt modelId="{75AF99B9-C07F-4A5B-9CA8-2B3F5A0ED967}" type="pres">
      <dgm:prSet presAssocID="{0BF9F472-25D4-4938-A676-F418DEBBBC59}" presName="LevelTwoTextNode" presStyleLbl="node3" presStyleIdx="3" presStyleCnt="4" custScaleX="195418" custScaleY="1262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5E339B-E616-479F-8E04-8C532C20916D}" type="pres">
      <dgm:prSet presAssocID="{0BF9F472-25D4-4938-A676-F418DEBBBC59}" presName="level3hierChild" presStyleCnt="0"/>
      <dgm:spPr/>
    </dgm:pt>
  </dgm:ptLst>
  <dgm:cxnLst>
    <dgm:cxn modelId="{7C7F395F-B2E3-4A6A-98CA-FE40BD6FE20C}" type="presOf" srcId="{6E450BAE-0610-4424-BEDE-670EAF033E29}" destId="{1990E8D7-D4F2-4FE0-8C17-0C7A0F738E2A}" srcOrd="0" destOrd="0" presId="urn:microsoft.com/office/officeart/2008/layout/HorizontalMultiLevelHierarchy"/>
    <dgm:cxn modelId="{09C9397F-D1EA-45B2-9036-68BF62984C9C}" type="presOf" srcId="{667579C3-8538-48F6-AED8-2D7332E4C161}" destId="{868346EC-AF43-4BFB-A5C0-47C0544D61CC}" srcOrd="1" destOrd="0" presId="urn:microsoft.com/office/officeart/2008/layout/HorizontalMultiLevelHierarchy"/>
    <dgm:cxn modelId="{3E506003-34BE-4CBE-AF24-2751ED1687F6}" srcId="{B8340D93-9612-4631-BB08-5FF5A466D6AB}" destId="{5D4F3169-ED41-4FA8-8902-2EB892BECA1B}" srcOrd="0" destOrd="0" parTransId="{AAFE81DF-12E3-40A5-A2CF-4909A7C88292}" sibTransId="{40F91DED-D477-49B5-B5E5-0975A2DEAB96}"/>
    <dgm:cxn modelId="{E442337F-F0CF-49B9-AC6A-5526FCCF5E4F}" type="presOf" srcId="{2F0AF80F-4264-4743-95B2-3E5535CEF120}" destId="{10E80BCB-524F-40D9-B813-61DFFA0CD658}" srcOrd="1" destOrd="0" presId="urn:microsoft.com/office/officeart/2008/layout/HorizontalMultiLevelHierarchy"/>
    <dgm:cxn modelId="{82AE63B1-D5F5-4DEE-A90B-4A28ABE5B2A7}" type="presOf" srcId="{73C2A36F-CBFA-44E3-8433-457BB7BDDD2D}" destId="{08711CC7-4FEB-4062-ACCC-B607AD8F20A2}" srcOrd="0" destOrd="0" presId="urn:microsoft.com/office/officeart/2008/layout/HorizontalMultiLevelHierarchy"/>
    <dgm:cxn modelId="{71D1A349-665E-47EC-BEE6-DDDFBF9D5964}" type="presOf" srcId="{E9094A1F-4DF5-473E-BE27-FAD4F4AC9EDD}" destId="{885458AD-E4FD-4F2F-BFF8-9ED4D4EAE6DD}" srcOrd="0" destOrd="0" presId="urn:microsoft.com/office/officeart/2008/layout/HorizontalMultiLevelHierarchy"/>
    <dgm:cxn modelId="{1116464F-E2B2-4EF4-86AF-50166C6D3C9D}" srcId="{AE1E24E4-8652-418C-90A4-DAC2D60F0F1A}" destId="{6E06C3F7-E479-4056-839D-9ECE4B580D7A}" srcOrd="0" destOrd="0" parTransId="{822359CC-09D5-4980-B74B-D873AA11F38A}" sibTransId="{370B3DC0-450B-46C7-AC0E-E897F9D1808B}"/>
    <dgm:cxn modelId="{0A38C028-D6A0-47E5-AD55-ABDA50ED414D}" type="presOf" srcId="{2F0AF80F-4264-4743-95B2-3E5535CEF120}" destId="{07AB8B09-3CA7-420A-B222-0A484AD6F6C9}" srcOrd="0" destOrd="0" presId="urn:microsoft.com/office/officeart/2008/layout/HorizontalMultiLevelHierarchy"/>
    <dgm:cxn modelId="{E9C921D3-3DCB-40F7-A7E5-0120B54CCA4B}" srcId="{90462C90-9F96-42F1-935F-851239A1EDCF}" destId="{6E450BAE-0610-4424-BEDE-670EAF033E29}" srcOrd="0" destOrd="0" parTransId="{0CF1A88B-AC05-4C30-865D-026F6AD7E212}" sibTransId="{A57E46C3-31D2-401F-ABC7-12E99315569C}"/>
    <dgm:cxn modelId="{0017429F-02FB-48F0-A183-D4753352E6CA}" type="presOf" srcId="{B8340D93-9612-4631-BB08-5FF5A466D6AB}" destId="{E86DCD6F-1053-4D2D-8DE4-273EFC83A1AD}" srcOrd="0" destOrd="0" presId="urn:microsoft.com/office/officeart/2008/layout/HorizontalMultiLevelHierarchy"/>
    <dgm:cxn modelId="{853AB8FB-92D0-4D2D-BED6-A7A95D67981C}" type="presOf" srcId="{0CF1A88B-AC05-4C30-865D-026F6AD7E212}" destId="{66E1AF20-3D60-41CB-831B-594A77F20DA0}" srcOrd="1" destOrd="0" presId="urn:microsoft.com/office/officeart/2008/layout/HorizontalMultiLevelHierarchy"/>
    <dgm:cxn modelId="{6A44F4A3-BBF0-4A58-A9E0-3BA345A19214}" type="presOf" srcId="{AAFE81DF-12E3-40A5-A2CF-4909A7C88292}" destId="{02BBA887-1E9C-4EB5-B8C6-7E25C25704EC}" srcOrd="1" destOrd="0" presId="urn:microsoft.com/office/officeart/2008/layout/HorizontalMultiLevelHierarchy"/>
    <dgm:cxn modelId="{0CB215CF-F1C6-4E20-93C5-40BC509329A7}" type="presOf" srcId="{CB786535-9510-4D08-AE49-E4CB81C23294}" destId="{691657E1-9AD4-442D-B84D-7D8C3894CA6C}" srcOrd="0" destOrd="0" presId="urn:microsoft.com/office/officeart/2008/layout/HorizontalMultiLevelHierarchy"/>
    <dgm:cxn modelId="{0A108830-DB3F-4AA4-A09C-0C7CD3A70FED}" type="presOf" srcId="{6E06C3F7-E479-4056-839D-9ECE4B580D7A}" destId="{D58F4E2F-E11C-4F65-9339-5CC8503793F2}" srcOrd="0" destOrd="0" presId="urn:microsoft.com/office/officeart/2008/layout/HorizontalMultiLevelHierarchy"/>
    <dgm:cxn modelId="{70FF1D41-2576-4AE1-AF61-84D09931BE53}" type="presOf" srcId="{CB786535-9510-4D08-AE49-E4CB81C23294}" destId="{165DD5F6-1791-4762-958F-6CA2C724EBA9}" srcOrd="1" destOrd="0" presId="urn:microsoft.com/office/officeart/2008/layout/HorizontalMultiLevelHierarchy"/>
    <dgm:cxn modelId="{315E7C99-ED9E-48AE-B268-D5A47543857A}" type="presOf" srcId="{90462C90-9F96-42F1-935F-851239A1EDCF}" destId="{27EC359E-7DFB-464B-B715-4B0D46D2A0AF}" srcOrd="0" destOrd="0" presId="urn:microsoft.com/office/officeart/2008/layout/HorizontalMultiLevelHierarchy"/>
    <dgm:cxn modelId="{CB3E341E-E46A-4CE2-B793-509827D09BDD}" type="presOf" srcId="{AAFE81DF-12E3-40A5-A2CF-4909A7C88292}" destId="{07A39B5B-B5F3-4972-96AB-41BB417C191F}" srcOrd="0" destOrd="0" presId="urn:microsoft.com/office/officeart/2008/layout/HorizontalMultiLevelHierarchy"/>
    <dgm:cxn modelId="{378EC97D-F45F-4A79-9A6D-738A8B6F8FD8}" type="presOf" srcId="{667579C3-8538-48F6-AED8-2D7332E4C161}" destId="{187941E0-82D1-4488-A834-6FB65ED48179}" srcOrd="0" destOrd="0" presId="urn:microsoft.com/office/officeart/2008/layout/HorizontalMultiLevelHierarchy"/>
    <dgm:cxn modelId="{EA1D829D-6BCE-443D-8852-34DB570A315C}" type="presOf" srcId="{0CF1A88B-AC05-4C30-865D-026F6AD7E212}" destId="{92DDD380-708C-4E6B-9820-5BB8C99BD0B3}" srcOrd="0" destOrd="0" presId="urn:microsoft.com/office/officeart/2008/layout/HorizontalMultiLevelHierarchy"/>
    <dgm:cxn modelId="{476B5E59-6305-4C37-B42C-81F0D673743F}" type="presOf" srcId="{0BF9F472-25D4-4938-A676-F418DEBBBC59}" destId="{75AF99B9-C07F-4A5B-9CA8-2B3F5A0ED967}" srcOrd="0" destOrd="0" presId="urn:microsoft.com/office/officeart/2008/layout/HorizontalMultiLevelHierarchy"/>
    <dgm:cxn modelId="{235FE2A9-9599-49B2-B0CD-87DACF5B047C}" type="presOf" srcId="{AE1E24E4-8652-418C-90A4-DAC2D60F0F1A}" destId="{D44E0C9D-6B72-4D6E-B199-0F15F6839691}" srcOrd="0" destOrd="0" presId="urn:microsoft.com/office/officeart/2008/layout/HorizontalMultiLevelHierarchy"/>
    <dgm:cxn modelId="{3EDEAE2D-FF61-4AA9-AB6E-EAFA349377E1}" srcId="{B8340D93-9612-4631-BB08-5FF5A466D6AB}" destId="{0BF9F472-25D4-4938-A676-F418DEBBBC59}" srcOrd="1" destOrd="0" parTransId="{E9094A1F-4DF5-473E-BE27-FAD4F4AC9EDD}" sibTransId="{0CFAE88A-BEE1-4ECE-B905-C762D3FA8AFB}"/>
    <dgm:cxn modelId="{A74D3B18-DB3F-45F3-8FC4-BD3856042BAC}" srcId="{90462C90-9F96-42F1-935F-851239A1EDCF}" destId="{73C2A36F-CBFA-44E3-8433-457BB7BDDD2D}" srcOrd="1" destOrd="0" parTransId="{667579C3-8538-48F6-AED8-2D7332E4C161}" sibTransId="{F17FD416-9F48-498B-8605-60B86327D527}"/>
    <dgm:cxn modelId="{6ACF77F9-2E36-46B5-BA77-B335A8C17F8F}" type="presOf" srcId="{E9094A1F-4DF5-473E-BE27-FAD4F4AC9EDD}" destId="{8F4BEDF5-32E8-4F14-AFB3-66EB32E95A9F}" srcOrd="1" destOrd="0" presId="urn:microsoft.com/office/officeart/2008/layout/HorizontalMultiLevelHierarchy"/>
    <dgm:cxn modelId="{EC7784C3-2865-4D08-A918-B9CA80138DD8}" srcId="{6E06C3F7-E479-4056-839D-9ECE4B580D7A}" destId="{90462C90-9F96-42F1-935F-851239A1EDCF}" srcOrd="0" destOrd="0" parTransId="{CB786535-9510-4D08-AE49-E4CB81C23294}" sibTransId="{0E059304-0908-4273-B98F-50C6200736EF}"/>
    <dgm:cxn modelId="{15C565FF-71AE-4C19-80E4-FE64E990BB73}" type="presOf" srcId="{5D4F3169-ED41-4FA8-8902-2EB892BECA1B}" destId="{306E1E2B-6B98-44D4-807F-301C88EB8D2B}" srcOrd="0" destOrd="0" presId="urn:microsoft.com/office/officeart/2008/layout/HorizontalMultiLevelHierarchy"/>
    <dgm:cxn modelId="{71DB3774-003F-4512-AF27-4DC74034C43F}" srcId="{6E06C3F7-E479-4056-839D-9ECE4B580D7A}" destId="{B8340D93-9612-4631-BB08-5FF5A466D6AB}" srcOrd="1" destOrd="0" parTransId="{2F0AF80F-4264-4743-95B2-3E5535CEF120}" sibTransId="{63C6CB7E-670F-43A4-AFD7-1935FA62EC4A}"/>
    <dgm:cxn modelId="{893024A5-994C-4966-B35F-BED99D3823F9}" type="presParOf" srcId="{D44E0C9D-6B72-4D6E-B199-0F15F6839691}" destId="{48D23D7A-1994-48A8-9BFC-CFAF28CDA918}" srcOrd="0" destOrd="0" presId="urn:microsoft.com/office/officeart/2008/layout/HorizontalMultiLevelHierarchy"/>
    <dgm:cxn modelId="{F0CB02C4-2349-45A0-B88F-70B7C05B6500}" type="presParOf" srcId="{48D23D7A-1994-48A8-9BFC-CFAF28CDA918}" destId="{D58F4E2F-E11C-4F65-9339-5CC8503793F2}" srcOrd="0" destOrd="0" presId="urn:microsoft.com/office/officeart/2008/layout/HorizontalMultiLevelHierarchy"/>
    <dgm:cxn modelId="{1F34552E-E993-4AA2-BB98-E7FD73AB2C2A}" type="presParOf" srcId="{48D23D7A-1994-48A8-9BFC-CFAF28CDA918}" destId="{AAFCDF5E-8B0E-44C9-AEB5-4842C427290B}" srcOrd="1" destOrd="0" presId="urn:microsoft.com/office/officeart/2008/layout/HorizontalMultiLevelHierarchy"/>
    <dgm:cxn modelId="{3FC1D15A-A616-4878-AD54-9AA23DBAC79A}" type="presParOf" srcId="{AAFCDF5E-8B0E-44C9-AEB5-4842C427290B}" destId="{691657E1-9AD4-442D-B84D-7D8C3894CA6C}" srcOrd="0" destOrd="0" presId="urn:microsoft.com/office/officeart/2008/layout/HorizontalMultiLevelHierarchy"/>
    <dgm:cxn modelId="{BA1DE0C8-1F06-4885-9DC2-40031F300925}" type="presParOf" srcId="{691657E1-9AD4-442D-B84D-7D8C3894CA6C}" destId="{165DD5F6-1791-4762-958F-6CA2C724EBA9}" srcOrd="0" destOrd="0" presId="urn:microsoft.com/office/officeart/2008/layout/HorizontalMultiLevelHierarchy"/>
    <dgm:cxn modelId="{1E15F0D7-6D4F-432E-A891-F3B8F93369D0}" type="presParOf" srcId="{AAFCDF5E-8B0E-44C9-AEB5-4842C427290B}" destId="{A72F0FA7-EBC3-4F4F-80FC-C9E497E4DA80}" srcOrd="1" destOrd="0" presId="urn:microsoft.com/office/officeart/2008/layout/HorizontalMultiLevelHierarchy"/>
    <dgm:cxn modelId="{9DE15D2B-84C9-46E1-8D39-09160709917E}" type="presParOf" srcId="{A72F0FA7-EBC3-4F4F-80FC-C9E497E4DA80}" destId="{27EC359E-7DFB-464B-B715-4B0D46D2A0AF}" srcOrd="0" destOrd="0" presId="urn:microsoft.com/office/officeart/2008/layout/HorizontalMultiLevelHierarchy"/>
    <dgm:cxn modelId="{623EAC65-096E-4AEF-9079-0A1F86AFD64A}" type="presParOf" srcId="{A72F0FA7-EBC3-4F4F-80FC-C9E497E4DA80}" destId="{9F5D2507-874F-437B-9B94-66035B6C046C}" srcOrd="1" destOrd="0" presId="urn:microsoft.com/office/officeart/2008/layout/HorizontalMultiLevelHierarchy"/>
    <dgm:cxn modelId="{E0087EC8-6D1C-4AF6-9B57-762EAC580AB2}" type="presParOf" srcId="{9F5D2507-874F-437B-9B94-66035B6C046C}" destId="{92DDD380-708C-4E6B-9820-5BB8C99BD0B3}" srcOrd="0" destOrd="0" presId="urn:microsoft.com/office/officeart/2008/layout/HorizontalMultiLevelHierarchy"/>
    <dgm:cxn modelId="{1D290869-E1B0-41A7-BDF9-122669F824EB}" type="presParOf" srcId="{92DDD380-708C-4E6B-9820-5BB8C99BD0B3}" destId="{66E1AF20-3D60-41CB-831B-594A77F20DA0}" srcOrd="0" destOrd="0" presId="urn:microsoft.com/office/officeart/2008/layout/HorizontalMultiLevelHierarchy"/>
    <dgm:cxn modelId="{A71E6C7E-2764-44DA-B87B-3E384933D568}" type="presParOf" srcId="{9F5D2507-874F-437B-9B94-66035B6C046C}" destId="{E3616C75-2101-4F54-9CC3-E489A5FE7EA8}" srcOrd="1" destOrd="0" presId="urn:microsoft.com/office/officeart/2008/layout/HorizontalMultiLevelHierarchy"/>
    <dgm:cxn modelId="{947B6340-2BCC-477E-95EB-41D6CD2D5042}" type="presParOf" srcId="{E3616C75-2101-4F54-9CC3-E489A5FE7EA8}" destId="{1990E8D7-D4F2-4FE0-8C17-0C7A0F738E2A}" srcOrd="0" destOrd="0" presId="urn:microsoft.com/office/officeart/2008/layout/HorizontalMultiLevelHierarchy"/>
    <dgm:cxn modelId="{27E06C05-5624-43C1-84EA-0B2A1227DB32}" type="presParOf" srcId="{E3616C75-2101-4F54-9CC3-E489A5FE7EA8}" destId="{0CDBBFD2-548B-49AC-8B94-6FAEDF21D3A4}" srcOrd="1" destOrd="0" presId="urn:microsoft.com/office/officeart/2008/layout/HorizontalMultiLevelHierarchy"/>
    <dgm:cxn modelId="{317EA26B-680A-464B-8AB5-11D8C9CC349A}" type="presParOf" srcId="{9F5D2507-874F-437B-9B94-66035B6C046C}" destId="{187941E0-82D1-4488-A834-6FB65ED48179}" srcOrd="2" destOrd="0" presId="urn:microsoft.com/office/officeart/2008/layout/HorizontalMultiLevelHierarchy"/>
    <dgm:cxn modelId="{49E07F29-4E06-4CC5-BC32-955895F972C2}" type="presParOf" srcId="{187941E0-82D1-4488-A834-6FB65ED48179}" destId="{868346EC-AF43-4BFB-A5C0-47C0544D61CC}" srcOrd="0" destOrd="0" presId="urn:microsoft.com/office/officeart/2008/layout/HorizontalMultiLevelHierarchy"/>
    <dgm:cxn modelId="{955BEF64-175F-4EDB-964A-8B66E7FA7A45}" type="presParOf" srcId="{9F5D2507-874F-437B-9B94-66035B6C046C}" destId="{13FF6457-D34F-4885-BCEC-61F55DE71BFC}" srcOrd="3" destOrd="0" presId="urn:microsoft.com/office/officeart/2008/layout/HorizontalMultiLevelHierarchy"/>
    <dgm:cxn modelId="{0DAE284E-9817-491F-8F15-78C0F4A499C5}" type="presParOf" srcId="{13FF6457-D34F-4885-BCEC-61F55DE71BFC}" destId="{08711CC7-4FEB-4062-ACCC-B607AD8F20A2}" srcOrd="0" destOrd="0" presId="urn:microsoft.com/office/officeart/2008/layout/HorizontalMultiLevelHierarchy"/>
    <dgm:cxn modelId="{6C71B0CB-A608-4B75-AE66-C79505FA07BB}" type="presParOf" srcId="{13FF6457-D34F-4885-BCEC-61F55DE71BFC}" destId="{9414E412-A3B1-4B5F-800F-307A6DFCB60A}" srcOrd="1" destOrd="0" presId="urn:microsoft.com/office/officeart/2008/layout/HorizontalMultiLevelHierarchy"/>
    <dgm:cxn modelId="{503DB34E-8FC6-46FD-A010-C4A31581A94F}" type="presParOf" srcId="{AAFCDF5E-8B0E-44C9-AEB5-4842C427290B}" destId="{07AB8B09-3CA7-420A-B222-0A484AD6F6C9}" srcOrd="2" destOrd="0" presId="urn:microsoft.com/office/officeart/2008/layout/HorizontalMultiLevelHierarchy"/>
    <dgm:cxn modelId="{B3B2BBC5-9216-4001-95EC-A2A608094BD6}" type="presParOf" srcId="{07AB8B09-3CA7-420A-B222-0A484AD6F6C9}" destId="{10E80BCB-524F-40D9-B813-61DFFA0CD658}" srcOrd="0" destOrd="0" presId="urn:microsoft.com/office/officeart/2008/layout/HorizontalMultiLevelHierarchy"/>
    <dgm:cxn modelId="{9F2B0F75-B3F7-4F98-8A73-B2ABD2A9ADE8}" type="presParOf" srcId="{AAFCDF5E-8B0E-44C9-AEB5-4842C427290B}" destId="{42F2DF9C-929F-4AB7-9507-7D3844564560}" srcOrd="3" destOrd="0" presId="urn:microsoft.com/office/officeart/2008/layout/HorizontalMultiLevelHierarchy"/>
    <dgm:cxn modelId="{83EDCD37-2CB5-4AE8-9473-D6D4BAEFDBFB}" type="presParOf" srcId="{42F2DF9C-929F-4AB7-9507-7D3844564560}" destId="{E86DCD6F-1053-4D2D-8DE4-273EFC83A1AD}" srcOrd="0" destOrd="0" presId="urn:microsoft.com/office/officeart/2008/layout/HorizontalMultiLevelHierarchy"/>
    <dgm:cxn modelId="{04224F21-F93C-4EDA-BFEB-17318EF34893}" type="presParOf" srcId="{42F2DF9C-929F-4AB7-9507-7D3844564560}" destId="{3D5C6F9F-1B99-46F6-9264-3F64FA1D3918}" srcOrd="1" destOrd="0" presId="urn:microsoft.com/office/officeart/2008/layout/HorizontalMultiLevelHierarchy"/>
    <dgm:cxn modelId="{31A70929-2BBA-4470-93B0-6848B7752676}" type="presParOf" srcId="{3D5C6F9F-1B99-46F6-9264-3F64FA1D3918}" destId="{07A39B5B-B5F3-4972-96AB-41BB417C191F}" srcOrd="0" destOrd="0" presId="urn:microsoft.com/office/officeart/2008/layout/HorizontalMultiLevelHierarchy"/>
    <dgm:cxn modelId="{4AE98B5F-46FD-48DB-A517-948BCA1B7858}" type="presParOf" srcId="{07A39B5B-B5F3-4972-96AB-41BB417C191F}" destId="{02BBA887-1E9C-4EB5-B8C6-7E25C25704EC}" srcOrd="0" destOrd="0" presId="urn:microsoft.com/office/officeart/2008/layout/HorizontalMultiLevelHierarchy"/>
    <dgm:cxn modelId="{7CE0BCEC-3AAE-4DEA-9376-8F43CD6580BA}" type="presParOf" srcId="{3D5C6F9F-1B99-46F6-9264-3F64FA1D3918}" destId="{FF244E67-80B9-434A-8080-42F7EB9B085D}" srcOrd="1" destOrd="0" presId="urn:microsoft.com/office/officeart/2008/layout/HorizontalMultiLevelHierarchy"/>
    <dgm:cxn modelId="{E0C974DD-C0A8-44EA-9E6A-1E4753298433}" type="presParOf" srcId="{FF244E67-80B9-434A-8080-42F7EB9B085D}" destId="{306E1E2B-6B98-44D4-807F-301C88EB8D2B}" srcOrd="0" destOrd="0" presId="urn:microsoft.com/office/officeart/2008/layout/HorizontalMultiLevelHierarchy"/>
    <dgm:cxn modelId="{697E2708-E90B-47D3-9425-EFD80AE72C23}" type="presParOf" srcId="{FF244E67-80B9-434A-8080-42F7EB9B085D}" destId="{5EA73714-FBF3-42D6-BCFF-B7766685A6F9}" srcOrd="1" destOrd="0" presId="urn:microsoft.com/office/officeart/2008/layout/HorizontalMultiLevelHierarchy"/>
    <dgm:cxn modelId="{67FAD44F-2DF3-455A-9D31-7519F95E5D0C}" type="presParOf" srcId="{3D5C6F9F-1B99-46F6-9264-3F64FA1D3918}" destId="{885458AD-E4FD-4F2F-BFF8-9ED4D4EAE6DD}" srcOrd="2" destOrd="0" presId="urn:microsoft.com/office/officeart/2008/layout/HorizontalMultiLevelHierarchy"/>
    <dgm:cxn modelId="{D29E4E81-CE27-4667-A04A-F677F51FDD73}" type="presParOf" srcId="{885458AD-E4FD-4F2F-BFF8-9ED4D4EAE6DD}" destId="{8F4BEDF5-32E8-4F14-AFB3-66EB32E95A9F}" srcOrd="0" destOrd="0" presId="urn:microsoft.com/office/officeart/2008/layout/HorizontalMultiLevelHierarchy"/>
    <dgm:cxn modelId="{88C4FFD5-9674-4972-B0F6-851A01DA3F2A}" type="presParOf" srcId="{3D5C6F9F-1B99-46F6-9264-3F64FA1D3918}" destId="{8D4DBC17-CBD6-40F1-96D7-0D160EC4DA63}" srcOrd="3" destOrd="0" presId="urn:microsoft.com/office/officeart/2008/layout/HorizontalMultiLevelHierarchy"/>
    <dgm:cxn modelId="{D69D464B-DCEF-466A-A348-86669E81ECA8}" type="presParOf" srcId="{8D4DBC17-CBD6-40F1-96D7-0D160EC4DA63}" destId="{75AF99B9-C07F-4A5B-9CA8-2B3F5A0ED967}" srcOrd="0" destOrd="0" presId="urn:microsoft.com/office/officeart/2008/layout/HorizontalMultiLevelHierarchy"/>
    <dgm:cxn modelId="{5C80EE31-7A8B-4FE9-B843-BE832A83C2D6}" type="presParOf" srcId="{8D4DBC17-CBD6-40F1-96D7-0D160EC4DA63}" destId="{D55E339B-E616-479F-8E04-8C532C20916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458AD-E4FD-4F2F-BFF8-9ED4D4EAE6DD}">
      <dsp:nvSpPr>
        <dsp:cNvPr id="0" name=""/>
        <dsp:cNvSpPr/>
      </dsp:nvSpPr>
      <dsp:spPr>
        <a:xfrm>
          <a:off x="4023707" y="3776659"/>
          <a:ext cx="637422" cy="607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8711" y="0"/>
              </a:lnTo>
              <a:lnTo>
                <a:pt x="318711" y="607300"/>
              </a:lnTo>
              <a:lnTo>
                <a:pt x="637422" y="60730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20408" y="4058299"/>
        <a:ext cx="44020" cy="44020"/>
      </dsp:txXfrm>
    </dsp:sp>
    <dsp:sp modelId="{07A39B5B-B5F3-4972-96AB-41BB417C191F}">
      <dsp:nvSpPr>
        <dsp:cNvPr id="0" name=""/>
        <dsp:cNvSpPr/>
      </dsp:nvSpPr>
      <dsp:spPr>
        <a:xfrm>
          <a:off x="4023707" y="3041630"/>
          <a:ext cx="637422" cy="735028"/>
        </a:xfrm>
        <a:custGeom>
          <a:avLst/>
          <a:gdLst/>
          <a:ahLst/>
          <a:cxnLst/>
          <a:rect l="0" t="0" r="0" b="0"/>
          <a:pathLst>
            <a:path>
              <a:moveTo>
                <a:pt x="0" y="735028"/>
              </a:moveTo>
              <a:lnTo>
                <a:pt x="318711" y="735028"/>
              </a:lnTo>
              <a:lnTo>
                <a:pt x="318711" y="0"/>
              </a:lnTo>
              <a:lnTo>
                <a:pt x="637422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18095" y="3384821"/>
        <a:ext cx="48646" cy="48646"/>
      </dsp:txXfrm>
    </dsp:sp>
    <dsp:sp modelId="{07AB8B09-3CA7-420A-B222-0A484AD6F6C9}">
      <dsp:nvSpPr>
        <dsp:cNvPr id="0" name=""/>
        <dsp:cNvSpPr/>
      </dsp:nvSpPr>
      <dsp:spPr>
        <a:xfrm>
          <a:off x="971681" y="2484078"/>
          <a:ext cx="1122929" cy="1292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1464" y="0"/>
              </a:lnTo>
              <a:lnTo>
                <a:pt x="561464" y="1292580"/>
              </a:lnTo>
              <a:lnTo>
                <a:pt x="1122929" y="129258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0340" y="3087563"/>
        <a:ext cx="85611" cy="85611"/>
      </dsp:txXfrm>
    </dsp:sp>
    <dsp:sp modelId="{187941E0-82D1-4488-A834-6FB65ED48179}">
      <dsp:nvSpPr>
        <dsp:cNvPr id="0" name=""/>
        <dsp:cNvSpPr/>
      </dsp:nvSpPr>
      <dsp:spPr>
        <a:xfrm>
          <a:off x="4023707" y="1219728"/>
          <a:ext cx="637422" cy="607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8711" y="0"/>
              </a:lnTo>
              <a:lnTo>
                <a:pt x="318711" y="607300"/>
              </a:lnTo>
              <a:lnTo>
                <a:pt x="637422" y="60730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20408" y="1501368"/>
        <a:ext cx="44020" cy="44020"/>
      </dsp:txXfrm>
    </dsp:sp>
    <dsp:sp modelId="{92DDD380-708C-4E6B-9820-5BB8C99BD0B3}">
      <dsp:nvSpPr>
        <dsp:cNvPr id="0" name=""/>
        <dsp:cNvSpPr/>
      </dsp:nvSpPr>
      <dsp:spPr>
        <a:xfrm>
          <a:off x="4023707" y="612427"/>
          <a:ext cx="637422" cy="607300"/>
        </a:xfrm>
        <a:custGeom>
          <a:avLst/>
          <a:gdLst/>
          <a:ahLst/>
          <a:cxnLst/>
          <a:rect l="0" t="0" r="0" b="0"/>
          <a:pathLst>
            <a:path>
              <a:moveTo>
                <a:pt x="0" y="607300"/>
              </a:moveTo>
              <a:lnTo>
                <a:pt x="318711" y="607300"/>
              </a:lnTo>
              <a:lnTo>
                <a:pt x="318711" y="0"/>
              </a:lnTo>
              <a:lnTo>
                <a:pt x="637422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20408" y="894067"/>
        <a:ext cx="44020" cy="44020"/>
      </dsp:txXfrm>
    </dsp:sp>
    <dsp:sp modelId="{691657E1-9AD4-442D-B84D-7D8C3894CA6C}">
      <dsp:nvSpPr>
        <dsp:cNvPr id="0" name=""/>
        <dsp:cNvSpPr/>
      </dsp:nvSpPr>
      <dsp:spPr>
        <a:xfrm>
          <a:off x="971681" y="1219728"/>
          <a:ext cx="1122929" cy="1264350"/>
        </a:xfrm>
        <a:custGeom>
          <a:avLst/>
          <a:gdLst/>
          <a:ahLst/>
          <a:cxnLst/>
          <a:rect l="0" t="0" r="0" b="0"/>
          <a:pathLst>
            <a:path>
              <a:moveTo>
                <a:pt x="0" y="1264350"/>
              </a:moveTo>
              <a:lnTo>
                <a:pt x="561464" y="1264350"/>
              </a:lnTo>
              <a:lnTo>
                <a:pt x="561464" y="0"/>
              </a:lnTo>
              <a:lnTo>
                <a:pt x="1122929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0870" y="1809628"/>
        <a:ext cx="84551" cy="84551"/>
      </dsp:txXfrm>
    </dsp:sp>
    <dsp:sp modelId="{D58F4E2F-E11C-4F65-9339-5CC8503793F2}">
      <dsp:nvSpPr>
        <dsp:cNvPr id="0" name=""/>
        <dsp:cNvSpPr/>
      </dsp:nvSpPr>
      <dsp:spPr>
        <a:xfrm rot="16200000">
          <a:off x="-1615547" y="1998238"/>
          <a:ext cx="4202777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Becoming independent</a:t>
          </a:r>
          <a:endParaRPr lang="en-US" sz="3200" kern="1200" dirty="0"/>
        </a:p>
      </dsp:txBody>
      <dsp:txXfrm>
        <a:off x="-1615547" y="1998238"/>
        <a:ext cx="4202777" cy="971681"/>
      </dsp:txXfrm>
    </dsp:sp>
    <dsp:sp modelId="{27EC359E-7DFB-464B-B715-4B0D46D2A0AF}">
      <dsp:nvSpPr>
        <dsp:cNvPr id="0" name=""/>
        <dsp:cNvSpPr/>
      </dsp:nvSpPr>
      <dsp:spPr>
        <a:xfrm>
          <a:off x="2094610" y="733887"/>
          <a:ext cx="1929096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At school</a:t>
          </a:r>
          <a:endParaRPr lang="en-US" sz="2800" kern="1200" dirty="0"/>
        </a:p>
      </dsp:txBody>
      <dsp:txXfrm>
        <a:off x="2094610" y="733887"/>
        <a:ext cx="1929096" cy="971681"/>
      </dsp:txXfrm>
    </dsp:sp>
    <dsp:sp modelId="{1990E8D7-D4F2-4FE0-8C17-0C7A0F738E2A}">
      <dsp:nvSpPr>
        <dsp:cNvPr id="0" name=""/>
        <dsp:cNvSpPr/>
      </dsp:nvSpPr>
      <dsp:spPr>
        <a:xfrm>
          <a:off x="4661130" y="126587"/>
          <a:ext cx="6228195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Required subjects: (1) _______________, science, social studies</a:t>
          </a:r>
          <a:endParaRPr lang="en-US" sz="2800" kern="1200" dirty="0"/>
        </a:p>
      </dsp:txBody>
      <dsp:txXfrm>
        <a:off x="4661130" y="126587"/>
        <a:ext cx="6228195" cy="971681"/>
      </dsp:txXfrm>
    </dsp:sp>
    <dsp:sp modelId="{08711CC7-4FEB-4062-ACCC-B607AD8F20A2}">
      <dsp:nvSpPr>
        <dsp:cNvPr id="0" name=""/>
        <dsp:cNvSpPr/>
      </dsp:nvSpPr>
      <dsp:spPr>
        <a:xfrm>
          <a:off x="4661130" y="1341188"/>
          <a:ext cx="6228195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Extracurricular activities: (2) __________, and bands</a:t>
          </a:r>
          <a:endParaRPr lang="en-US" sz="2800" kern="1200" dirty="0"/>
        </a:p>
      </dsp:txBody>
      <dsp:txXfrm>
        <a:off x="4661130" y="1341188"/>
        <a:ext cx="6228195" cy="971681"/>
      </dsp:txXfrm>
    </dsp:sp>
    <dsp:sp modelId="{E86DCD6F-1053-4D2D-8DE4-273EFC83A1AD}">
      <dsp:nvSpPr>
        <dsp:cNvPr id="0" name=""/>
        <dsp:cNvSpPr/>
      </dsp:nvSpPr>
      <dsp:spPr>
        <a:xfrm>
          <a:off x="2094610" y="3290818"/>
          <a:ext cx="1929096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Outside school</a:t>
          </a:r>
          <a:endParaRPr lang="en-US" sz="2800" kern="1200" dirty="0"/>
        </a:p>
      </dsp:txBody>
      <dsp:txXfrm>
        <a:off x="2094610" y="3290818"/>
        <a:ext cx="1929096" cy="971681"/>
      </dsp:txXfrm>
    </dsp:sp>
    <dsp:sp modelId="{306E1E2B-6B98-44D4-807F-301C88EB8D2B}">
      <dsp:nvSpPr>
        <dsp:cNvPr id="0" name=""/>
        <dsp:cNvSpPr/>
      </dsp:nvSpPr>
      <dsp:spPr>
        <a:xfrm>
          <a:off x="4661130" y="2555790"/>
          <a:ext cx="6228195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Part-time jobs: working at (3) __________ and stores, babysitting, dog walking</a:t>
          </a:r>
          <a:endParaRPr lang="en-US" sz="2800" kern="1200" dirty="0"/>
        </a:p>
      </dsp:txBody>
      <dsp:txXfrm>
        <a:off x="4661130" y="2555790"/>
        <a:ext cx="6228195" cy="971681"/>
      </dsp:txXfrm>
    </dsp:sp>
    <dsp:sp modelId="{75AF99B9-C07F-4A5B-9CA8-2B3F5A0ED967}">
      <dsp:nvSpPr>
        <dsp:cNvPr id="0" name=""/>
        <dsp:cNvSpPr/>
      </dsp:nvSpPr>
      <dsp:spPr>
        <a:xfrm>
          <a:off x="4661130" y="3770391"/>
          <a:ext cx="6228195" cy="12271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Volunteer work: at (4) ____________. Food banks, and old people’s homes; clean-up activities</a:t>
          </a:r>
          <a:endParaRPr lang="en-US" sz="2800" kern="1200" dirty="0"/>
        </a:p>
      </dsp:txBody>
      <dsp:txXfrm>
        <a:off x="4661130" y="3770391"/>
        <a:ext cx="6228195" cy="1227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</a:t>
            </a:r>
            <a:r>
              <a:rPr lang="en-US" dirty="0" err="1" smtClean="0"/>
              <a:t>FzAX_PTTnOk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03/07/2023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1092917" y="2328574"/>
            <a:ext cx="1012404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cs typeface="Arial" panose="020B0604020202020204" pitchFamily="34" charset="0"/>
              </a:rPr>
              <a:t>What have you learnt today?</a:t>
            </a:r>
            <a:endParaRPr lang="en-US" sz="32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Teen independence in the 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Review expressions for wishes and responding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Prepare for Lesson 8 - Unit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7182" y="6023248"/>
            <a:ext cx="587763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2892" y="2571385"/>
            <a:ext cx="6559291" cy="110911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12126" y="2822885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BECOMING INDEPENDENT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232284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COMMUNICATION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CLIL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058476"/>
            <a:ext cx="4879384" cy="1085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complete the conversation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Make similar conversation for these situations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382624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Read the text and complete the diagram.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Work in groups. Discuss the following questions.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898447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3" y="2559985"/>
            <a:ext cx="709996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EXTRA ACTIVITY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631707"/>
            <a:ext cx="4879382" cy="760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discuss what you want to change to be more independent.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947383" y="322270"/>
            <a:ext cx="6181534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COMMUNICATION AND CULTURE / CLIL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837188" y="34423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30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2047" y="437643"/>
            <a:ext cx="5002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VIDEO WATCHING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Things They Don't Tell You About Living Alo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431" y="1145529"/>
            <a:ext cx="9769538" cy="54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388206" y="1111574"/>
            <a:ext cx="10567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Listen and complete the conversation with the expressions in the box.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9422" y="3842476"/>
            <a:ext cx="642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6ABCA3-7520-5EA6-7AEB-6DE556F0885D}"/>
              </a:ext>
            </a:extLst>
          </p:cNvPr>
          <p:cNvSpPr txBox="1"/>
          <p:nvPr/>
        </p:nvSpPr>
        <p:spPr>
          <a:xfrm>
            <a:off x="3550812" y="4309166"/>
            <a:ext cx="642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0845186-2221-8B55-4BED-B8B0C69BE503}"/>
              </a:ext>
            </a:extLst>
          </p:cNvPr>
          <p:cNvSpPr txBox="1"/>
          <p:nvPr/>
        </p:nvSpPr>
        <p:spPr>
          <a:xfrm>
            <a:off x="4642913" y="4861147"/>
            <a:ext cx="642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A3D88AC-E1B7-9844-188B-0EE53F8CDA25}"/>
              </a:ext>
            </a:extLst>
          </p:cNvPr>
          <p:cNvSpPr txBox="1"/>
          <p:nvPr/>
        </p:nvSpPr>
        <p:spPr>
          <a:xfrm>
            <a:off x="5146249" y="5416208"/>
            <a:ext cx="642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A</a:t>
            </a:r>
          </a:p>
        </p:txBody>
      </p:sp>
      <p:pic>
        <p:nvPicPr>
          <p:cNvPr id="3" name="Track 63">
            <a:hlinkClick r:id="" action="ppaction://media"/>
            <a:extLst>
              <a:ext uri="{FF2B5EF4-FFF2-40B4-BE49-F238E27FC236}">
                <a16:creationId xmlns:a16="http://schemas.microsoft.com/office/drawing/2014/main" xmlns="" id="{F80366B1-0C6B-3FB1-8BD4-5F018F525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4654" y="1418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805" y="3375786"/>
            <a:ext cx="1150088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E36427"/>
                </a:solidFill>
              </a:rPr>
              <a:t>1</a:t>
            </a:r>
            <a:r>
              <a:rPr lang="en-US" sz="3400" b="1" dirty="0" smtClean="0">
                <a:solidFill>
                  <a:srgbClr val="E36427"/>
                </a:solidFill>
              </a:rPr>
              <a:t>. </a:t>
            </a:r>
            <a:r>
              <a:rPr lang="en-US" sz="3400" b="1" i="1" dirty="0" smtClean="0">
                <a:solidFill>
                  <a:srgbClr val="242021"/>
                </a:solidFill>
              </a:rPr>
              <a:t>Nam</a:t>
            </a:r>
            <a:r>
              <a:rPr lang="en-US" sz="3400" b="1" i="1" dirty="0">
                <a:solidFill>
                  <a:srgbClr val="242021"/>
                </a:solidFill>
              </a:rPr>
              <a:t>: </a:t>
            </a:r>
            <a:r>
              <a:rPr lang="en-US" sz="3400" dirty="0">
                <a:solidFill>
                  <a:srgbClr val="242021"/>
                </a:solidFill>
              </a:rPr>
              <a:t>Hey, I heard that you’re going on a trip to Singapore tomorrow. (1) </a:t>
            </a:r>
            <a:r>
              <a:rPr lang="en-US" sz="3400" dirty="0">
                <a:solidFill>
                  <a:srgbClr val="949599"/>
                </a:solidFill>
              </a:rPr>
              <a:t>________</a:t>
            </a:r>
            <a:r>
              <a:rPr lang="en-US" sz="3400" dirty="0">
                <a:solidFill>
                  <a:srgbClr val="242021"/>
                </a:solidFill>
              </a:rPr>
              <a:t>! </a:t>
            </a:r>
            <a:endParaRPr lang="en-US" sz="3400" dirty="0" smtClean="0">
              <a:solidFill>
                <a:srgbClr val="242021"/>
              </a:solidFill>
            </a:endParaRPr>
          </a:p>
          <a:p>
            <a:r>
              <a:rPr lang="en-US" sz="3400" b="1" i="1" dirty="0" smtClean="0">
                <a:solidFill>
                  <a:srgbClr val="242021"/>
                </a:solidFill>
              </a:rPr>
              <a:t>Mike</a:t>
            </a:r>
            <a:r>
              <a:rPr lang="en-US" sz="3400" b="1" i="1" dirty="0">
                <a:solidFill>
                  <a:srgbClr val="242021"/>
                </a:solidFill>
              </a:rPr>
              <a:t>: </a:t>
            </a:r>
            <a:r>
              <a:rPr lang="en-US" sz="3400" dirty="0">
                <a:solidFill>
                  <a:srgbClr val="242021"/>
                </a:solidFill>
              </a:rPr>
              <a:t>Yep. (2) </a:t>
            </a:r>
            <a:r>
              <a:rPr lang="en-US" sz="3400" dirty="0" smtClean="0">
                <a:solidFill>
                  <a:srgbClr val="949599"/>
                </a:solidFill>
              </a:rPr>
              <a:t>________</a:t>
            </a:r>
            <a:r>
              <a:rPr lang="en-US" sz="3400" dirty="0" smtClean="0">
                <a:solidFill>
                  <a:srgbClr val="242021"/>
                </a:solidFill>
              </a:rPr>
              <a:t>.</a:t>
            </a:r>
            <a:endParaRPr lang="en-US" sz="3400" dirty="0">
              <a:solidFill>
                <a:srgbClr val="242021"/>
              </a:solidFill>
            </a:endParaRPr>
          </a:p>
          <a:p>
            <a:r>
              <a:rPr lang="en-US" sz="3400" b="1" dirty="0">
                <a:solidFill>
                  <a:srgbClr val="E36427"/>
                </a:solidFill>
              </a:rPr>
              <a:t>2</a:t>
            </a:r>
            <a:r>
              <a:rPr lang="en-US" sz="3400" b="1" dirty="0" smtClean="0">
                <a:solidFill>
                  <a:srgbClr val="E36427"/>
                </a:solidFill>
              </a:rPr>
              <a:t>. </a:t>
            </a:r>
            <a:r>
              <a:rPr lang="en-US" sz="3400" b="1" i="1" dirty="0" smtClean="0">
                <a:solidFill>
                  <a:srgbClr val="242021"/>
                </a:solidFill>
              </a:rPr>
              <a:t>Kevin</a:t>
            </a:r>
            <a:r>
              <a:rPr lang="en-US" sz="3400" b="1" i="1" dirty="0">
                <a:solidFill>
                  <a:srgbClr val="242021"/>
                </a:solidFill>
              </a:rPr>
              <a:t>: </a:t>
            </a:r>
            <a:r>
              <a:rPr lang="en-US" sz="3400" dirty="0">
                <a:solidFill>
                  <a:srgbClr val="242021"/>
                </a:solidFill>
              </a:rPr>
              <a:t>Hi, Mai. (3) </a:t>
            </a:r>
            <a:r>
              <a:rPr lang="en-US" sz="3400" dirty="0">
                <a:solidFill>
                  <a:srgbClr val="949599"/>
                </a:solidFill>
              </a:rPr>
              <a:t>________</a:t>
            </a:r>
            <a:r>
              <a:rPr lang="en-US" sz="3400" dirty="0">
                <a:solidFill>
                  <a:srgbClr val="242021"/>
                </a:solidFill>
              </a:rPr>
              <a:t>! Wishing you a great year ahead!</a:t>
            </a:r>
          </a:p>
          <a:p>
            <a:r>
              <a:rPr lang="en-US" sz="3400" b="1" i="1" dirty="0">
                <a:solidFill>
                  <a:srgbClr val="242021"/>
                </a:solidFill>
              </a:rPr>
              <a:t>Mai: </a:t>
            </a:r>
            <a:r>
              <a:rPr lang="en-US" sz="3400" dirty="0">
                <a:solidFill>
                  <a:srgbClr val="242021"/>
                </a:solidFill>
              </a:rPr>
              <a:t>Thanks, Kevin. (4) </a:t>
            </a:r>
            <a:r>
              <a:rPr lang="en-US" sz="3400" dirty="0">
                <a:solidFill>
                  <a:srgbClr val="949599"/>
                </a:solidFill>
              </a:rPr>
              <a:t>________</a:t>
            </a:r>
            <a:r>
              <a:rPr lang="en-US" sz="3400" dirty="0">
                <a:solidFill>
                  <a:srgbClr val="242021"/>
                </a:solidFill>
              </a:rPr>
              <a:t>! Hope all your dreams come true!</a:t>
            </a:r>
            <a:r>
              <a:rPr lang="en-US" sz="34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4033" y="2009230"/>
            <a:ext cx="8990221" cy="1077218"/>
          </a:xfrm>
          <a:prstGeom prst="rect">
            <a:avLst/>
          </a:prstGeom>
          <a:ln>
            <a:solidFill>
              <a:srgbClr val="F26532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E36427"/>
                </a:solidFill>
              </a:rPr>
              <a:t>A. </a:t>
            </a:r>
            <a:r>
              <a:rPr lang="en-US" sz="3200" dirty="0" smtClean="0">
                <a:solidFill>
                  <a:srgbClr val="242021"/>
                </a:solidFill>
              </a:rPr>
              <a:t>Same </a:t>
            </a:r>
            <a:r>
              <a:rPr lang="en-US" sz="3200" dirty="0">
                <a:solidFill>
                  <a:srgbClr val="242021"/>
                </a:solidFill>
              </a:rPr>
              <a:t>to you </a:t>
            </a:r>
            <a:r>
              <a:rPr lang="en-US" sz="3200" dirty="0" smtClean="0">
                <a:solidFill>
                  <a:srgbClr val="242021"/>
                </a:solidFill>
              </a:rPr>
              <a:t>			</a:t>
            </a:r>
            <a:r>
              <a:rPr lang="en-US" sz="3200" b="1" dirty="0" smtClean="0">
                <a:solidFill>
                  <a:srgbClr val="E36427"/>
                </a:solidFill>
              </a:rPr>
              <a:t>B</a:t>
            </a:r>
            <a:r>
              <a:rPr lang="en-US" sz="3200" b="1" dirty="0">
                <a:solidFill>
                  <a:srgbClr val="E36427"/>
                </a:solidFill>
              </a:rPr>
              <a:t>. </a:t>
            </a:r>
            <a:r>
              <a:rPr lang="en-US" sz="3200" dirty="0">
                <a:solidFill>
                  <a:srgbClr val="242021"/>
                </a:solidFill>
              </a:rPr>
              <a:t>Have a great time </a:t>
            </a:r>
            <a:endParaRPr lang="en-US" sz="3200" dirty="0" smtClean="0">
              <a:solidFill>
                <a:srgbClr val="242021"/>
              </a:solidFill>
            </a:endParaRPr>
          </a:p>
          <a:p>
            <a:r>
              <a:rPr lang="en-US" sz="3200" b="1" dirty="0" smtClean="0">
                <a:solidFill>
                  <a:srgbClr val="E36427"/>
                </a:solidFill>
              </a:rPr>
              <a:t>C</a:t>
            </a:r>
            <a:r>
              <a:rPr lang="en-US" sz="3200" b="1" dirty="0">
                <a:solidFill>
                  <a:srgbClr val="E36427"/>
                </a:solidFill>
              </a:rPr>
              <a:t>. </a:t>
            </a:r>
            <a:r>
              <a:rPr lang="en-US" sz="3200" dirty="0">
                <a:solidFill>
                  <a:srgbClr val="242021"/>
                </a:solidFill>
              </a:rPr>
              <a:t>Happy New Year </a:t>
            </a:r>
            <a:r>
              <a:rPr lang="en-US" sz="3200" dirty="0" smtClean="0">
                <a:solidFill>
                  <a:srgbClr val="242021"/>
                </a:solidFill>
              </a:rPr>
              <a:t>		</a:t>
            </a:r>
            <a:r>
              <a:rPr lang="en-US" sz="3200" b="1" dirty="0" smtClean="0">
                <a:solidFill>
                  <a:srgbClr val="E36427"/>
                </a:solidFill>
              </a:rPr>
              <a:t>D</a:t>
            </a:r>
            <a:r>
              <a:rPr lang="en-US" sz="3200" b="1" dirty="0">
                <a:solidFill>
                  <a:srgbClr val="E36427"/>
                </a:solidFill>
              </a:rPr>
              <a:t>. </a:t>
            </a:r>
            <a:r>
              <a:rPr lang="en-US" sz="3200" dirty="0">
                <a:solidFill>
                  <a:srgbClr val="242021"/>
                </a:solidFill>
              </a:rPr>
              <a:t>Thanks so much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8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631372" y="1017136"/>
            <a:ext cx="4161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702408"/>
              </p:ext>
            </p:extLst>
          </p:nvPr>
        </p:nvGraphicFramePr>
        <p:xfrm>
          <a:off x="494437" y="1540356"/>
          <a:ext cx="11313710" cy="50906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375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761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01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Expressing wishes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Responding to wishes</a:t>
                      </a:r>
                      <a:endParaRPr lang="en-US" sz="32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4535">
                <a:tc>
                  <a:txBody>
                    <a:bodyPr/>
                    <a:lstStyle/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Have a good/great …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Best wishes!/Good luck!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wish you a happy and healthy new year./ Happy New Year!/Happy holidays!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 I wish you best of luck/every success in your new …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Get well soon!/Hope you feel better soon/make a speedy recovery.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 so much.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 you (all) for your wishes.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Thanks. Happy New Year to you too!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(The) same to you! Thanks.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10819" y="1033807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Use the models in 1 to make similar conversations for these situations.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969067" y="2273644"/>
            <a:ext cx="5073145" cy="3409980"/>
          </a:xfrm>
          <a:prstGeom prst="wedgeRoundRectCallout">
            <a:avLst>
              <a:gd name="adj1" fmla="val -50572"/>
              <a:gd name="adj2" fmla="val 71450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FF0000"/>
                </a:solidFill>
              </a:rPr>
              <a:t>Student A </a:t>
            </a:r>
            <a:r>
              <a:rPr lang="en-US" sz="3600" i="1" dirty="0">
                <a:solidFill>
                  <a:schemeClr val="tx1"/>
                </a:solidFill>
              </a:rPr>
              <a:t>is going to take an exam.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Student B </a:t>
            </a:r>
            <a:r>
              <a:rPr lang="en-US" sz="3600" i="1" dirty="0">
                <a:solidFill>
                  <a:schemeClr val="tx1"/>
                </a:solidFill>
              </a:rPr>
              <a:t>is expressing his/her wishes for Student A’s success.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920753" y="2631990"/>
            <a:ext cx="4904663" cy="2903838"/>
          </a:xfrm>
          <a:prstGeom prst="wedgeRoundRectCallout">
            <a:avLst>
              <a:gd name="adj1" fmla="val -587"/>
              <a:gd name="adj2" fmla="val 6867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Student B </a:t>
            </a:r>
            <a:r>
              <a:rPr lang="en-US" sz="3600" dirty="0">
                <a:solidFill>
                  <a:schemeClr val="tx1"/>
                </a:solidFill>
              </a:rPr>
              <a:t>is not feeling well.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Student A </a:t>
            </a:r>
            <a:r>
              <a:rPr lang="en-US" sz="3600" dirty="0">
                <a:solidFill>
                  <a:schemeClr val="tx1"/>
                </a:solidFill>
              </a:rPr>
              <a:t>is expressing his/her wishes for Student’s recovery.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24521074"/>
              </p:ext>
            </p:extLst>
          </p:nvPr>
        </p:nvGraphicFramePr>
        <p:xfrm>
          <a:off x="494439" y="1598614"/>
          <a:ext cx="11374832" cy="5124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text and complete the diagram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ECFFAA-01CF-4872-4791-68FD1709822C}"/>
              </a:ext>
            </a:extLst>
          </p:cNvPr>
          <p:cNvSpPr txBox="1"/>
          <p:nvPr/>
        </p:nvSpPr>
        <p:spPr>
          <a:xfrm>
            <a:off x="8486557" y="1723813"/>
            <a:ext cx="255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English, </a:t>
            </a:r>
            <a:r>
              <a:rPr lang="en-US" sz="2800" b="1" dirty="0" err="1">
                <a:solidFill>
                  <a:srgbClr val="00B0F0"/>
                </a:solidFill>
              </a:rPr>
              <a:t>maths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0BACC4-5CBF-83E3-4D3A-4C0DF21582DE}"/>
              </a:ext>
            </a:extLst>
          </p:cNvPr>
          <p:cNvSpPr txBox="1"/>
          <p:nvPr/>
        </p:nvSpPr>
        <p:spPr>
          <a:xfrm>
            <a:off x="9205339" y="2938790"/>
            <a:ext cx="217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sports, clubs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A72E51-D895-2648-8AD5-502E60665C19}"/>
              </a:ext>
            </a:extLst>
          </p:cNvPr>
          <p:cNvSpPr txBox="1"/>
          <p:nvPr/>
        </p:nvSpPr>
        <p:spPr>
          <a:xfrm>
            <a:off x="9418325" y="3748429"/>
            <a:ext cx="2090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fast-food restaurants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C0B6092-4F64-9BDD-2192-9D2A4BB9221C}"/>
              </a:ext>
            </a:extLst>
          </p:cNvPr>
          <p:cNvSpPr txBox="1"/>
          <p:nvPr/>
        </p:nvSpPr>
        <p:spPr>
          <a:xfrm>
            <a:off x="8450699" y="5314357"/>
            <a:ext cx="231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local hospitals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Work in groups. Discuss the following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452DD8-3845-BF98-BBDB-782BB8EAF8C7}"/>
              </a:ext>
            </a:extLst>
          </p:cNvPr>
          <p:cNvSpPr txBox="1"/>
          <p:nvPr/>
        </p:nvSpPr>
        <p:spPr>
          <a:xfrm>
            <a:off x="1107952" y="2628289"/>
            <a:ext cx="108290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- Do American teenagers learn to become independent in the same way as Vietnamese teenagers? 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- What are the similarities and differences?</a:t>
            </a: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9092</TotalTime>
  <Words>492</Words>
  <Application>Microsoft Office PowerPoint</Application>
  <PresentationFormat>Widescreen</PresentationFormat>
  <Paragraphs>90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186</cp:revision>
  <dcterms:created xsi:type="dcterms:W3CDTF">2020-12-09T02:04:09Z</dcterms:created>
  <dcterms:modified xsi:type="dcterms:W3CDTF">2023-07-03T08:03:13Z</dcterms:modified>
</cp:coreProperties>
</file>