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9" r:id="rId2"/>
    <p:sldId id="285" r:id="rId3"/>
    <p:sldId id="282" r:id="rId4"/>
    <p:sldId id="302" r:id="rId5"/>
    <p:sldId id="304" r:id="rId6"/>
    <p:sldId id="293" r:id="rId7"/>
    <p:sldId id="290" r:id="rId8"/>
    <p:sldId id="306" r:id="rId9"/>
    <p:sldId id="307" r:id="rId10"/>
    <p:sldId id="308" r:id="rId11"/>
    <p:sldId id="309" r:id="rId12"/>
    <p:sldId id="310" r:id="rId13"/>
    <p:sldId id="299" r:id="rId14"/>
    <p:sldId id="379" r:id="rId15"/>
    <p:sldId id="2631" r:id="rId16"/>
    <p:sldId id="2632" r:id="rId17"/>
    <p:sldId id="2633"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2173" autoAdjust="0"/>
  </p:normalViewPr>
  <p:slideViewPr>
    <p:cSldViewPr snapToGrid="0">
      <p:cViewPr varScale="1">
        <p:scale>
          <a:sx n="64" d="100"/>
          <a:sy n="64" d="100"/>
        </p:scale>
        <p:origin x="9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6</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14</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18</a:t>
            </a:fld>
            <a:endParaRPr lang="en-US"/>
          </a:p>
        </p:txBody>
      </p:sp>
    </p:spTree>
    <p:extLst>
      <p:ext uri="{BB962C8B-B14F-4D97-AF65-F5344CB8AC3E}">
        <p14:creationId xmlns:p14="http://schemas.microsoft.com/office/powerpoint/2010/main" val="39907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6160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Tree>
    <p:extLst>
      <p:ext uri="{BB962C8B-B14F-4D97-AF65-F5344CB8AC3E}">
        <p14:creationId xmlns:p14="http://schemas.microsoft.com/office/powerpoint/2010/main" val="346372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AEAB6FB3-C440-5EFF-3B20-00150027AAD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9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notesSlide" Target="../notesSlides/notesSlide6.xml"/><Relationship Id="rId7" Type="http://schemas.openxmlformats.org/officeDocument/2006/relationships/image" Target="../media/image34.png"/><Relationship Id="rId12" Type="http://schemas.openxmlformats.org/officeDocument/2006/relationships/image" Target="../media/image38.jpeg"/><Relationship Id="rId17" Type="http://schemas.openxmlformats.org/officeDocument/2006/relationships/image" Target="../media/image43.png"/><Relationship Id="rId2" Type="http://schemas.openxmlformats.org/officeDocument/2006/relationships/slideLayout" Target="../slideLayouts/slideLayout3.xml"/><Relationship Id="rId16" Type="http://schemas.openxmlformats.org/officeDocument/2006/relationships/image" Target="../media/image42.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33.png"/><Relationship Id="rId11" Type="http://schemas.openxmlformats.org/officeDocument/2006/relationships/image" Target="../media/image37.jpeg"/><Relationship Id="rId5" Type="http://schemas.openxmlformats.org/officeDocument/2006/relationships/image" Target="../media/image32.pn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1.emf"/><Relationship Id="rId9" Type="http://schemas.openxmlformats.org/officeDocument/2006/relationships/image" Target="../media/image35.png"/><Relationship Id="rId14"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2.jpeg"/><Relationship Id="rId3" Type="http://schemas.openxmlformats.org/officeDocument/2006/relationships/image" Target="../media/image31.emf"/><Relationship Id="rId7" Type="http://schemas.microsoft.com/office/2007/relationships/hdphoto" Target="../media/hdphoto3.wdp"/><Relationship Id="rId12" Type="http://schemas.openxmlformats.org/officeDocument/2006/relationships/image" Target="../media/image39.jpeg"/><Relationship Id="rId2" Type="http://schemas.openxmlformats.org/officeDocument/2006/relationships/notesSlide" Target="../notesSlides/notesSlide7.xml"/><Relationship Id="rId16"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8.jpeg"/><Relationship Id="rId5" Type="http://schemas.openxmlformats.org/officeDocument/2006/relationships/image" Target="../media/image33.png"/><Relationship Id="rId15" Type="http://schemas.openxmlformats.org/officeDocument/2006/relationships/image" Target="../media/image46.png"/><Relationship Id="rId10" Type="http://schemas.openxmlformats.org/officeDocument/2006/relationships/image" Target="../media/image37.jpeg"/><Relationship Id="rId4" Type="http://schemas.openxmlformats.org/officeDocument/2006/relationships/image" Target="../media/image32.png"/><Relationship Id="rId9" Type="http://schemas.openxmlformats.org/officeDocument/2006/relationships/image" Target="../media/image36.jpeg"/><Relationship Id="rId14"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jpeg"/><Relationship Id="rId3" Type="http://schemas.openxmlformats.org/officeDocument/2006/relationships/notesSlide" Target="../notesSlides/notesSlide8.xml"/><Relationship Id="rId7" Type="http://schemas.openxmlformats.org/officeDocument/2006/relationships/image" Target="../media/image33.png"/><Relationship Id="rId12" Type="http://schemas.openxmlformats.org/officeDocument/2006/relationships/image" Target="../media/image37.jpeg"/><Relationship Id="rId17" Type="http://schemas.openxmlformats.org/officeDocument/2006/relationships/image" Target="../media/image48.png"/><Relationship Id="rId2" Type="http://schemas.openxmlformats.org/officeDocument/2006/relationships/slideLayout" Target="../slideLayouts/slideLayout3.xml"/><Relationship Id="rId16" Type="http://schemas.openxmlformats.org/officeDocument/2006/relationships/image" Target="../media/image43.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32.png"/><Relationship Id="rId11" Type="http://schemas.openxmlformats.org/officeDocument/2006/relationships/image" Target="../media/image36.jpeg"/><Relationship Id="rId5" Type="http://schemas.openxmlformats.org/officeDocument/2006/relationships/image" Target="../media/image31.emf"/><Relationship Id="rId15" Type="http://schemas.openxmlformats.org/officeDocument/2006/relationships/image" Target="../media/image42.jpeg"/><Relationship Id="rId10" Type="http://schemas.openxmlformats.org/officeDocument/2006/relationships/image" Target="../media/image35.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id="{859A0744-8E7F-EB39-823B-88016E85CE12}"/>
              </a:ext>
            </a:extLst>
          </p:cNvPr>
          <p:cNvPicPr>
            <a:picLocks noChangeAspect="1"/>
          </p:cNvPicPr>
          <p:nvPr/>
        </p:nvPicPr>
        <p:blipFill>
          <a:blip r:embed="rId11"/>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F7B39A-D20B-44A5-805E-EA69C12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id="{BF5168D2-288F-4480-9AD2-238655633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id="{17A2FF2D-11BA-4AF8-B477-0F53733D75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id="{E3B2D460-824E-2B5D-8FAF-4CFBD307B78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Cambria" panose="02040503050406030204" pitchFamily="18" charset="0"/>
                <a:ea typeface="Cambria" panose="02040503050406030204" pitchFamily="18" charset="0"/>
              </a:rPr>
              <a:t>C</a:t>
            </a:r>
            <a:r>
              <a:rPr lang="vi-VN" altLang="en-US" sz="3600" b="1" dirty="0">
                <a:solidFill>
                  <a:srgbClr val="002060"/>
                </a:solidFill>
                <a:latin typeface="Cambria" panose="02040503050406030204" pitchFamily="18" charset="0"/>
                <a:ea typeface="Cambria" panose="020405030504060302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5">
            <a:extLst>
              <a:ext uri="{FF2B5EF4-FFF2-40B4-BE49-F238E27FC236}">
                <a16:creationId xmlns:a16="http://schemas.microsoft.com/office/drawing/2014/main" id="{67BA68C8-1F52-2C43-8C3E-E8465C924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158F0B-2E2C-44EA-8125-6390889FDBD1}"/>
              </a:ext>
            </a:extLst>
          </p:cNvPr>
          <p:cNvSpPr/>
          <p:nvPr/>
        </p:nvSpPr>
        <p:spPr>
          <a:xfrm>
            <a:off x="3935759" y="2521570"/>
            <a:ext cx="7454484" cy="3416320"/>
          </a:xfrm>
          <a:prstGeom prst="rect">
            <a:avLst/>
          </a:prstGeom>
          <a:solidFill>
            <a:schemeClr val="accent2">
              <a:lumMod val="20000"/>
              <a:lumOff val="80000"/>
            </a:schemeClr>
          </a:solidFill>
        </p:spPr>
        <p:txBody>
          <a:bodyPr wrap="square" lIns="91440" tIns="45720" rIns="91440" bIns="45720">
            <a:spAutoFit/>
          </a:bodyPr>
          <a:lstStyle/>
          <a:p>
            <a:pPr marL="571500" lvl="0" indent="-571500" algn="just" defTabSz="457200">
              <a:buFont typeface="Wingdings" panose="05000000000000000000" pitchFamily="2" charset="2"/>
              <a:buChar char="v"/>
            </a:pP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Biết ước lượng và tính diện tích của bề mặt một số đồ vật trong thực tế.</a:t>
            </a:r>
          </a:p>
          <a:p>
            <a:pPr marL="571500" lvl="0" indent="-571500" algn="just" defTabSz="457200">
              <a:buFont typeface="Wingdings" panose="05000000000000000000" pitchFamily="2" charset="2"/>
              <a:buChar char="v"/>
            </a:pPr>
            <a:r>
              <a:rPr lang="en-US" sz="36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Củng</a:t>
            </a:r>
            <a:r>
              <a:rPr lang="en-US"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cố về nhận diện mệnh giá tiền, tính toán và đổi tiền qua hoạt động trò chơi.</a:t>
            </a:r>
          </a:p>
        </p:txBody>
      </p:sp>
      <p:pic>
        <p:nvPicPr>
          <p:cNvPr id="23" name="Picture 22">
            <a:extLst>
              <a:ext uri="{FF2B5EF4-FFF2-40B4-BE49-F238E27FC236}">
                <a16:creationId xmlns:a16="http://schemas.microsoft.com/office/drawing/2014/main" id="{2DA00133-8BF0-4EF9-BFDF-E431A59FE132}"/>
              </a:ext>
            </a:extLst>
          </p:cNvPr>
          <p:cNvPicPr>
            <a:picLocks noChangeAspect="1"/>
          </p:cNvPicPr>
          <p:nvPr/>
        </p:nvPicPr>
        <p:blipFill>
          <a:blip r:embed="rId2"/>
          <a:stretch>
            <a:fillRect/>
          </a:stretch>
        </p:blipFill>
        <p:spPr>
          <a:xfrm>
            <a:off x="3554016" y="690177"/>
            <a:ext cx="6700085" cy="1450974"/>
          </a:xfrm>
          <a:prstGeom prst="rect">
            <a:avLst/>
          </a:prstGeom>
        </p:spPr>
      </p:pic>
      <p:pic>
        <p:nvPicPr>
          <p:cNvPr id="26" name="Picture 9">
            <a:extLst>
              <a:ext uri="{FF2B5EF4-FFF2-40B4-BE49-F238E27FC236}">
                <a16:creationId xmlns:a16="http://schemas.microsoft.com/office/drawing/2014/main" id="{4D4E550C-FC37-4344-B9EB-07C807B16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3358" y="1701538"/>
            <a:ext cx="4039117" cy="5153579"/>
          </a:xfrm>
          <a:prstGeom prst="rect">
            <a:avLst/>
          </a:prstGeom>
        </p:spPr>
      </p:pic>
    </p:spTree>
    <p:extLst>
      <p:ext uri="{BB962C8B-B14F-4D97-AF65-F5344CB8AC3E}">
        <p14:creationId xmlns:p14="http://schemas.microsoft.com/office/powerpoint/2010/main" val="1898748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54</TotalTime>
  <Words>526</Words>
  <PresentationFormat>Widescreen</PresentationFormat>
  <Paragraphs>57</Paragraphs>
  <Slides>18</Slides>
  <Notes>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Arial-Rounded</vt:lpstr>
      <vt:lpstr>Calibri</vt:lpstr>
      <vt:lpstr>Cambria</vt:lpstr>
      <vt:lpstr>Gochi Hand</vt:lpstr>
      <vt:lpstr>Patrick Hand</vt:lpstr>
      <vt:lpstr>Patrick Hand SC</vt:lpstr>
      <vt:lpstr>Wingdings</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2023-08-21T11:37:34Z</dcterms:created>
  <dcterms:modified xsi:type="dcterms:W3CDTF">2023-10-15T05:03:25Z</dcterms:modified>
</cp:coreProperties>
</file>