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425" r:id="rId4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54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90B0-9E67-47FF-8AB6-4B4C636A162B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16FB-5DF8-4672-AA75-DE4533491F2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90B0-9E67-47FF-8AB6-4B4C636A162B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16FB-5DF8-4672-AA75-DE4533491F2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90B0-9E67-47FF-8AB6-4B4C636A162B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16FB-5DF8-4672-AA75-DE4533491F2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E40F0A-CA60-4B85-B9D5-F51CCD21BB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9573B9-9648-426C-A1CA-EFCF7E5DDC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4D7147-E393-4FF1-84F7-BE2C9C240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9E79D2-D47A-4B8C-AF14-50F5C0D4B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21F92C-E151-4886-ADC3-D2F0B4CA7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42645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E158FA-9462-4B11-9BBC-5A397833B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6B70C7-2991-4E5A-BEE5-153DF49FB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51DF9C-A3CF-4902-9D08-A9D00D05C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BA2FBF-0F1F-492F-991A-EBB74AAD8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5101AF-0122-4521-83D9-72169DEF5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95970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CC1C82-651B-484B-999C-617A8C478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2A25B5D-19FE-45FB-8AE1-A791E959B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F1E635-82F1-4C47-9DCA-FCC8FB7AD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DF1A0F6-54BC-4A22-B53C-39B9A25EF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637EB1-BEAC-4B25-8305-6449B1427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887831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3E5E42-9FB1-446D-B9E9-D27F657D7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51593C-7390-4DF3-A99A-3550537966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F1E6B09-6251-48A7-A878-45D2760D26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E566C6-62A6-46D9-ACBD-282FBB291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EAF35F-E819-4AB4-8FF5-1FF52B639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D57C17-6E8E-470D-9573-C6DE3195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44343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63FD79-9555-417F-86A6-978B1B9F1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245A696-4F53-47C3-BCA4-90CFC500F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67FEDD7-040E-4EDC-ABF1-BF9E8CC54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7FD5EA6-A546-4B0F-8596-4BF9A2C4A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3EE3323-65E0-4540-8D34-E0C0307DC2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92B4223-DDE0-4BE6-9B90-23CB70AC0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62D05B7-BC5C-4FFF-9F40-F5DF29ED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EB32C7F-28CB-42A0-B20A-F40693F7A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211936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3E2B99-741C-48A8-8E58-902ABCC25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F9A63CA-6B7D-483E-9F49-8B14F66A6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4685A2C-C38E-4AB5-A7F7-7BE7B3AE7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B280966-6384-49A5-9AED-E88D1BE7E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035223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91284AF-5B3B-44BF-BF76-1B4A1A38F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D00718F-2A17-41E8-A27B-B8234DA0C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24F0EC0-19A0-4307-A8A4-80AF108E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106708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81A4C3-782E-4CC0-A711-06A9D8F57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0D6914-DA57-4C20-B9AF-856222236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AD126A2-9A18-4AB9-923C-73C486DDAB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43C310B-0324-4F9C-AADA-9DA2C4E2E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DEC1F9-6D7F-436E-9DFF-5DFF70294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EDA25C2-8C1C-4D1C-A4F0-24D46B1C5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11017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90B0-9E67-47FF-8AB6-4B4C636A162B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16FB-5DF8-4672-AA75-DE4533491F2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8CA5EA-E338-498B-AF7A-B45CCD521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A77D26C-FB79-443F-BABE-7097A6D08A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6260DA0-4A07-4FF1-AE22-2A48A360B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493A49D-A289-4D95-BA26-A7824E055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4F50531-B3F1-439A-BD0E-CC28C7497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FAE9095-B7D3-4AA7-9F13-FDECB4818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420255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D9E16F-A854-4517-B3A0-E8E9AB442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A3E9848-0A69-450F-A620-3DF902B1D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E4DF86-CE58-4FDA-A23D-ABCF4457B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AC1661-75CA-4953-A2A5-31C3B786E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1E0D62-1379-4DA4-A6EB-97727ED8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995006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32CD6A4-D367-42C9-8114-77A00BCD01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96B18D1-37D0-4ABE-823A-2A7B87E5D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8CF97D1-5572-4E0B-8D43-BC16B377C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D9AA64-A950-417A-80E9-D9BA02FE2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72D132-F4CC-4F67-BCF2-C4ABBE31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5989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90B0-9E67-47FF-8AB6-4B4C636A162B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16FB-5DF8-4672-AA75-DE4533491F2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90B0-9E67-47FF-8AB6-4B4C636A162B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16FB-5DF8-4672-AA75-DE4533491F2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90B0-9E67-47FF-8AB6-4B4C636A162B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16FB-5DF8-4672-AA75-DE4533491F2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90B0-9E67-47FF-8AB6-4B4C636A162B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16FB-5DF8-4672-AA75-DE4533491F2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90B0-9E67-47FF-8AB6-4B4C636A162B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16FB-5DF8-4672-AA75-DE4533491F2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90B0-9E67-47FF-8AB6-4B4C636A162B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16FB-5DF8-4672-AA75-DE4533491F2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290B0-9E67-47FF-8AB6-4B4C636A162B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16FB-5DF8-4672-AA75-DE4533491F2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290B0-9E67-47FF-8AB6-4B4C636A162B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716FB-5DF8-4672-AA75-DE4533491F28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DC0CBFB-787F-4339-B7CB-7924570FD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ACF4F62-C072-4F38-8D90-2154F1632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7988C6-28B8-4EC4-BC7B-4038E30AF0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FFB9B2-31F8-44F6-8C95-30C9D5DF9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F1DB94-9BD4-4088-92F7-61F9AB641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77868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facebook.com/groups/299257004355186" TargetMode="Externa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1736" y="1285860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C</a:t>
            </a:r>
          </a:p>
        </p:txBody>
      </p:sp>
      <p:sp>
        <p:nvSpPr>
          <p:cNvPr id="5" name="Rectangle 4"/>
          <p:cNvSpPr/>
          <p:nvPr/>
        </p:nvSpPr>
        <p:spPr>
          <a:xfrm>
            <a:off x="3071802" y="1285860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I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1714488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U</a:t>
            </a:r>
          </a:p>
        </p:txBody>
      </p:sp>
      <p:sp>
        <p:nvSpPr>
          <p:cNvPr id="7" name="Rectangle 6"/>
          <p:cNvSpPr/>
          <p:nvPr/>
        </p:nvSpPr>
        <p:spPr>
          <a:xfrm>
            <a:off x="4071934" y="1714488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O</a:t>
            </a:r>
          </a:p>
        </p:txBody>
      </p:sp>
      <p:sp>
        <p:nvSpPr>
          <p:cNvPr id="8" name="Rectangle 7"/>
          <p:cNvSpPr/>
          <p:nvPr/>
        </p:nvSpPr>
        <p:spPr>
          <a:xfrm>
            <a:off x="5572132" y="1714488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E</a:t>
            </a:r>
          </a:p>
        </p:txBody>
      </p:sp>
      <p:sp>
        <p:nvSpPr>
          <p:cNvPr id="9" name="Rectangle 8"/>
          <p:cNvSpPr/>
          <p:nvPr/>
        </p:nvSpPr>
        <p:spPr>
          <a:xfrm>
            <a:off x="3571868" y="1285860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T</a:t>
            </a:r>
          </a:p>
        </p:txBody>
      </p:sp>
      <p:sp>
        <p:nvSpPr>
          <p:cNvPr id="10" name="Rectangle 9"/>
          <p:cNvSpPr/>
          <p:nvPr/>
        </p:nvSpPr>
        <p:spPr>
          <a:xfrm>
            <a:off x="4071934" y="1285860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72066" y="1714488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71868" y="1714488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71868" y="2143116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71868" y="2571744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71868" y="3429000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U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571868" y="3857628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571868" y="3000372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O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71868" y="5143512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571868" y="4286256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571868" y="4714884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R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571736" y="2143116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O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071670" y="2143116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71802" y="2143116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572000" y="2143116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071934" y="2143116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572000" y="2571744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G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071934" y="2571744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A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072066" y="2571744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571604" y="3000372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I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071538" y="3000372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571736" y="3000372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H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071670" y="3000372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071802" y="3000372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P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572000" y="3000372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D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071934" y="3000372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N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072066" y="3000372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572132" y="3429000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L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071802" y="3429000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B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072198" y="3429000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O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572000" y="3429000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A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071934" y="3429000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072066" y="3429000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L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572132" y="3857628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A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072198" y="3857628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N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572000" y="3857628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H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071934" y="3857628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G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072066" y="3857628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E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571736" y="4286256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W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071802" y="4286256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A</a:t>
            </a:r>
          </a:p>
        </p:txBody>
      </p:sp>
      <p:sp>
        <p:nvSpPr>
          <p:cNvPr id="57" name="Rectangle 56"/>
          <p:cNvSpPr/>
          <p:nvPr/>
        </p:nvSpPr>
        <p:spPr>
          <a:xfrm>
            <a:off x="4572000" y="4286256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R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071934" y="4286256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E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072066" y="4286256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072198" y="4286256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L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572132" y="4286256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A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572264" y="4286256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L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571604" y="4714884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071538" y="4714884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571736" y="4714884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M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071670" y="4714884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R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071802" y="4714884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E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71736" y="5143512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B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71802" y="5143512"/>
            <a:ext cx="500066" cy="428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A</a:t>
            </a:r>
          </a:p>
        </p:txBody>
      </p:sp>
      <p:sp>
        <p:nvSpPr>
          <p:cNvPr id="72" name="Rectangle 71"/>
          <p:cNvSpPr/>
          <p:nvPr/>
        </p:nvSpPr>
        <p:spPr>
          <a:xfrm>
            <a:off x="3571868" y="1285860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571868" y="1714488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H</a:t>
            </a:r>
          </a:p>
        </p:txBody>
      </p:sp>
      <p:sp>
        <p:nvSpPr>
          <p:cNvPr id="74" name="Rectangle 73"/>
          <p:cNvSpPr/>
          <p:nvPr/>
        </p:nvSpPr>
        <p:spPr>
          <a:xfrm>
            <a:off x="3571868" y="2143116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E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571868" y="2571744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C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571868" y="3429000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U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571868" y="3857628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N</a:t>
            </a:r>
          </a:p>
        </p:txBody>
      </p:sp>
      <p:sp>
        <p:nvSpPr>
          <p:cNvPr id="78" name="Rectangle 77"/>
          <p:cNvSpPr/>
          <p:nvPr/>
        </p:nvSpPr>
        <p:spPr>
          <a:xfrm>
            <a:off x="3571868" y="3000372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O</a:t>
            </a:r>
          </a:p>
        </p:txBody>
      </p:sp>
      <p:sp>
        <p:nvSpPr>
          <p:cNvPr id="79" name="Rectangle 78"/>
          <p:cNvSpPr/>
          <p:nvPr/>
        </p:nvSpPr>
        <p:spPr>
          <a:xfrm>
            <a:off x="3571868" y="5143512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Y</a:t>
            </a:r>
          </a:p>
        </p:txBody>
      </p:sp>
      <p:sp>
        <p:nvSpPr>
          <p:cNvPr id="80" name="Rectangle 79"/>
          <p:cNvSpPr/>
          <p:nvPr/>
        </p:nvSpPr>
        <p:spPr>
          <a:xfrm>
            <a:off x="3571868" y="4286256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T</a:t>
            </a:r>
          </a:p>
        </p:txBody>
      </p:sp>
      <p:sp>
        <p:nvSpPr>
          <p:cNvPr id="81" name="Rectangle 80"/>
          <p:cNvSpPr/>
          <p:nvPr/>
        </p:nvSpPr>
        <p:spPr>
          <a:xfrm>
            <a:off x="3571868" y="4714884"/>
            <a:ext cx="50006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chemeClr val="tx1"/>
                </a:solidFill>
                <a:latin typeface="+mj-lt"/>
              </a:rPr>
              <a:t>R</a:t>
            </a:r>
          </a:p>
        </p:txBody>
      </p:sp>
      <p:sp>
        <p:nvSpPr>
          <p:cNvPr id="82" name="Pentagon 81"/>
          <p:cNvSpPr/>
          <p:nvPr/>
        </p:nvSpPr>
        <p:spPr>
          <a:xfrm>
            <a:off x="214282" y="1357298"/>
            <a:ext cx="714380" cy="285752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1</a:t>
            </a:r>
          </a:p>
        </p:txBody>
      </p:sp>
      <p:sp>
        <p:nvSpPr>
          <p:cNvPr id="83" name="Pentagon 82"/>
          <p:cNvSpPr/>
          <p:nvPr/>
        </p:nvSpPr>
        <p:spPr>
          <a:xfrm>
            <a:off x="214282" y="1785926"/>
            <a:ext cx="714380" cy="285752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2</a:t>
            </a:r>
          </a:p>
        </p:txBody>
      </p:sp>
      <p:sp>
        <p:nvSpPr>
          <p:cNvPr id="84" name="Pentagon 83"/>
          <p:cNvSpPr/>
          <p:nvPr/>
        </p:nvSpPr>
        <p:spPr>
          <a:xfrm>
            <a:off x="214282" y="2214554"/>
            <a:ext cx="714380" cy="285752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3</a:t>
            </a:r>
          </a:p>
        </p:txBody>
      </p:sp>
      <p:sp>
        <p:nvSpPr>
          <p:cNvPr id="85" name="Pentagon 84"/>
          <p:cNvSpPr/>
          <p:nvPr/>
        </p:nvSpPr>
        <p:spPr>
          <a:xfrm>
            <a:off x="214282" y="2643182"/>
            <a:ext cx="714380" cy="285752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4</a:t>
            </a:r>
          </a:p>
        </p:txBody>
      </p:sp>
      <p:sp>
        <p:nvSpPr>
          <p:cNvPr id="86" name="Pentagon 85"/>
          <p:cNvSpPr/>
          <p:nvPr/>
        </p:nvSpPr>
        <p:spPr>
          <a:xfrm>
            <a:off x="214282" y="3143248"/>
            <a:ext cx="714380" cy="285752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5</a:t>
            </a:r>
          </a:p>
        </p:txBody>
      </p:sp>
      <p:sp>
        <p:nvSpPr>
          <p:cNvPr id="87" name="Pentagon 86"/>
          <p:cNvSpPr/>
          <p:nvPr/>
        </p:nvSpPr>
        <p:spPr>
          <a:xfrm>
            <a:off x="214282" y="3571876"/>
            <a:ext cx="714380" cy="285752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6</a:t>
            </a:r>
          </a:p>
        </p:txBody>
      </p:sp>
      <p:sp>
        <p:nvSpPr>
          <p:cNvPr id="88" name="Pentagon 87"/>
          <p:cNvSpPr/>
          <p:nvPr/>
        </p:nvSpPr>
        <p:spPr>
          <a:xfrm>
            <a:off x="214282" y="4000504"/>
            <a:ext cx="714380" cy="285752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7</a:t>
            </a:r>
          </a:p>
        </p:txBody>
      </p:sp>
      <p:sp>
        <p:nvSpPr>
          <p:cNvPr id="89" name="Pentagon 88"/>
          <p:cNvSpPr/>
          <p:nvPr/>
        </p:nvSpPr>
        <p:spPr>
          <a:xfrm>
            <a:off x="214282" y="4357694"/>
            <a:ext cx="714380" cy="285752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8</a:t>
            </a:r>
          </a:p>
        </p:txBody>
      </p:sp>
      <p:sp>
        <p:nvSpPr>
          <p:cNvPr id="90" name="Pentagon 89"/>
          <p:cNvSpPr/>
          <p:nvPr/>
        </p:nvSpPr>
        <p:spPr>
          <a:xfrm>
            <a:off x="214282" y="4857760"/>
            <a:ext cx="714380" cy="285752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9</a:t>
            </a:r>
          </a:p>
        </p:txBody>
      </p:sp>
      <p:sp>
        <p:nvSpPr>
          <p:cNvPr id="91" name="Pentagon 90"/>
          <p:cNvSpPr/>
          <p:nvPr/>
        </p:nvSpPr>
        <p:spPr>
          <a:xfrm>
            <a:off x="214282" y="5357826"/>
            <a:ext cx="714380" cy="285752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10</a:t>
            </a:r>
          </a:p>
        </p:txBody>
      </p:sp>
      <p:grpSp>
        <p:nvGrpSpPr>
          <p:cNvPr id="99" name="Group 98"/>
          <p:cNvGrpSpPr/>
          <p:nvPr/>
        </p:nvGrpSpPr>
        <p:grpSpPr>
          <a:xfrm>
            <a:off x="2571736" y="1285860"/>
            <a:ext cx="2000264" cy="428628"/>
            <a:chOff x="2571736" y="500042"/>
            <a:chExt cx="2000264" cy="428628"/>
          </a:xfrm>
        </p:grpSpPr>
        <p:sp>
          <p:nvSpPr>
            <p:cNvPr id="95" name="Rectangle 94"/>
            <p:cNvSpPr/>
            <p:nvPr/>
          </p:nvSpPr>
          <p:spPr>
            <a:xfrm>
              <a:off x="2571736" y="500042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3071802" y="500042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4071934" y="500042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3571868" y="500042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3571868" y="1714488"/>
            <a:ext cx="2500330" cy="428628"/>
            <a:chOff x="5000628" y="785794"/>
            <a:chExt cx="2500330" cy="428628"/>
          </a:xfrm>
        </p:grpSpPr>
        <p:sp>
          <p:nvSpPr>
            <p:cNvPr id="100" name="Rectangle 99"/>
            <p:cNvSpPr/>
            <p:nvPr/>
          </p:nvSpPr>
          <p:spPr>
            <a:xfrm>
              <a:off x="5000628" y="785794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5500694" y="785794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6500826" y="785794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000760" y="785794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7000892" y="785794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2071670" y="2143116"/>
            <a:ext cx="3000396" cy="428628"/>
            <a:chOff x="4357686" y="642918"/>
            <a:chExt cx="3000396" cy="428628"/>
          </a:xfrm>
        </p:grpSpPr>
        <p:sp>
          <p:nvSpPr>
            <p:cNvPr id="113" name="Rectangle 112"/>
            <p:cNvSpPr/>
            <p:nvPr/>
          </p:nvSpPr>
          <p:spPr>
            <a:xfrm>
              <a:off x="4857752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4357686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5357818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6858016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6357950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5857884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3571868" y="2571744"/>
            <a:ext cx="2000264" cy="428628"/>
            <a:chOff x="4224334" y="1866888"/>
            <a:chExt cx="2000264" cy="428628"/>
          </a:xfrm>
        </p:grpSpPr>
        <p:sp>
          <p:nvSpPr>
            <p:cNvPr id="120" name="Rectangle 119"/>
            <p:cNvSpPr/>
            <p:nvPr/>
          </p:nvSpPr>
          <p:spPr>
            <a:xfrm>
              <a:off x="4224334" y="186688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5224466" y="186688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4724400" y="186688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5724532" y="186688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1071538" y="3000372"/>
            <a:ext cx="4500594" cy="428628"/>
            <a:chOff x="2500298" y="642918"/>
            <a:chExt cx="4500594" cy="428628"/>
          </a:xfrm>
        </p:grpSpPr>
        <p:sp>
          <p:nvSpPr>
            <p:cNvPr id="135" name="Rectangle 134"/>
            <p:cNvSpPr/>
            <p:nvPr/>
          </p:nvSpPr>
          <p:spPr>
            <a:xfrm>
              <a:off x="3000364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2500298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4000496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3500430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4500562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6000760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5500694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6500826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5000628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3071802" y="3429000"/>
            <a:ext cx="3500462" cy="428628"/>
            <a:chOff x="4857752" y="928670"/>
            <a:chExt cx="3500462" cy="428628"/>
          </a:xfrm>
        </p:grpSpPr>
        <p:sp>
          <p:nvSpPr>
            <p:cNvPr id="154" name="Rectangle 153"/>
            <p:cNvSpPr/>
            <p:nvPr/>
          </p:nvSpPr>
          <p:spPr>
            <a:xfrm>
              <a:off x="7358082" y="928670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4857752" y="928670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7858148" y="928670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6357950" y="928670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5857884" y="928670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6858016" y="928670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5357818" y="928670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3571868" y="3857628"/>
            <a:ext cx="3000396" cy="428628"/>
            <a:chOff x="4572000" y="857232"/>
            <a:chExt cx="3000396" cy="428628"/>
          </a:xfrm>
        </p:grpSpPr>
        <p:sp>
          <p:nvSpPr>
            <p:cNvPr id="162" name="Rectangle 161"/>
            <p:cNvSpPr/>
            <p:nvPr/>
          </p:nvSpPr>
          <p:spPr>
            <a:xfrm>
              <a:off x="6572264" y="857232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7072330" y="857232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5572132" y="857232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5072066" y="857232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6072198" y="857232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4572000" y="857232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2571736" y="4286256"/>
            <a:ext cx="4500594" cy="428628"/>
            <a:chOff x="2571736" y="642918"/>
            <a:chExt cx="4500594" cy="428628"/>
          </a:xfrm>
        </p:grpSpPr>
        <p:sp>
          <p:nvSpPr>
            <p:cNvPr id="169" name="Rectangle 168"/>
            <p:cNvSpPr/>
            <p:nvPr/>
          </p:nvSpPr>
          <p:spPr>
            <a:xfrm>
              <a:off x="2571736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3071802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4572000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4071934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5072066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6072198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5572132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6572264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3571868" y="64291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1071538" y="4714884"/>
            <a:ext cx="3000396" cy="428628"/>
            <a:chOff x="4857752" y="5072074"/>
            <a:chExt cx="3000396" cy="428628"/>
          </a:xfrm>
        </p:grpSpPr>
        <p:sp>
          <p:nvSpPr>
            <p:cNvPr id="179" name="Rectangle 178"/>
            <p:cNvSpPr/>
            <p:nvPr/>
          </p:nvSpPr>
          <p:spPr>
            <a:xfrm>
              <a:off x="5357818" y="5072074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4857752" y="5072074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357950" y="5072074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5857884" y="5072074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6858016" y="5072074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7358082" y="5072074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189" name="Group 188"/>
          <p:cNvGrpSpPr/>
          <p:nvPr/>
        </p:nvGrpSpPr>
        <p:grpSpPr>
          <a:xfrm>
            <a:off x="2571736" y="5143512"/>
            <a:ext cx="1500198" cy="428628"/>
            <a:chOff x="7072330" y="5643578"/>
            <a:chExt cx="1500198" cy="428628"/>
          </a:xfrm>
        </p:grpSpPr>
        <p:sp>
          <p:nvSpPr>
            <p:cNvPr id="186" name="Rectangle 185"/>
            <p:cNvSpPr/>
            <p:nvPr/>
          </p:nvSpPr>
          <p:spPr>
            <a:xfrm>
              <a:off x="7072330" y="564357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7572396" y="564357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8072462" y="5643578"/>
              <a:ext cx="500066" cy="42862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 b="1" dirty="0">
                <a:solidFill>
                  <a:schemeClr val="tx1"/>
                </a:solidFill>
                <a:latin typeface="+mj-lt"/>
              </a:endParaRPr>
            </a:p>
          </p:txBody>
        </p:sp>
      </p:grpSp>
      <p:sp>
        <p:nvSpPr>
          <p:cNvPr id="190" name="Heart 189"/>
          <p:cNvSpPr/>
          <p:nvPr/>
        </p:nvSpPr>
        <p:spPr>
          <a:xfrm>
            <a:off x="7572396" y="1285860"/>
            <a:ext cx="642942" cy="28575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1" name="Heart 190"/>
          <p:cNvSpPr/>
          <p:nvPr/>
        </p:nvSpPr>
        <p:spPr>
          <a:xfrm>
            <a:off x="7572396" y="1785926"/>
            <a:ext cx="642942" cy="28575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2" name="Heart 191"/>
          <p:cNvSpPr/>
          <p:nvPr/>
        </p:nvSpPr>
        <p:spPr>
          <a:xfrm>
            <a:off x="7643834" y="2285992"/>
            <a:ext cx="642942" cy="28575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3" name="Heart 192"/>
          <p:cNvSpPr/>
          <p:nvPr/>
        </p:nvSpPr>
        <p:spPr>
          <a:xfrm>
            <a:off x="7715272" y="2714620"/>
            <a:ext cx="642942" cy="28575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4" name="Heart 193"/>
          <p:cNvSpPr/>
          <p:nvPr/>
        </p:nvSpPr>
        <p:spPr>
          <a:xfrm>
            <a:off x="7715272" y="3143248"/>
            <a:ext cx="642942" cy="28575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5" name="Heart 194"/>
          <p:cNvSpPr/>
          <p:nvPr/>
        </p:nvSpPr>
        <p:spPr>
          <a:xfrm>
            <a:off x="7715272" y="3500438"/>
            <a:ext cx="642942" cy="28575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6" name="Heart 195"/>
          <p:cNvSpPr/>
          <p:nvPr/>
        </p:nvSpPr>
        <p:spPr>
          <a:xfrm>
            <a:off x="7786710" y="4000504"/>
            <a:ext cx="642942" cy="28575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7" name="Heart 196"/>
          <p:cNvSpPr/>
          <p:nvPr/>
        </p:nvSpPr>
        <p:spPr>
          <a:xfrm>
            <a:off x="7786710" y="4429132"/>
            <a:ext cx="642942" cy="28575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8" name="Heart 197"/>
          <p:cNvSpPr/>
          <p:nvPr/>
        </p:nvSpPr>
        <p:spPr>
          <a:xfrm>
            <a:off x="7858148" y="4857760"/>
            <a:ext cx="642942" cy="28575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9" name="Heart 198"/>
          <p:cNvSpPr/>
          <p:nvPr/>
        </p:nvSpPr>
        <p:spPr>
          <a:xfrm>
            <a:off x="7858148" y="5214950"/>
            <a:ext cx="642942" cy="28575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0" name="Bevel 199"/>
          <p:cNvSpPr/>
          <p:nvPr/>
        </p:nvSpPr>
        <p:spPr>
          <a:xfrm>
            <a:off x="1857356" y="285728"/>
            <a:ext cx="4572032" cy="785818"/>
          </a:xfrm>
          <a:prstGeom prst="beve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Opppsites with village</a:t>
            </a:r>
          </a:p>
        </p:txBody>
      </p:sp>
      <p:sp>
        <p:nvSpPr>
          <p:cNvPr id="203" name="Bevel 202"/>
          <p:cNvSpPr/>
          <p:nvPr/>
        </p:nvSpPr>
        <p:spPr>
          <a:xfrm>
            <a:off x="1857356" y="285728"/>
            <a:ext cx="4572032" cy="785818"/>
          </a:xfrm>
          <a:prstGeom prst="beve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The people live in here</a:t>
            </a:r>
          </a:p>
        </p:txBody>
      </p:sp>
      <p:sp>
        <p:nvSpPr>
          <p:cNvPr id="204" name="Bevel 203"/>
          <p:cNvSpPr/>
          <p:nvPr/>
        </p:nvSpPr>
        <p:spPr>
          <a:xfrm>
            <a:off x="1857356" y="285728"/>
            <a:ext cx="4572032" cy="785818"/>
          </a:xfrm>
          <a:prstGeom prst="beve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Where planting alot of trees</a:t>
            </a:r>
          </a:p>
        </p:txBody>
      </p:sp>
      <p:sp>
        <p:nvSpPr>
          <p:cNvPr id="205" name="Bevel 204"/>
          <p:cNvSpPr/>
          <p:nvPr/>
        </p:nvSpPr>
        <p:spPr>
          <a:xfrm>
            <a:off x="1857356" y="214290"/>
            <a:ext cx="4572032" cy="785818"/>
          </a:xfrm>
          <a:prstGeom prst="beve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This is place where farming the fish</a:t>
            </a:r>
          </a:p>
        </p:txBody>
      </p:sp>
      <p:sp>
        <p:nvSpPr>
          <p:cNvPr id="207" name="Bevel 206"/>
          <p:cNvSpPr/>
          <p:nvPr/>
        </p:nvSpPr>
        <p:spPr>
          <a:xfrm>
            <a:off x="1857356" y="214290"/>
            <a:ext cx="4572032" cy="785818"/>
          </a:xfrm>
          <a:prstGeom prst="beve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This is the home of HCM President</a:t>
            </a:r>
          </a:p>
        </p:txBody>
      </p:sp>
      <p:sp>
        <p:nvSpPr>
          <p:cNvPr id="208" name="Bevel 207"/>
          <p:cNvSpPr/>
          <p:nvPr/>
        </p:nvSpPr>
        <p:spPr>
          <a:xfrm>
            <a:off x="1857356" y="214290"/>
            <a:ext cx="4572032" cy="785818"/>
          </a:xfrm>
          <a:prstGeom prst="beve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You raising a bird here</a:t>
            </a:r>
          </a:p>
        </p:txBody>
      </p:sp>
      <p:sp>
        <p:nvSpPr>
          <p:cNvPr id="209" name="Bevel 208"/>
          <p:cNvSpPr/>
          <p:nvPr/>
        </p:nvSpPr>
        <p:spPr>
          <a:xfrm>
            <a:off x="1857356" y="214290"/>
            <a:ext cx="4572032" cy="785818"/>
          </a:xfrm>
          <a:prstGeom prst="beve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The animals that human use in plowing the field</a:t>
            </a:r>
          </a:p>
        </p:txBody>
      </p:sp>
      <p:sp>
        <p:nvSpPr>
          <p:cNvPr id="210" name="Bevel 209"/>
          <p:cNvSpPr/>
          <p:nvPr/>
        </p:nvSpPr>
        <p:spPr>
          <a:xfrm>
            <a:off x="1857356" y="214290"/>
            <a:ext cx="4572032" cy="785818"/>
          </a:xfrm>
          <a:prstGeom prst="beve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The place which have water flow from high down to low</a:t>
            </a:r>
          </a:p>
        </p:txBody>
      </p:sp>
      <p:sp>
        <p:nvSpPr>
          <p:cNvPr id="211" name="Bevel 210"/>
          <p:cNvSpPr/>
          <p:nvPr/>
        </p:nvSpPr>
        <p:spPr>
          <a:xfrm>
            <a:off x="1857356" y="214290"/>
            <a:ext cx="4572032" cy="785818"/>
          </a:xfrm>
          <a:prstGeom prst="beve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The people who do agriculture </a:t>
            </a:r>
          </a:p>
        </p:txBody>
      </p:sp>
      <p:sp>
        <p:nvSpPr>
          <p:cNvPr id="212" name="Bevel 211"/>
          <p:cNvSpPr/>
          <p:nvPr/>
        </p:nvSpPr>
        <p:spPr>
          <a:xfrm>
            <a:off x="1857356" y="214290"/>
            <a:ext cx="4572032" cy="785818"/>
          </a:xfrm>
          <a:prstGeom prst="beve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b="1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Meaning of the word “fly” in Vietnamese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5.62442E-6 L -0.33854 0.71322 " pathEditMode="relative" ptsTypes="AA">
                                      <p:cBhvr>
                                        <p:cTn id="11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42 0.0192 L -0.27222 0.6695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00" y="3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73 0.01966 L -0.2092 0.6070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00" y="2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6.77151E-6 L -0.05503 0.52452 " pathEditMode="relative" ptsTypes="AA">
                                      <p:cBhvr>
                                        <p:cTn id="41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5.76318E-6 L 0.0158 0.44056 " pathEditMode="relative" ptsTypes="AA">
                                      <p:cBhvr>
                                        <p:cTn id="51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-1.26735E-6 L 0.08664 0.38807 " pathEditMode="relative" ptsTypes="AA">
                                      <p:cBhvr>
                                        <p:cTn id="61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91 0.01133 L 0.15295 0.33649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0" y="1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31 0.00116 L 0.22379 0.26342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0" y="1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51 0.02983 C -0.00399 -0.23382 -0.0033 -0.49723 0.05087 -0.56245 C 0.10504 -0.62766 0.27986 -0.48983 0.32014 -0.36171 C 0.36042 -0.23382 0.2974 0.10985 0.29236 0.20605 " pathEditMode="relative" rAng="0" ptsTypes="aaaA">
                                      <p:cBhvr>
                                        <p:cTn id="91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00" y="-24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96 0.02775 C -0.15139 -0.13529 -0.28264 -0.29811 -0.28923 -0.41281 C -0.29583 -0.52752 -0.17291 -0.75301 -0.05989 -0.66073 C 0.05313 -0.56846 0.31441 0.00647 0.38924 0.14038 " pathEditMode="relative" rAng="0" ptsTypes="aaaA">
                                      <p:cBhvr>
                                        <p:cTn id="101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0" y="-33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1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0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8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2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1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9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3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0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4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1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5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2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6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1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7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"/>
                  </p:tgtEl>
                </p:cond>
              </p:nextCondLst>
            </p:seq>
            <p:seq concurrent="1" nextAc="seek">
              <p:cTn id="179" restart="whenNotActive" fill="hold" evtFilter="cancelBubble" nodeType="interactiveSeq">
                <p:stCondLst>
                  <p:cond evt="onClick" delay="0">
                    <p:tgtEl>
                      <p:spTgt spid="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0" fill="hold">
                      <p:stCondLst>
                        <p:cond delay="0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4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8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7"/>
                  </p:tgtEl>
                </p:cond>
              </p:nextCondLst>
            </p:seq>
            <p:seq concurrent="1" nextAc="seek">
              <p:cTn id="190" restart="whenNotActive" fill="hold" evtFilter="cancelBubble" nodeType="interactiveSeq">
                <p:stCondLst>
                  <p:cond evt="onClick" delay="0">
                    <p:tgtEl>
                      <p:spTgt spid="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1" fill="hold">
                      <p:stCondLst>
                        <p:cond delay="0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5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9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8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6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0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"/>
                  </p:tgtEl>
                </p:cond>
              </p:nextCondLst>
            </p:seq>
          </p:childTnLst>
        </p:cTn>
      </p:par>
    </p:tnLst>
    <p:bldLst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200" grpId="0" animBg="1"/>
      <p:bldP spid="200" grpId="1" animBg="1"/>
      <p:bldP spid="203" grpId="0" animBg="1"/>
      <p:bldP spid="203" grpId="1" animBg="1"/>
      <p:bldP spid="204" grpId="0" animBg="1"/>
      <p:bldP spid="204" grpId="1" animBg="1"/>
      <p:bldP spid="205" grpId="0" animBg="1"/>
      <p:bldP spid="205" grpId="1" animBg="1"/>
      <p:bldP spid="207" grpId="0" animBg="1"/>
      <p:bldP spid="207" grpId="1" animBg="1"/>
      <p:bldP spid="208" grpId="0" animBg="1"/>
      <p:bldP spid="208" grpId="1" animBg="1"/>
      <p:bldP spid="209" grpId="0" animBg="1"/>
      <p:bldP spid="209" grpId="1" animBg="1"/>
      <p:bldP spid="210" grpId="0" animBg="1"/>
      <p:bldP spid="210" grpId="1" animBg="1"/>
      <p:bldP spid="211" grpId="0" animBg="1"/>
      <p:bldP spid="211" grpId="1" animBg="1"/>
      <p:bldP spid="212" grpId="0" animBg="1"/>
      <p:bldP spid="21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0A6727A3-8CEA-96F8-BB16-341F681E5897}"/>
              </a:ext>
            </a:extLst>
          </p:cNvPr>
          <p:cNvSpPr txBox="1"/>
          <p:nvPr/>
        </p:nvSpPr>
        <p:spPr>
          <a:xfrm>
            <a:off x="457200" y="5105400"/>
            <a:ext cx="8543108" cy="1335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SƯU TẦM: ĐOÀN VĂN DOANH, NAM TRỰC, NAM ĐỊNH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LINK NHÓM DÀNH CHO GV BỘ MÔN VẬT LÝ TRAO ĐỔI TÀI LIỆU VÀ CHUYÊN MÔN CT 2018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  <a:hlinkClick r:id="rId2"/>
              </a:rPr>
              <a:t>https://www.facebook.com/groups/299257004355186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Hình ảnh 4">
            <a:extLst>
              <a:ext uri="{FF2B5EF4-FFF2-40B4-BE49-F238E27FC236}">
                <a16:creationId xmlns:a16="http://schemas.microsoft.com/office/drawing/2014/main" id="{8E9646C3-A4D4-6F24-9294-95C76FDC8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996"/>
            <a:ext cx="9096974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725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186</Words>
  <PresentationFormat>Trình chiếu Trên màn hình (4:3)</PresentationFormat>
  <Paragraphs>92</Paragraphs>
  <Slides>2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Office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2017-09-20T15:16:52Z</dcterms:created>
  <dcterms:modified xsi:type="dcterms:W3CDTF">2023-09-16T11:51:07Z</dcterms:modified>
</cp:coreProperties>
</file>